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109"/>
  </p:notesMasterIdLst>
  <p:sldIdLst>
    <p:sldId id="262" r:id="rId6"/>
    <p:sldId id="290" r:id="rId7"/>
    <p:sldId id="3461" r:id="rId8"/>
    <p:sldId id="329" r:id="rId9"/>
    <p:sldId id="993" r:id="rId10"/>
    <p:sldId id="1066" r:id="rId11"/>
    <p:sldId id="1065" r:id="rId12"/>
    <p:sldId id="1482" r:id="rId13"/>
    <p:sldId id="3434" r:id="rId14"/>
    <p:sldId id="1484" r:id="rId15"/>
    <p:sldId id="1038" r:id="rId16"/>
    <p:sldId id="1485" r:id="rId17"/>
    <p:sldId id="3431" r:id="rId18"/>
    <p:sldId id="3435" r:id="rId19"/>
    <p:sldId id="3436" r:id="rId20"/>
    <p:sldId id="996" r:id="rId21"/>
    <p:sldId id="3437" r:id="rId22"/>
    <p:sldId id="997" r:id="rId23"/>
    <p:sldId id="3438" r:id="rId24"/>
    <p:sldId id="1533" r:id="rId25"/>
    <p:sldId id="3439" r:id="rId26"/>
    <p:sldId id="3440" r:id="rId27"/>
    <p:sldId id="345" r:id="rId28"/>
    <p:sldId id="3443" r:id="rId29"/>
    <p:sldId id="3444" r:id="rId30"/>
    <p:sldId id="3441" r:id="rId31"/>
    <p:sldId id="353" r:id="rId32"/>
    <p:sldId id="3445" r:id="rId33"/>
    <p:sldId id="3446" r:id="rId34"/>
    <p:sldId id="3447" r:id="rId35"/>
    <p:sldId id="304" r:id="rId36"/>
    <p:sldId id="3448" r:id="rId37"/>
    <p:sldId id="3449" r:id="rId38"/>
    <p:sldId id="3442" r:id="rId39"/>
    <p:sldId id="1543" r:id="rId40"/>
    <p:sldId id="257" r:id="rId41"/>
    <p:sldId id="258" r:id="rId42"/>
    <p:sldId id="291" r:id="rId43"/>
    <p:sldId id="292" r:id="rId44"/>
    <p:sldId id="293" r:id="rId45"/>
    <p:sldId id="1544" r:id="rId46"/>
    <p:sldId id="1492" r:id="rId47"/>
    <p:sldId id="390" r:id="rId48"/>
    <p:sldId id="298" r:id="rId49"/>
    <p:sldId id="300" r:id="rId50"/>
    <p:sldId id="294" r:id="rId51"/>
    <p:sldId id="295" r:id="rId52"/>
    <p:sldId id="296" r:id="rId53"/>
    <p:sldId id="297" r:id="rId54"/>
    <p:sldId id="1546" r:id="rId55"/>
    <p:sldId id="1547" r:id="rId56"/>
    <p:sldId id="1003" r:id="rId57"/>
    <p:sldId id="3450" r:id="rId58"/>
    <p:sldId id="3451" r:id="rId59"/>
    <p:sldId id="1005" r:id="rId60"/>
    <p:sldId id="1004" r:id="rId61"/>
    <p:sldId id="308" r:id="rId62"/>
    <p:sldId id="309" r:id="rId63"/>
    <p:sldId id="311" r:id="rId64"/>
    <p:sldId id="322" r:id="rId65"/>
    <p:sldId id="358" r:id="rId66"/>
    <p:sldId id="320" r:id="rId67"/>
    <p:sldId id="1535" r:id="rId68"/>
    <p:sldId id="3452" r:id="rId69"/>
    <p:sldId id="1536" r:id="rId70"/>
    <p:sldId id="1537" r:id="rId71"/>
    <p:sldId id="314" r:id="rId72"/>
    <p:sldId id="315" r:id="rId73"/>
    <p:sldId id="3453" r:id="rId74"/>
    <p:sldId id="316" r:id="rId75"/>
    <p:sldId id="1538" r:id="rId76"/>
    <p:sldId id="1539" r:id="rId77"/>
    <p:sldId id="1540" r:id="rId78"/>
    <p:sldId id="394" r:id="rId79"/>
    <p:sldId id="395" r:id="rId80"/>
    <p:sldId id="396" r:id="rId81"/>
    <p:sldId id="1541" r:id="rId82"/>
    <p:sldId id="1542" r:id="rId83"/>
    <p:sldId id="1506" r:id="rId84"/>
    <p:sldId id="317" r:id="rId85"/>
    <p:sldId id="318" r:id="rId86"/>
    <p:sldId id="324" r:id="rId87"/>
    <p:sldId id="3455" r:id="rId88"/>
    <p:sldId id="3456" r:id="rId89"/>
    <p:sldId id="3459" r:id="rId90"/>
    <p:sldId id="3457" r:id="rId91"/>
    <p:sldId id="3454" r:id="rId92"/>
    <p:sldId id="3458" r:id="rId93"/>
    <p:sldId id="325" r:id="rId94"/>
    <p:sldId id="326" r:id="rId95"/>
    <p:sldId id="327" r:id="rId96"/>
    <p:sldId id="1548" r:id="rId97"/>
    <p:sldId id="1549" r:id="rId98"/>
    <p:sldId id="1493" r:id="rId99"/>
    <p:sldId id="432" r:id="rId100"/>
    <p:sldId id="1006" r:id="rId101"/>
    <p:sldId id="3460" r:id="rId102"/>
    <p:sldId id="988" r:id="rId103"/>
    <p:sldId id="989" r:id="rId104"/>
    <p:sldId id="990" r:id="rId105"/>
    <p:sldId id="991" r:id="rId106"/>
    <p:sldId id="992" r:id="rId107"/>
    <p:sldId id="263" r:id="rId108"/>
  </p:sldIdLst>
  <p:sldSz cx="9144000" cy="5715000" type="screen16x10"/>
  <p:notesSz cx="6858000" cy="9144000"/>
  <p:embeddedFontLst>
    <p:embeddedFont>
      <p:font typeface="Cambria Math" panose="02040503050406030204" pitchFamily="18" charset="0"/>
      <p:regular r:id="rId110"/>
    </p:embeddedFont>
    <p:embeddedFont>
      <p:font typeface="宋体" panose="02010600030101010101" pitchFamily="2" charset="-122"/>
      <p:regular r:id="rId111"/>
    </p:embeddedFont>
    <p:embeddedFont>
      <p:font typeface="Tahoma" panose="020B0604030504040204" pitchFamily="34" charset="0"/>
      <p:regular r:id="rId112"/>
      <p:bold r:id="rId113"/>
    </p:embeddedFont>
    <p:embeddedFont>
      <p:font typeface="Roboto" panose="020B0604020202020204" charset="0"/>
      <p:regular r:id="rId114"/>
      <p:bold r:id="rId115"/>
      <p:italic r:id="rId116"/>
      <p:boldItalic r:id="rId117"/>
    </p:embeddedFont>
    <p:embeddedFont>
      <p:font typeface="Calibri" panose="020F0502020204030204" pitchFamily="34" charset="0"/>
      <p:regular r:id="rId118"/>
      <p:bold r:id="rId119"/>
      <p:italic r:id="rId120"/>
      <p:boldItalic r:id="rId121"/>
    </p:embeddedFont>
    <p:embeddedFont>
      <p:font typeface="Verdana" panose="020B0604030504040204" pitchFamily="34" charset="0"/>
      <p:regular r:id="rId122"/>
      <p:bold r:id="rId123"/>
      <p:italic r:id="rId124"/>
      <p:boldItalic r:id="rId1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oru" initials="S" lastIdx="2" clrIdx="0">
    <p:extLst>
      <p:ext uri="{19B8F6BF-5375-455C-9EA6-DF929625EA0E}">
        <p15:presenceInfo xmlns:p15="http://schemas.microsoft.com/office/powerpoint/2012/main" userId="Satoru" providerId="None"/>
      </p:ext>
    </p:extLst>
  </p:cmAuthor>
  <p:cmAuthor id="2" name="Rosaria Silipo" initials="RS" lastIdx="1" clrIdx="1">
    <p:extLst>
      <p:ext uri="{19B8F6BF-5375-455C-9EA6-DF929625EA0E}">
        <p15:presenceInfo xmlns:p15="http://schemas.microsoft.com/office/powerpoint/2012/main" userId="S::rosaria.silipo@knime.com::48f1ae3a-382c-4c45-8ed1-39095bf37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E7"/>
    <a:srgbClr val="92AEBC"/>
    <a:srgbClr val="00386C"/>
    <a:srgbClr val="ED1846"/>
    <a:srgbClr val="F8C71A"/>
    <a:srgbClr val="FFF9D9"/>
    <a:srgbClr val="FFEB7F"/>
    <a:srgbClr val="FFE240"/>
    <a:srgbClr val="FFD800"/>
    <a:srgbClr val="32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8" autoAdjust="0"/>
    <p:restoredTop sz="96349" autoAdjust="0"/>
  </p:normalViewPr>
  <p:slideViewPr>
    <p:cSldViewPr snapToGrid="0" snapToObjects="1" showGuides="1">
      <p:cViewPr>
        <p:scale>
          <a:sx n="150" d="100"/>
          <a:sy n="150" d="100"/>
        </p:scale>
        <p:origin x="720" y="19"/>
      </p:cViewPr>
      <p:guideLst/>
    </p:cSldViewPr>
  </p:slideViewPr>
  <p:outlineViewPr>
    <p:cViewPr>
      <p:scale>
        <a:sx n="33" d="100"/>
        <a:sy n="33" d="100"/>
      </p:scale>
      <p:origin x="0" y="-81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font" Target="fonts/font8.fntdata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font" Target="fonts/font3.fntdata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font" Target="fonts/font14.fntdata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font" Target="fonts/font4.fntdata"/><Relationship Id="rId118" Type="http://schemas.openxmlformats.org/officeDocument/2006/relationships/font" Target="fonts/font9.fntdata"/><Relationship Id="rId12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font" Target="fonts/font7.fntdata"/><Relationship Id="rId124" Type="http://schemas.openxmlformats.org/officeDocument/2006/relationships/font" Target="fonts/font15.fntdata"/><Relationship Id="rId12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font" Target="fonts/font2.fntdata"/><Relationship Id="rId13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font" Target="fonts/font5.fntdata"/><Relationship Id="rId119" Type="http://schemas.openxmlformats.org/officeDocument/2006/relationships/font" Target="fonts/font10.fntdata"/><Relationship Id="rId12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font" Target="fonts/font13.fntdata"/><Relationship Id="rId13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font" Target="fonts/font11.fntdata"/><Relationship Id="rId125" Type="http://schemas.openxmlformats.org/officeDocument/2006/relationships/font" Target="fonts/font16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font" Target="fonts/font1.fntdata"/><Relationship Id="rId115" Type="http://schemas.openxmlformats.org/officeDocument/2006/relationships/font" Target="fonts/font6.fntdata"/><Relationship Id="rId61" Type="http://schemas.openxmlformats.org/officeDocument/2006/relationships/slide" Target="slides/slide56.xml"/><Relationship Id="rId82" Type="http://schemas.openxmlformats.org/officeDocument/2006/relationships/slide" Target="slides/slide7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Hayasaka" userId="f5f1b623-9aa9-4923-b86d-8ceaae247420" providerId="ADAL" clId="{D9457DCB-4203-474F-BC9A-F207AB211056}"/>
    <pc:docChg chg="custSel modSld">
      <pc:chgData name="Satoru Hayasaka" userId="f5f1b623-9aa9-4923-b86d-8ceaae247420" providerId="ADAL" clId="{D9457DCB-4203-474F-BC9A-F207AB211056}" dt="2020-11-05T20:32:36.567" v="184" actId="20577"/>
      <pc:docMkLst>
        <pc:docMk/>
      </pc:docMkLst>
      <pc:sldChg chg="delSp mod">
        <pc:chgData name="Satoru Hayasaka" userId="f5f1b623-9aa9-4923-b86d-8ceaae247420" providerId="ADAL" clId="{D9457DCB-4203-474F-BC9A-F207AB211056}" dt="2020-11-05T20:19:30.002" v="3" actId="478"/>
        <pc:sldMkLst>
          <pc:docMk/>
          <pc:sldMk cId="4067134333" sldId="262"/>
        </pc:sldMkLst>
        <pc:spChg chg="del">
          <ac:chgData name="Satoru Hayasaka" userId="f5f1b623-9aa9-4923-b86d-8ceaae247420" providerId="ADAL" clId="{D9457DCB-4203-474F-BC9A-F207AB211056}" dt="2020-11-05T20:19:30.002" v="3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D9457DCB-4203-474F-BC9A-F207AB211056}" dt="2020-11-05T20:32:36.567" v="184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D9457DCB-4203-474F-BC9A-F207AB211056}" dt="2020-11-05T20:32:22.288" v="165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D9457DCB-4203-474F-BC9A-F207AB211056}" dt="2020-11-05T20:32:36.567" v="184" actId="20577"/>
          <ac:spMkLst>
            <pc:docMk/>
            <pc:sldMk cId="648684048" sldId="263"/>
            <ac:spMk id="3" creationId="{AF27DE70-E7D1-8D48-B541-596C4E2E7A6F}"/>
          </ac:spMkLst>
        </pc:spChg>
      </pc:sldChg>
      <pc:sldChg chg="modSp mod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1600350319" sldId="304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1600350319" sldId="304"/>
            <ac:spMk id="2" creationId="{8622B04D-8593-4D15-8855-77D08071833D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1600350319" sldId="304"/>
            <ac:spMk id="3" creationId="{8475371A-19A4-47B6-8382-09C058E07DEA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1600350319" sldId="304"/>
            <ac:spMk id="4" creationId="{EFD295B7-07BE-4EE3-93BC-0EB5A7F1AB66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1600350319" sldId="304"/>
            <ac:spMk id="5" creationId="{92D2E99B-C871-4C0F-AF7B-744586347595}"/>
          </ac:spMkLst>
        </pc:spChg>
      </pc:sldChg>
      <pc:sldChg chg="modSp mod chgLayout">
        <pc:chgData name="Satoru Hayasaka" userId="f5f1b623-9aa9-4923-b86d-8ceaae247420" providerId="ADAL" clId="{D9457DCB-4203-474F-BC9A-F207AB211056}" dt="2020-11-05T20:28:52.502" v="113" actId="700"/>
        <pc:sldMkLst>
          <pc:docMk/>
          <pc:sldMk cId="2333299284" sldId="320"/>
        </pc:sldMkLst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333299284" sldId="320"/>
            <ac:spMk id="2" creationId="{0B2D85A7-A1D8-4367-960A-17979FAD9BC2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333299284" sldId="320"/>
            <ac:spMk id="3" creationId="{C806BE1B-669B-4530-8CAA-2031CD249B27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333299284" sldId="320"/>
            <ac:spMk id="4" creationId="{34BC44CE-4D6D-4E55-BB0A-CCC973C63114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333299284" sldId="320"/>
            <ac:spMk id="5" creationId="{27795718-A6C0-45DF-876B-0E70A9CEFB96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1:59.730" v="8" actId="700"/>
        <pc:sldMkLst>
          <pc:docMk/>
          <pc:sldMk cId="1155689572" sldId="345"/>
        </pc:sldMkLst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155689572" sldId="345"/>
            <ac:spMk id="19" creationId="{E2A2B250-02CB-B846-B234-09D124A1FC5D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155689572" sldId="345"/>
            <ac:spMk id="340994" creationId="{864B12F9-C4C8-49EF-B9DB-427114943E5D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155689572" sldId="345"/>
            <ac:spMk id="340995" creationId="{8D688A1A-6B2F-4D98-8FEA-19008489A0A8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4:58.383" v="101" actId="1035"/>
        <pc:sldMkLst>
          <pc:docMk/>
          <pc:sldMk cId="3807938675" sldId="353"/>
        </pc:sldMkLst>
        <pc:spChg chg="mod">
          <ac:chgData name="Satoru Hayasaka" userId="f5f1b623-9aa9-4923-b86d-8ceaae247420" providerId="ADAL" clId="{D9457DCB-4203-474F-BC9A-F207AB211056}" dt="2020-11-05T20:24:42.382" v="48" actId="1035"/>
          <ac:spMkLst>
            <pc:docMk/>
            <pc:sldMk cId="3807938675" sldId="353"/>
            <ac:spMk id="2" creationId="{84B91A70-80EC-4C02-95C9-F6C79796ED5D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807938675" sldId="353"/>
            <ac:spMk id="3" creationId="{373F34FB-2C4E-7C46-BAD1-6185CA6748D3}"/>
          </ac:spMkLst>
        </pc:spChg>
        <pc:spChg chg="mod">
          <ac:chgData name="Satoru Hayasaka" userId="f5f1b623-9aa9-4923-b86d-8ceaae247420" providerId="ADAL" clId="{D9457DCB-4203-474F-BC9A-F207AB211056}" dt="2020-11-05T20:24:58.383" v="101" actId="1035"/>
          <ac:spMkLst>
            <pc:docMk/>
            <pc:sldMk cId="3807938675" sldId="353"/>
            <ac:spMk id="5" creationId="{541AFC70-3F0D-4B8D-BD56-7F785B2564A5}"/>
          </ac:spMkLst>
        </pc:spChg>
        <pc:spChg chg="mod">
          <ac:chgData name="Satoru Hayasaka" userId="f5f1b623-9aa9-4923-b86d-8ceaae247420" providerId="ADAL" clId="{D9457DCB-4203-474F-BC9A-F207AB211056}" dt="2020-11-05T20:24:32.271" v="23" actId="1035"/>
          <ac:spMkLst>
            <pc:docMk/>
            <pc:sldMk cId="3807938675" sldId="353"/>
            <ac:spMk id="10" creationId="{2A45633E-3748-4D09-8451-3964D08B6EFB}"/>
          </ac:spMkLst>
        </pc:spChg>
        <pc:spChg chg="mod">
          <ac:chgData name="Satoru Hayasaka" userId="f5f1b623-9aa9-4923-b86d-8ceaae247420" providerId="ADAL" clId="{D9457DCB-4203-474F-BC9A-F207AB211056}" dt="2020-11-05T20:24:37.185" v="34" actId="1035"/>
          <ac:spMkLst>
            <pc:docMk/>
            <pc:sldMk cId="3807938675" sldId="353"/>
            <ac:spMk id="11" creationId="{9E5A7209-A276-4AFD-8C38-ED7283BFB85B}"/>
          </ac:spMkLst>
        </pc:spChg>
        <pc:spChg chg="mod">
          <ac:chgData name="Satoru Hayasaka" userId="f5f1b623-9aa9-4923-b86d-8ceaae247420" providerId="ADAL" clId="{D9457DCB-4203-474F-BC9A-F207AB211056}" dt="2020-11-05T20:24:54.603" v="87" actId="1035"/>
          <ac:spMkLst>
            <pc:docMk/>
            <pc:sldMk cId="3807938675" sldId="353"/>
            <ac:spMk id="12" creationId="{27B433B1-6FD1-4D06-8644-DB96E2C1FF99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807938675" sldId="353"/>
            <ac:spMk id="350210" creationId="{E4BA6210-7831-4EBC-A0D8-7A2B2CF33A88}"/>
          </ac:spMkLst>
        </pc:spChg>
        <pc:spChg chg="mod ord">
          <ac:chgData name="Satoru Hayasaka" userId="f5f1b623-9aa9-4923-b86d-8ceaae247420" providerId="ADAL" clId="{D9457DCB-4203-474F-BC9A-F207AB211056}" dt="2020-11-05T20:23:30.076" v="14" actId="27636"/>
          <ac:spMkLst>
            <pc:docMk/>
            <pc:sldMk cId="3807938675" sldId="353"/>
            <ac:spMk id="350211" creationId="{9025CEB0-067F-4842-A189-F8201D64E927}"/>
          </ac:spMkLst>
        </pc:spChg>
        <pc:spChg chg="mod">
          <ac:chgData name="Satoru Hayasaka" userId="f5f1b623-9aa9-4923-b86d-8ceaae247420" providerId="ADAL" clId="{D9457DCB-4203-474F-BC9A-F207AB211056}" dt="2020-11-05T20:24:27.046" v="18" actId="1035"/>
          <ac:spMkLst>
            <pc:docMk/>
            <pc:sldMk cId="3807938675" sldId="353"/>
            <ac:spMk id="350212" creationId="{D9B21002-1FE0-4E21-8A9C-B5FF0E3AC4FA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52.502" v="113" actId="700"/>
        <pc:sldMkLst>
          <pc:docMk/>
          <pc:sldMk cId="2646998549" sldId="358"/>
        </pc:sldMkLst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646998549" sldId="358"/>
            <ac:spMk id="3" creationId="{40F6870E-D843-5D4B-81A7-49D2C86DD8CA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646998549" sldId="358"/>
            <ac:spMk id="6" creationId="{CE1D49B8-1FFB-7344-98C5-6D3A8BB16DDE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646998549" sldId="358"/>
            <ac:spMk id="355330" creationId="{02E12A6D-F91B-494F-ADF7-698DF3E57CDD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6:01.375" v="103" actId="700"/>
        <pc:sldMkLst>
          <pc:docMk/>
          <pc:sldMk cId="1062501354" sldId="390"/>
        </pc:sldMkLst>
        <pc:spChg chg="mod ord">
          <ac:chgData name="Satoru Hayasaka" userId="f5f1b623-9aa9-4923-b86d-8ceaae247420" providerId="ADAL" clId="{D9457DCB-4203-474F-BC9A-F207AB211056}" dt="2020-11-05T20:26:01.375" v="103" actId="700"/>
          <ac:spMkLst>
            <pc:docMk/>
            <pc:sldMk cId="1062501354" sldId="390"/>
            <ac:spMk id="2" creationId="{FA0CF950-A54A-BB4A-B115-82F3BA9D3E35}"/>
          </ac:spMkLst>
        </pc:spChg>
        <pc:spChg chg="add mod ord">
          <ac:chgData name="Satoru Hayasaka" userId="f5f1b623-9aa9-4923-b86d-8ceaae247420" providerId="ADAL" clId="{D9457DCB-4203-474F-BC9A-F207AB211056}" dt="2020-11-05T20:26:01.375" v="103" actId="700"/>
          <ac:spMkLst>
            <pc:docMk/>
            <pc:sldMk cId="1062501354" sldId="390"/>
            <ac:spMk id="3" creationId="{CF9486B4-6222-405E-A53A-4F9179972338}"/>
          </ac:spMkLst>
        </pc:spChg>
        <pc:spChg chg="mod ord">
          <ac:chgData name="Satoru Hayasaka" userId="f5f1b623-9aa9-4923-b86d-8ceaae247420" providerId="ADAL" clId="{D9457DCB-4203-474F-BC9A-F207AB211056}" dt="2020-11-05T20:26:01.375" v="103" actId="700"/>
          <ac:spMkLst>
            <pc:docMk/>
            <pc:sldMk cId="1062501354" sldId="390"/>
            <ac:spMk id="419850" creationId="{7665A1A9-4402-4BE2-8935-554B4C123CF2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4104289358" sldId="394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4104289358" sldId="394"/>
            <ac:spMk id="2" creationId="{44FBE1A8-9CB8-8341-87E8-08EAFD86D9B4}"/>
          </ac:spMkLst>
        </pc:spChg>
        <pc:spChg chg="add 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4104289358" sldId="394"/>
            <ac:spMk id="3" creationId="{D1FCB3D2-636F-46CF-B494-5E03D251FAC0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4104289358" sldId="394"/>
            <ac:spMk id="400386" creationId="{081489E6-5068-4B8E-93C0-AC6D7B6593BE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509217273" sldId="395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09217273" sldId="395"/>
            <ac:spMk id="2" creationId="{BEE7F013-A85F-594C-BB0E-B31AF49CC9C2}"/>
          </ac:spMkLst>
        </pc:spChg>
        <pc:spChg chg="add 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09217273" sldId="395"/>
            <ac:spMk id="3" creationId="{316F9E86-16B8-447B-944A-D8EB5437F730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09217273" sldId="395"/>
            <ac:spMk id="401410" creationId="{9EC55EE9-11CA-4D1B-8ABA-443961F30917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113274607" sldId="396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113274607" sldId="396"/>
            <ac:spMk id="2" creationId="{E73A4568-B75D-8745-872A-07F20EFBFBED}"/>
          </ac:spMkLst>
        </pc:spChg>
        <pc:spChg chg="add 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113274607" sldId="396"/>
            <ac:spMk id="3" creationId="{813247E4-67CD-4A58-B56C-E9E255A06B30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113274607" sldId="396"/>
            <ac:spMk id="402434" creationId="{A5BAB7C8-E92E-4B56-9280-BE5C16AC7717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31:18.559" v="156" actId="27636"/>
        <pc:sldMkLst>
          <pc:docMk/>
          <pc:sldMk cId="1909814717" sldId="432"/>
        </pc:sldMkLst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1909814717" sldId="432"/>
            <ac:spMk id="3" creationId="{C026A5DB-7DD5-1A40-9878-7541C91DD173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1909814717" sldId="432"/>
            <ac:spMk id="503810" creationId="{7B70B844-D1D9-4FE4-9F52-5DF50DCC3B74}"/>
          </ac:spMkLst>
        </pc:spChg>
        <pc:spChg chg="mod ord">
          <ac:chgData name="Satoru Hayasaka" userId="f5f1b623-9aa9-4923-b86d-8ceaae247420" providerId="ADAL" clId="{D9457DCB-4203-474F-BC9A-F207AB211056}" dt="2020-11-05T20:31:18.559" v="156" actId="27636"/>
          <ac:spMkLst>
            <pc:docMk/>
            <pc:sldMk cId="1909814717" sldId="432"/>
            <ac:spMk id="503811" creationId="{A27CCF1C-B114-4B71-BC42-AF6935000BB9}"/>
          </ac:spMkLst>
        </pc:spChg>
      </pc:sldChg>
      <pc:sldChg chg="modSp mod">
        <pc:chgData name="Satoru Hayasaka" userId="f5f1b623-9aa9-4923-b86d-8ceaae247420" providerId="ADAL" clId="{D9457DCB-4203-474F-BC9A-F207AB211056}" dt="2020-11-05T20:21:22.900" v="7" actId="6549"/>
        <pc:sldMkLst>
          <pc:docMk/>
          <pc:sldMk cId="803465014" sldId="997"/>
        </pc:sldMkLst>
        <pc:spChg chg="mod">
          <ac:chgData name="Satoru Hayasaka" userId="f5f1b623-9aa9-4923-b86d-8ceaae247420" providerId="ADAL" clId="{D9457DCB-4203-474F-BC9A-F207AB211056}" dt="2020-11-05T20:21:22.900" v="7" actId="6549"/>
          <ac:spMkLst>
            <pc:docMk/>
            <pc:sldMk cId="803465014" sldId="997"/>
            <ac:spMk id="4" creationId="{624F8348-B309-418D-BADD-81F8215ED569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6:27.867" v="105" actId="700"/>
        <pc:sldMkLst>
          <pc:docMk/>
          <pc:sldMk cId="1607220165" sldId="1003"/>
        </pc:sldMkLst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1607220165" sldId="1003"/>
            <ac:spMk id="2" creationId="{1C52FE60-3E79-F34C-8053-2BF16F4F475B}"/>
          </ac:spMkLst>
        </pc:spChg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1607220165" sldId="1003"/>
            <ac:spMk id="423938" creationId="{7BC32811-39BE-4E04-8CFF-193C81730636}"/>
          </ac:spMkLst>
        </pc:spChg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1607220165" sldId="1003"/>
            <ac:spMk id="423939" creationId="{A99D5187-48CA-4225-AB90-810F0FB97A75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05.009" v="112" actId="700"/>
        <pc:sldMkLst>
          <pc:docMk/>
          <pc:sldMk cId="4074962448" sldId="1004"/>
        </pc:sldMkLst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4074962448" sldId="1004"/>
            <ac:spMk id="2" creationId="{949B1A02-2763-694B-801C-332E2314B7FE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4074962448" sldId="1004"/>
            <ac:spMk id="4" creationId="{9F422E10-B714-A547-81DD-213C915406D1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4074962448" sldId="1004"/>
            <ac:spMk id="424962" creationId="{057ACFF9-BD0C-4695-9242-A4D78DC6F3C0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05.009" v="112" actId="700"/>
        <pc:sldMkLst>
          <pc:docMk/>
          <pc:sldMk cId="624207197" sldId="1005"/>
        </pc:sldMkLst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624207197" sldId="1005"/>
            <ac:spMk id="2" creationId="{AC83636A-82A2-624A-B941-C13F007679D7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624207197" sldId="1005"/>
            <ac:spMk id="425986" creationId="{03F1342F-F9E6-400F-BE3B-FFE57A09CDB0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624207197" sldId="1005"/>
            <ac:spMk id="425987" creationId="{D5A9E16D-7427-42F9-8FF6-8EE297B72770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31:18.482" v="154" actId="700"/>
        <pc:sldMkLst>
          <pc:docMk/>
          <pc:sldMk cId="2692967070" sldId="1006"/>
        </pc:sldMkLst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2692967070" sldId="1006"/>
            <ac:spMk id="3" creationId="{5C16706C-DC8B-6646-A289-7EA0392241F7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2692967070" sldId="1006"/>
            <ac:spMk id="505858" creationId="{D74CFEDD-3597-4D66-91ED-DA4ABA1250B0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2692967070" sldId="1006"/>
            <ac:spMk id="505859" creationId="{42B51587-90ED-4F67-B416-7359DBD39DD6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6:01.412" v="104" actId="27636"/>
        <pc:sldMkLst>
          <pc:docMk/>
          <pc:sldMk cId="761797000" sldId="1492"/>
        </pc:sldMkLst>
        <pc:spChg chg="mod ord">
          <ac:chgData name="Satoru Hayasaka" userId="f5f1b623-9aa9-4923-b86d-8ceaae247420" providerId="ADAL" clId="{D9457DCB-4203-474F-BC9A-F207AB211056}" dt="2020-11-05T20:26:01.375" v="103" actId="700"/>
          <ac:spMkLst>
            <pc:docMk/>
            <pc:sldMk cId="761797000" sldId="1492"/>
            <ac:spMk id="2" creationId="{5C69CC6B-6FD4-2C41-9C3F-87D33BCB8E19}"/>
          </ac:spMkLst>
        </pc:spChg>
        <pc:spChg chg="mod ord">
          <ac:chgData name="Satoru Hayasaka" userId="f5f1b623-9aa9-4923-b86d-8ceaae247420" providerId="ADAL" clId="{D9457DCB-4203-474F-BC9A-F207AB211056}" dt="2020-11-05T20:26:01.375" v="103" actId="700"/>
          <ac:spMkLst>
            <pc:docMk/>
            <pc:sldMk cId="761797000" sldId="1492"/>
            <ac:spMk id="418818" creationId="{407D0267-6EBB-4849-A941-9A5BF906449D}"/>
          </ac:spMkLst>
        </pc:spChg>
        <pc:spChg chg="mod ord">
          <ac:chgData name="Satoru Hayasaka" userId="f5f1b623-9aa9-4923-b86d-8ceaae247420" providerId="ADAL" clId="{D9457DCB-4203-474F-BC9A-F207AB211056}" dt="2020-11-05T20:26:01.412" v="104" actId="27636"/>
          <ac:spMkLst>
            <pc:docMk/>
            <pc:sldMk cId="761797000" sldId="1492"/>
            <ac:spMk id="418819" creationId="{E181A7D6-E816-46A3-9795-4F28D2F51E74}"/>
          </ac:spMkLst>
        </pc:spChg>
      </pc:sldChg>
      <pc:sldChg chg="addSp delSp modSp mod modClrScheme modAnim chgLayout">
        <pc:chgData name="Satoru Hayasaka" userId="f5f1b623-9aa9-4923-b86d-8ceaae247420" providerId="ADAL" clId="{D9457DCB-4203-474F-BC9A-F207AB211056}" dt="2020-11-05T20:31:18.482" v="154" actId="700"/>
        <pc:sldMkLst>
          <pc:docMk/>
          <pc:sldMk cId="3868542840" sldId="1493"/>
        </pc:sldMkLst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868542840" sldId="1493"/>
            <ac:spMk id="2" creationId="{2D07E36E-1B8A-BF45-BC0A-48793ACC028F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1" creationId="{55048B18-C117-E344-AF36-DBD3F48D2DD8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2" creationId="{6AD97685-D130-8940-BC44-DA871835FC3F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3" creationId="{9BE4E1B5-BA06-1440-9647-EC951619E539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4" creationId="{D043F619-5F3E-854A-B130-630BD00C825D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5" creationId="{C6A2A3AE-1A8D-4C41-BE65-667E39E756AA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7" creationId="{54F297BE-1F33-8E43-8C30-AA392DDBC0D9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8" creationId="{E35748C5-C4C1-C648-836F-EC62A34F038C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39" creationId="{616DD8C4-DB4D-EF4F-A49E-812AB8217B29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0" creationId="{8A58ACA3-E94F-CE45-A038-DC5AF7D46B3B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1" creationId="{78F17DAF-CDCD-E546-9682-9630FF317576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2" creationId="{094BF3C0-312C-0B4D-8987-DFF7FB6060EA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3" creationId="{3F0CC017-61F4-A44A-9882-782EDB59D4D3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4" creationId="{4472AF94-3E5F-3B4D-8C8C-A40C8C5DAC25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5" creationId="{E0F89168-B389-2F4E-97A8-51601FEEF645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46" creationId="{047BDF3A-345A-014D-BBE1-09D565031401}"/>
          </ac:spMkLst>
        </pc:spChg>
        <pc:spChg chg="mod topLvl">
          <ac:chgData name="Satoru Hayasaka" userId="f5f1b623-9aa9-4923-b86d-8ceaae247420" providerId="ADAL" clId="{D9457DCB-4203-474F-BC9A-F207AB211056}" dt="2020-10-29T02:07:35.331" v="1" actId="164"/>
          <ac:spMkLst>
            <pc:docMk/>
            <pc:sldMk cId="3868542840" sldId="1493"/>
            <ac:spMk id="351" creationId="{C64084DC-E5D9-D441-9FFD-59C14D6D065C}"/>
          </ac:spMkLst>
        </pc:spChg>
        <pc:spChg chg="mod">
          <ac:chgData name="Satoru Hayasaka" userId="f5f1b623-9aa9-4923-b86d-8ceaae247420" providerId="ADAL" clId="{D9457DCB-4203-474F-BC9A-F207AB211056}" dt="2020-10-29T02:07:21.628" v="0" actId="165"/>
          <ac:spMkLst>
            <pc:docMk/>
            <pc:sldMk cId="3868542840" sldId="1493"/>
            <ac:spMk id="357" creationId="{14FD498C-3EB1-9348-94C1-41F5F3AE62EB}"/>
          </ac:spMkLst>
        </pc:spChg>
        <pc:spChg chg="mod">
          <ac:chgData name="Satoru Hayasaka" userId="f5f1b623-9aa9-4923-b86d-8ceaae247420" providerId="ADAL" clId="{D9457DCB-4203-474F-BC9A-F207AB211056}" dt="2020-10-29T02:07:21.628" v="0" actId="165"/>
          <ac:spMkLst>
            <pc:docMk/>
            <pc:sldMk cId="3868542840" sldId="1493"/>
            <ac:spMk id="358" creationId="{BC08B651-F883-B644-87C9-1248F6887A08}"/>
          </ac:spMkLst>
        </pc:spChg>
        <pc:spChg chg="mod topLvl">
          <ac:chgData name="Satoru Hayasaka" userId="f5f1b623-9aa9-4923-b86d-8ceaae247420" providerId="ADAL" clId="{D9457DCB-4203-474F-BC9A-F207AB211056}" dt="2020-10-29T02:07:21.628" v="0" actId="165"/>
          <ac:spMkLst>
            <pc:docMk/>
            <pc:sldMk cId="3868542840" sldId="1493"/>
            <ac:spMk id="359" creationId="{58152B7A-AC15-8E49-B43C-E850F9DFC3F2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868542840" sldId="1493"/>
            <ac:spMk id="505858" creationId="{D74CFEDD-3597-4D66-91ED-DA4ABA1250B0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868542840" sldId="1493"/>
            <ac:spMk id="505859" creationId="{42B51587-90ED-4F67-B416-7359DBD39DD6}"/>
          </ac:spMkLst>
        </pc:spChg>
        <pc:grpChg chg="add mod">
          <ac:chgData name="Satoru Hayasaka" userId="f5f1b623-9aa9-4923-b86d-8ceaae247420" providerId="ADAL" clId="{D9457DCB-4203-474F-BC9A-F207AB211056}" dt="2020-10-29T02:07:35.331" v="1" actId="164"/>
          <ac:grpSpMkLst>
            <pc:docMk/>
            <pc:sldMk cId="3868542840" sldId="1493"/>
            <ac:grpSpMk id="3" creationId="{33DE007D-505E-40D7-89BA-10F24D98C726}"/>
          </ac:grpSpMkLst>
        </pc:grpChg>
        <pc:grpChg chg="del">
          <ac:chgData name="Satoru Hayasaka" userId="f5f1b623-9aa9-4923-b86d-8ceaae247420" providerId="ADAL" clId="{D9457DCB-4203-474F-BC9A-F207AB211056}" dt="2020-10-29T02:07:21.628" v="0" actId="165"/>
          <ac:grpSpMkLst>
            <pc:docMk/>
            <pc:sldMk cId="3868542840" sldId="1493"/>
            <ac:grpSpMk id="28" creationId="{5850DE84-12E2-154F-AA51-3D24DE7B8418}"/>
          </ac:grpSpMkLst>
        </pc:grpChg>
        <pc:grpChg chg="mod topLvl">
          <ac:chgData name="Satoru Hayasaka" userId="f5f1b623-9aa9-4923-b86d-8ceaae247420" providerId="ADAL" clId="{D9457DCB-4203-474F-BC9A-F207AB211056}" dt="2020-10-29T02:07:35.331" v="1" actId="164"/>
          <ac:grpSpMkLst>
            <pc:docMk/>
            <pc:sldMk cId="3868542840" sldId="1493"/>
            <ac:grpSpMk id="356" creationId="{85EBD68B-436A-4A45-B857-3055D8E5D140}"/>
          </ac:grpSpMkLst>
        </pc:grpChg>
      </pc:sldChg>
      <pc:sldChg chg="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3948784382" sldId="1506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3948784382" sldId="1506"/>
            <ac:spMk id="2" creationId="{4E21756B-EACD-884E-A07D-F3CACF1A3539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3948784382" sldId="1506"/>
            <ac:spMk id="3" creationId="{1B6747DA-2F04-E445-A435-B96BCC527116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3948784382" sldId="1506"/>
            <ac:spMk id="4" creationId="{8FFE6A4D-5F31-CA42-AD67-1CB23801943F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1:59.730" v="8" actId="700"/>
        <pc:sldMkLst>
          <pc:docMk/>
          <pc:sldMk cId="3318525594" sldId="1533"/>
        </pc:sldMkLst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3318525594" sldId="1533"/>
            <ac:spMk id="2" creationId="{F0D1000D-F421-3B4B-B18D-0C57D79C1228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3318525594" sldId="1533"/>
            <ac:spMk id="336898" creationId="{7B102FEE-F272-442B-9205-60B83AA7435C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3318525594" sldId="1533"/>
            <ac:spMk id="336899" creationId="{E230FD2C-BFEE-45AB-B8A2-6790671E0A8D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52.502" v="113" actId="700"/>
        <pc:sldMkLst>
          <pc:docMk/>
          <pc:sldMk cId="2935095659" sldId="1535"/>
        </pc:sldMkLst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935095659" sldId="1535"/>
            <ac:spMk id="2" creationId="{83BEBA67-D758-8C40-87C2-972EB840BDCA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935095659" sldId="1535"/>
            <ac:spMk id="3" creationId="{0D8A6AED-D17A-004D-B892-7E5FC93E978C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2935095659" sldId="1535"/>
            <ac:spMk id="9" creationId="{48BAB3D6-09BC-0E4A-BDD9-217CA5860618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52.502" v="113" actId="700"/>
        <pc:sldMkLst>
          <pc:docMk/>
          <pc:sldMk cId="3547295470" sldId="1536"/>
        </pc:sldMkLst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3547295470" sldId="1536"/>
            <ac:spMk id="2" creationId="{E6352416-511E-6540-BC06-50F3CF8C2447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3547295470" sldId="1536"/>
            <ac:spMk id="3" creationId="{8DFDBF06-1BD6-3445-AC97-FF491D44EB13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3547295470" sldId="1536"/>
            <ac:spMk id="4" creationId="{C2CA766C-7379-D641-9F7B-B59DBFFAB5C6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52.502" v="113" actId="700"/>
        <pc:sldMkLst>
          <pc:docMk/>
          <pc:sldMk cId="1411342113" sldId="1537"/>
        </pc:sldMkLst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1411342113" sldId="1537"/>
            <ac:spMk id="2" creationId="{83D74B75-6C4B-B24B-A1BB-005D7ECCEDB0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1411342113" sldId="1537"/>
            <ac:spMk id="3" creationId="{7C20456D-F0E2-604A-8B14-D8F31015F2F0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1411342113" sldId="1537"/>
            <ac:spMk id="4" creationId="{95EAF35D-94A6-5C4E-B4EA-0C960430FC97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2197816077" sldId="1538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2197816077" sldId="1538"/>
            <ac:spMk id="2" creationId="{E549A44A-1F3B-6342-9AD8-E63DE3E4C5CC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2197816077" sldId="1538"/>
            <ac:spMk id="3" creationId="{88E0B413-8D30-7A46-86D2-4BE637CBD542}"/>
          </ac:spMkLst>
        </pc:spChg>
        <pc:spChg chg="add 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2197816077" sldId="1538"/>
            <ac:spMk id="4" creationId="{C17E36EA-E889-4B26-AA96-57FF0CC213D0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30:26.149" v="153" actId="1036"/>
        <pc:sldMkLst>
          <pc:docMk/>
          <pc:sldMk cId="2088538386" sldId="1539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2088538386" sldId="1539"/>
            <ac:spMk id="3" creationId="{3A33365D-B60B-AD47-B295-63ACA026D7F5}"/>
          </ac:spMkLst>
        </pc:spChg>
        <pc:spChg chg="mod">
          <ac:chgData name="Satoru Hayasaka" userId="f5f1b623-9aa9-4923-b86d-8ceaae247420" providerId="ADAL" clId="{D9457DCB-4203-474F-BC9A-F207AB211056}" dt="2020-11-05T20:30:26.149" v="153" actId="1036"/>
          <ac:spMkLst>
            <pc:docMk/>
            <pc:sldMk cId="2088538386" sldId="1539"/>
            <ac:spMk id="4" creationId="{0E107200-90E7-45C5-95B0-4F3D74F8696C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2088538386" sldId="1539"/>
            <ac:spMk id="385026" creationId="{13C5C9FA-11FE-4250-8C9E-393EED62D66C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2088538386" sldId="1539"/>
            <ac:spMk id="385027" creationId="{466728BF-593A-430B-8419-EED9BCA8284F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9:57.878" v="115" actId="27636"/>
        <pc:sldMkLst>
          <pc:docMk/>
          <pc:sldMk cId="520283456" sldId="1540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20283456" sldId="1540"/>
            <ac:spMk id="2" creationId="{79B504E6-A2DE-7540-9572-A3577E342776}"/>
          </ac:spMkLst>
        </pc:spChg>
        <pc:spChg chg="mod ord">
          <ac:chgData name="Satoru Hayasaka" userId="f5f1b623-9aa9-4923-b86d-8ceaae247420" providerId="ADAL" clId="{D9457DCB-4203-474F-BC9A-F207AB211056}" dt="2020-11-05T20:29:57.878" v="115" actId="27636"/>
          <ac:spMkLst>
            <pc:docMk/>
            <pc:sldMk cId="520283456" sldId="1540"/>
            <ac:spMk id="3" creationId="{5D9CC94B-B296-A945-BE41-D3257BDAFB1F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20283456" sldId="1540"/>
            <ac:spMk id="4" creationId="{80C6C1EC-5332-CF4F-AD28-24965C1E6025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1057319006" sldId="1541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1057319006" sldId="1541"/>
            <ac:spMk id="2" creationId="{8E300D7D-2C9F-B746-96BA-437768D8282B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1057319006" sldId="1541"/>
            <ac:spMk id="3" creationId="{33AF155C-F4AA-AE40-BDEE-7C260C0C6239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1057319006" sldId="1541"/>
            <ac:spMk id="4" creationId="{AF9D9A2D-8C08-214A-9DA0-649EAF60DAE0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9:57.783" v="114" actId="700"/>
        <pc:sldMkLst>
          <pc:docMk/>
          <pc:sldMk cId="549054667" sldId="1542"/>
        </pc:sldMkLst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49054667" sldId="1542"/>
            <ac:spMk id="2" creationId="{903EF4F0-77EE-0A4A-8EA6-ACDBE369C6B4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49054667" sldId="1542"/>
            <ac:spMk id="3" creationId="{15121E0E-55A1-A641-A040-940E5B395453}"/>
          </ac:spMkLst>
        </pc:spChg>
        <pc:spChg chg="mod ord">
          <ac:chgData name="Satoru Hayasaka" userId="f5f1b623-9aa9-4923-b86d-8ceaae247420" providerId="ADAL" clId="{D9457DCB-4203-474F-BC9A-F207AB211056}" dt="2020-11-05T20:29:57.783" v="114" actId="700"/>
          <ac:spMkLst>
            <pc:docMk/>
            <pc:sldMk cId="549054667" sldId="1542"/>
            <ac:spMk id="4" creationId="{3460B0A0-8BC4-6B48-BDA8-60A001418710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218359024" sldId="1543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218359024" sldId="1543"/>
            <ac:spMk id="4" creationId="{BB68B5F2-8D77-8A4D-A9F4-AF2890CDB3B3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218359024" sldId="1543"/>
            <ac:spMk id="352258" creationId="{9EFA1CD4-7741-4AF3-BD6B-0E3F38A3FA88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218359024" sldId="1543"/>
            <ac:spMk id="352259" creationId="{413792FE-8E16-417D-B7B0-67F60C3ED2B6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5:45.860" v="102" actId="700"/>
        <pc:sldMkLst>
          <pc:docMk/>
          <pc:sldMk cId="11902892" sldId="1544"/>
        </pc:sldMkLst>
        <pc:spChg chg="mod ord">
          <ac:chgData name="Satoru Hayasaka" userId="f5f1b623-9aa9-4923-b86d-8ceaae247420" providerId="ADAL" clId="{D9457DCB-4203-474F-BC9A-F207AB211056}" dt="2020-11-05T20:25:45.860" v="102" actId="700"/>
          <ac:spMkLst>
            <pc:docMk/>
            <pc:sldMk cId="11902892" sldId="1544"/>
            <ac:spMk id="2" creationId="{CBD8979D-7D59-8744-AAEF-ED1F78C83470}"/>
          </ac:spMkLst>
        </pc:spChg>
        <pc:spChg chg="mod ord">
          <ac:chgData name="Satoru Hayasaka" userId="f5f1b623-9aa9-4923-b86d-8ceaae247420" providerId="ADAL" clId="{D9457DCB-4203-474F-BC9A-F207AB211056}" dt="2020-11-05T20:25:45.860" v="102" actId="700"/>
          <ac:spMkLst>
            <pc:docMk/>
            <pc:sldMk cId="11902892" sldId="1544"/>
            <ac:spMk id="417794" creationId="{CB00ABA9-D1D0-407C-A4DD-6A54E198A057}"/>
          </ac:spMkLst>
        </pc:spChg>
        <pc:spChg chg="mod ord">
          <ac:chgData name="Satoru Hayasaka" userId="f5f1b623-9aa9-4923-b86d-8ceaae247420" providerId="ADAL" clId="{D9457DCB-4203-474F-BC9A-F207AB211056}" dt="2020-11-05T20:25:45.860" v="102" actId="700"/>
          <ac:spMkLst>
            <pc:docMk/>
            <pc:sldMk cId="11902892" sldId="1544"/>
            <ac:spMk id="417795" creationId="{8EAC2576-BAEA-4379-AE0E-A2A2D9FA9D65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6:58.002" v="108" actId="1076"/>
        <pc:sldMkLst>
          <pc:docMk/>
          <pc:sldMk cId="1513607553" sldId="1546"/>
        </pc:sldMkLst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1513607553" sldId="1546"/>
            <ac:spMk id="2" creationId="{8A3F0895-0B82-884E-879A-44FD4CF17654}"/>
          </ac:spMkLst>
        </pc:spChg>
        <pc:spChg chg="mod">
          <ac:chgData name="Satoru Hayasaka" userId="f5f1b623-9aa9-4923-b86d-8ceaae247420" providerId="ADAL" clId="{D9457DCB-4203-474F-BC9A-F207AB211056}" dt="2020-11-05T20:26:46.860" v="107" actId="14100"/>
          <ac:spMkLst>
            <pc:docMk/>
            <pc:sldMk cId="1513607553" sldId="1546"/>
            <ac:spMk id="4" creationId="{9043C706-6403-4D6C-BDEB-D2685681182E}"/>
          </ac:spMkLst>
        </pc:spChg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1513607553" sldId="1546"/>
            <ac:spMk id="421890" creationId="{9A9B222C-D41C-46B1-BD0A-584A36EDFCE1}"/>
          </ac:spMkLst>
        </pc:spChg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1513607553" sldId="1546"/>
            <ac:spMk id="421891" creationId="{0D32D20A-E214-4ADD-927B-F7267DBE4D2C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898" creationId="{2BA870F1-C273-4FB8-AAB4-FDBB73DC978D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899" creationId="{4E47982A-DB9A-4C6A-A272-539749AA69B2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0" creationId="{97576997-A801-4D78-9385-C0C901805479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1" creationId="{9732DDF5-E93E-4A0F-AABB-82C6C339158E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2" creationId="{1CC81016-8017-4CEC-954B-1CDE83BA8580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3" creationId="{05DD8C22-7CA3-42AD-91E7-08A4E904B500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4" creationId="{D8ED0633-61A9-495E-B2C9-C65AC61D8B7A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6" creationId="{66A3640C-FE7D-4B1C-BBCF-A80C3D3957EA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7" creationId="{CDAEA004-F1F0-420C-81B3-84A3861B833E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8" creationId="{C9CC77AC-9040-4054-945F-A013AD0C06F9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09" creationId="{15AB1316-D52B-4963-996A-0D952E945CE7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10" creationId="{BD29208A-C7C1-49B0-9344-9016B20156F9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11" creationId="{CAFD9088-CBFE-4965-BEDA-54FC6E1A4C86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12" creationId="{743F072E-A645-4945-8FEB-9A47696251F7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13" creationId="{5CA1562C-D9A3-4EBB-92B3-8D139B363885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14" creationId="{8E64A6D2-2A64-4985-A6B3-01DF7E5C9A23}"/>
          </ac:spMkLst>
        </pc:spChg>
        <pc:spChg chg="mod">
          <ac:chgData name="Satoru Hayasaka" userId="f5f1b623-9aa9-4923-b86d-8ceaae247420" providerId="ADAL" clId="{D9457DCB-4203-474F-BC9A-F207AB211056}" dt="2020-11-05T20:26:58.002" v="108" actId="1076"/>
          <ac:spMkLst>
            <pc:docMk/>
            <pc:sldMk cId="1513607553" sldId="1546"/>
            <ac:spMk id="421915" creationId="{D53A0B5B-1FC2-4283-8E5E-BBC3A43B556D}"/>
          </ac:spMkLst>
        </pc:spChg>
        <pc:grpChg chg="mod">
          <ac:chgData name="Satoru Hayasaka" userId="f5f1b623-9aa9-4923-b86d-8ceaae247420" providerId="ADAL" clId="{D9457DCB-4203-474F-BC9A-F207AB211056}" dt="2020-11-05T20:26:58.002" v="108" actId="1076"/>
          <ac:grpSpMkLst>
            <pc:docMk/>
            <pc:sldMk cId="1513607553" sldId="1546"/>
            <ac:grpSpMk id="421918" creationId="{A401522B-CCF3-4B00-AE86-19188739FE80}"/>
          </ac:grpSpMkLst>
        </pc:grpChg>
      </pc:sldChg>
      <pc:sldChg chg="modSp mod modClrScheme chgLayout">
        <pc:chgData name="Satoru Hayasaka" userId="f5f1b623-9aa9-4923-b86d-8ceaae247420" providerId="ADAL" clId="{D9457DCB-4203-474F-BC9A-F207AB211056}" dt="2020-11-05T20:27:25.116" v="111" actId="14100"/>
        <pc:sldMkLst>
          <pc:docMk/>
          <pc:sldMk cId="3835030584" sldId="1547"/>
        </pc:sldMkLst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3835030584" sldId="1547"/>
            <ac:spMk id="3" creationId="{FEC8E619-FEC5-1E41-9F1F-4A60FC853E55}"/>
          </ac:spMkLst>
        </pc:spChg>
        <pc:spChg chg="mod">
          <ac:chgData name="Satoru Hayasaka" userId="f5f1b623-9aa9-4923-b86d-8ceaae247420" providerId="ADAL" clId="{D9457DCB-4203-474F-BC9A-F207AB211056}" dt="2020-11-05T20:27:25.116" v="111" actId="14100"/>
          <ac:spMkLst>
            <pc:docMk/>
            <pc:sldMk cId="3835030584" sldId="1547"/>
            <ac:spMk id="24" creationId="{29DFD030-ECEB-3547-9E59-6F64DF8115EC}"/>
          </ac:spMkLst>
        </pc:spChg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3835030584" sldId="1547"/>
            <ac:spMk id="421890" creationId="{9A9B222C-D41C-46B1-BD0A-584A36EDFCE1}"/>
          </ac:spMkLst>
        </pc:spChg>
        <pc:spChg chg="mod ord">
          <ac:chgData name="Satoru Hayasaka" userId="f5f1b623-9aa9-4923-b86d-8ceaae247420" providerId="ADAL" clId="{D9457DCB-4203-474F-BC9A-F207AB211056}" dt="2020-11-05T20:26:27.867" v="105" actId="700"/>
          <ac:spMkLst>
            <pc:docMk/>
            <pc:sldMk cId="3835030584" sldId="1547"/>
            <ac:spMk id="421891" creationId="{0D32D20A-E214-4ADD-927B-F7267DBE4D2C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898" creationId="{2BA870F1-C273-4FB8-AAB4-FDBB73DC978D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899" creationId="{4E47982A-DB9A-4C6A-A272-539749AA69B2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0" creationId="{97576997-A801-4D78-9385-C0C901805479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1" creationId="{9732DDF5-E93E-4A0F-AABB-82C6C339158E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2" creationId="{1CC81016-8017-4CEC-954B-1CDE83BA8580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3" creationId="{05DD8C22-7CA3-42AD-91E7-08A4E904B500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4" creationId="{D8ED0633-61A9-495E-B2C9-C65AC61D8B7A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6" creationId="{66A3640C-FE7D-4B1C-BBCF-A80C3D3957EA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7" creationId="{CDAEA004-F1F0-420C-81B3-84A3861B833E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8" creationId="{C9CC77AC-9040-4054-945F-A013AD0C06F9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09" creationId="{15AB1316-D52B-4963-996A-0D952E945CE7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10" creationId="{BD29208A-C7C1-49B0-9344-9016B20156F9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11" creationId="{CAFD9088-CBFE-4965-BEDA-54FC6E1A4C86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12" creationId="{743F072E-A645-4945-8FEB-9A47696251F7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13" creationId="{5CA1562C-D9A3-4EBB-92B3-8D139B363885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14" creationId="{8E64A6D2-2A64-4985-A6B3-01DF7E5C9A23}"/>
          </ac:spMkLst>
        </pc:spChg>
        <pc:spChg chg="mod">
          <ac:chgData name="Satoru Hayasaka" userId="f5f1b623-9aa9-4923-b86d-8ceaae247420" providerId="ADAL" clId="{D9457DCB-4203-474F-BC9A-F207AB211056}" dt="2020-11-05T20:27:15.001" v="109" actId="1076"/>
          <ac:spMkLst>
            <pc:docMk/>
            <pc:sldMk cId="3835030584" sldId="1547"/>
            <ac:spMk id="421915" creationId="{D53A0B5B-1FC2-4283-8E5E-BBC3A43B556D}"/>
          </ac:spMkLst>
        </pc:spChg>
        <pc:grpChg chg="mod">
          <ac:chgData name="Satoru Hayasaka" userId="f5f1b623-9aa9-4923-b86d-8ceaae247420" providerId="ADAL" clId="{D9457DCB-4203-474F-BC9A-F207AB211056}" dt="2020-11-05T20:27:15.001" v="109" actId="1076"/>
          <ac:grpSpMkLst>
            <pc:docMk/>
            <pc:sldMk cId="3835030584" sldId="1547"/>
            <ac:grpSpMk id="2" creationId="{7A86FBC5-E640-4C0C-AAE4-D8FABC951ED9}"/>
          </ac:grpSpMkLst>
        </pc:grpChg>
      </pc:sldChg>
      <pc:sldChg chg="modSp mod modClrScheme chgLayout">
        <pc:chgData name="Satoru Hayasaka" userId="f5f1b623-9aa9-4923-b86d-8ceaae247420" providerId="ADAL" clId="{D9457DCB-4203-474F-BC9A-F207AB211056}" dt="2020-11-05T20:31:18.518" v="155" actId="27636"/>
        <pc:sldMkLst>
          <pc:docMk/>
          <pc:sldMk cId="3640719689" sldId="1548"/>
        </pc:sldMkLst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640719689" sldId="1548"/>
            <ac:spMk id="2" creationId="{5C15C65E-9336-2A4C-9961-35357219CB24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640719689" sldId="1548"/>
            <ac:spMk id="4098" creationId="{00000000-0000-0000-0000-000000000000}"/>
          </ac:spMkLst>
        </pc:spChg>
        <pc:spChg chg="mod ord">
          <ac:chgData name="Satoru Hayasaka" userId="f5f1b623-9aa9-4923-b86d-8ceaae247420" providerId="ADAL" clId="{D9457DCB-4203-474F-BC9A-F207AB211056}" dt="2020-11-05T20:31:18.518" v="155" actId="27636"/>
          <ac:spMkLst>
            <pc:docMk/>
            <pc:sldMk cId="3640719689" sldId="1548"/>
            <ac:spMk id="17411" creationId="{00000000-0000-0000-0000-000000000000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31:18.482" v="154" actId="700"/>
        <pc:sldMkLst>
          <pc:docMk/>
          <pc:sldMk cId="121121957" sldId="1549"/>
        </pc:sldMkLst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121121957" sldId="1549"/>
            <ac:spMk id="2" creationId="{CDAC704F-FF66-594A-A1F5-81FCA4EBBAC4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121121957" sldId="1549"/>
            <ac:spMk id="3" creationId="{C5D7A7EE-54DA-A64B-9B78-476C1B839049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121121957" sldId="1549"/>
            <ac:spMk id="4" creationId="{85E6B964-44E9-814E-A40E-C3ADCA5FBC94}"/>
          </ac:spMkLst>
        </pc:spChg>
      </pc:sldChg>
      <pc:sldChg chg="modSp mod">
        <pc:chgData name="Satoru Hayasaka" userId="f5f1b623-9aa9-4923-b86d-8ceaae247420" providerId="ADAL" clId="{D9457DCB-4203-474F-BC9A-F207AB211056}" dt="2020-11-05T20:21:10.791" v="6" actId="6549"/>
        <pc:sldMkLst>
          <pc:docMk/>
          <pc:sldMk cId="1195506391" sldId="3437"/>
        </pc:sldMkLst>
        <pc:spChg chg="mod">
          <ac:chgData name="Satoru Hayasaka" userId="f5f1b623-9aa9-4923-b86d-8ceaae247420" providerId="ADAL" clId="{D9457DCB-4203-474F-BC9A-F207AB211056}" dt="2020-11-05T20:21:10.791" v="6" actId="6549"/>
          <ac:spMkLst>
            <pc:docMk/>
            <pc:sldMk cId="1195506391" sldId="3437"/>
            <ac:spMk id="4" creationId="{624F8348-B309-418D-BADD-81F8215ED569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1:59.730" v="8" actId="700"/>
        <pc:sldMkLst>
          <pc:docMk/>
          <pc:sldMk cId="2200200612" sldId="3439"/>
        </pc:sldMkLst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2200200612" sldId="3439"/>
            <ac:spMk id="2" creationId="{A5B07A74-2BA0-DC4F-A3D0-49D8B19228F7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2200200612" sldId="3439"/>
            <ac:spMk id="4" creationId="{6FCFB3B5-8CFB-3F43-AEB4-0CD18C34C9E7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2200200612" sldId="3439"/>
            <ac:spMk id="336898" creationId="{7B102FEE-F272-442B-9205-60B83AA7435C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1:59.773" v="9" actId="27636"/>
        <pc:sldMkLst>
          <pc:docMk/>
          <pc:sldMk cId="1932088426" sldId="3440"/>
        </pc:sldMkLst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932088426" sldId="3440"/>
            <ac:spMk id="2" creationId="{BCDDF21A-EBB4-5342-B655-5E8767F32C86}"/>
          </ac:spMkLst>
        </pc:spChg>
        <pc:spChg chg="mod ord">
          <ac:chgData name="Satoru Hayasaka" userId="f5f1b623-9aa9-4923-b86d-8ceaae247420" providerId="ADAL" clId="{D9457DCB-4203-474F-BC9A-F207AB211056}" dt="2020-11-05T20:21:59.773" v="9" actId="27636"/>
          <ac:spMkLst>
            <pc:docMk/>
            <pc:sldMk cId="1932088426" sldId="3440"/>
            <ac:spMk id="3" creationId="{2914E0D5-CC6C-3345-8D96-943B29067C39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932088426" sldId="3440"/>
            <ac:spMk id="6" creationId="{302C35CB-7400-2F49-9CF3-578E9766F461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3113568327" sldId="3442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113568327" sldId="3442"/>
            <ac:spMk id="2" creationId="{DEB3E9A7-35E3-42C8-BF42-AE51858D453D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113568327" sldId="3442"/>
            <ac:spMk id="3" creationId="{B40BF5E8-8226-4FC1-96E9-5E961596F6B3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113568327" sldId="3442"/>
            <ac:spMk id="4" creationId="{C7EA73CA-8AAD-4EDA-8612-A9360913E1E7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1:59.730" v="8" actId="700"/>
        <pc:sldMkLst>
          <pc:docMk/>
          <pc:sldMk cId="643616095" sldId="3443"/>
        </pc:sldMkLst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643616095" sldId="3443"/>
            <ac:spMk id="2" creationId="{CD718DAF-2D17-4C21-A159-E56E7A39FDE6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643616095" sldId="3443"/>
            <ac:spMk id="3" creationId="{D18163DE-2882-4D68-85F2-E833629F880E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643616095" sldId="3443"/>
            <ac:spMk id="4" creationId="{E320A9C4-2DB9-4B6E-A12A-339D31D84E14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2:52.705" v="12" actId="1076"/>
        <pc:sldMkLst>
          <pc:docMk/>
          <pc:sldMk cId="1345946329" sldId="3444"/>
        </pc:sldMkLst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345946329" sldId="3444"/>
            <ac:spMk id="2" creationId="{65482729-B262-4036-A345-A79989781E0F}"/>
          </ac:spMkLst>
        </pc:spChg>
        <pc:spChg chg="mod ord">
          <ac:chgData name="Satoru Hayasaka" userId="f5f1b623-9aa9-4923-b86d-8ceaae247420" providerId="ADAL" clId="{D9457DCB-4203-474F-BC9A-F207AB211056}" dt="2020-11-05T20:22:52.705" v="12" actId="1076"/>
          <ac:spMkLst>
            <pc:docMk/>
            <pc:sldMk cId="1345946329" sldId="3444"/>
            <ac:spMk id="3" creationId="{BAA83F18-BD15-4708-9B7A-3921E3532E3C}"/>
          </ac:spMkLst>
        </pc:spChg>
        <pc:spChg chg="mod ord">
          <ac:chgData name="Satoru Hayasaka" userId="f5f1b623-9aa9-4923-b86d-8ceaae247420" providerId="ADAL" clId="{D9457DCB-4203-474F-BC9A-F207AB211056}" dt="2020-11-05T20:21:59.730" v="8" actId="700"/>
          <ac:spMkLst>
            <pc:docMk/>
            <pc:sldMk cId="1345946329" sldId="3444"/>
            <ac:spMk id="4" creationId="{CB64394A-6DA7-4908-8A6D-03480CA78F3D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3589807543" sldId="3445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589807543" sldId="3445"/>
            <ac:spMk id="2" creationId="{A500FC5B-9ADF-4FBD-82E3-F23B1E0660F4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589807543" sldId="3445"/>
            <ac:spMk id="3" creationId="{7467CA4A-6A25-45AC-ACBB-8CD35016C540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589807543" sldId="3445"/>
            <ac:spMk id="4" creationId="{D064830C-4658-4A28-B855-39A20F5A0479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974547732" sldId="3446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974547732" sldId="3446"/>
            <ac:spMk id="2" creationId="{57EC8D45-4BB3-4A6B-8312-6839A0AF5EDF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974547732" sldId="3446"/>
            <ac:spMk id="3" creationId="{208F2633-2F02-4FDC-AC0D-EAD72F8689E0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974547732" sldId="3446"/>
            <ac:spMk id="4" creationId="{378AF320-3082-462A-B452-B1F5082A4D58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3220336713" sldId="3447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220336713" sldId="3447"/>
            <ac:spMk id="2" creationId="{57EC8D45-4BB3-4A6B-8312-6839A0AF5EDF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220336713" sldId="3447"/>
            <ac:spMk id="3" creationId="{208F2633-2F02-4FDC-AC0D-EAD72F8689E0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220336713" sldId="3447"/>
            <ac:spMk id="4" creationId="{378AF320-3082-462A-B452-B1F5082A4D58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2310376486" sldId="3448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2310376486" sldId="3448"/>
            <ac:spMk id="2" creationId="{57EC8D45-4BB3-4A6B-8312-6839A0AF5EDF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2310376486" sldId="3448"/>
            <ac:spMk id="3" creationId="{208F2633-2F02-4FDC-AC0D-EAD72F8689E0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2310376486" sldId="3448"/>
            <ac:spMk id="4" creationId="{378AF320-3082-462A-B452-B1F5082A4D58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3:30.014" v="13" actId="700"/>
        <pc:sldMkLst>
          <pc:docMk/>
          <pc:sldMk cId="3005101325" sldId="3449"/>
        </pc:sldMkLst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005101325" sldId="3449"/>
            <ac:spMk id="2" creationId="{DEB3E9A7-35E3-42C8-BF42-AE51858D453D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005101325" sldId="3449"/>
            <ac:spMk id="3" creationId="{B40BF5E8-8226-4FC1-96E9-5E961596F6B3}"/>
          </ac:spMkLst>
        </pc:spChg>
        <pc:spChg chg="mod ord">
          <ac:chgData name="Satoru Hayasaka" userId="f5f1b623-9aa9-4923-b86d-8ceaae247420" providerId="ADAL" clId="{D9457DCB-4203-474F-BC9A-F207AB211056}" dt="2020-11-05T20:23:30.014" v="13" actId="700"/>
          <ac:spMkLst>
            <pc:docMk/>
            <pc:sldMk cId="3005101325" sldId="3449"/>
            <ac:spMk id="4" creationId="{C7EA73CA-8AAD-4EDA-8612-A9360913E1E7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8:05.009" v="112" actId="700"/>
        <pc:sldMkLst>
          <pc:docMk/>
          <pc:sldMk cId="1464967322" sldId="3450"/>
        </pc:sldMkLst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1464967322" sldId="3450"/>
            <ac:spMk id="2" creationId="{530CE7B5-5256-4635-B055-10FC115F1C6A}"/>
          </ac:spMkLst>
        </pc:spChg>
        <pc:spChg chg="add 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1464967322" sldId="3450"/>
            <ac:spMk id="3" creationId="{3513C754-1423-4C11-9111-03212C24E65B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1464967322" sldId="3450"/>
            <ac:spMk id="4" creationId="{C98B7F1C-697D-45A9-BC1B-931C1D81D311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28:05.009" v="112" actId="700"/>
        <pc:sldMkLst>
          <pc:docMk/>
          <pc:sldMk cId="1612350399" sldId="3451"/>
        </pc:sldMkLst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1612350399" sldId="3451"/>
            <ac:spMk id="2" creationId="{094DDF37-81BA-4FB1-9246-0CBA391E12BC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1612350399" sldId="3451"/>
            <ac:spMk id="3" creationId="{1400015D-F419-4A6C-B791-6DFB2E66184A}"/>
          </ac:spMkLst>
        </pc:spChg>
        <pc:spChg chg="mod ord">
          <ac:chgData name="Satoru Hayasaka" userId="f5f1b623-9aa9-4923-b86d-8ceaae247420" providerId="ADAL" clId="{D9457DCB-4203-474F-BC9A-F207AB211056}" dt="2020-11-05T20:28:05.009" v="112" actId="700"/>
          <ac:spMkLst>
            <pc:docMk/>
            <pc:sldMk cId="1612350399" sldId="3451"/>
            <ac:spMk id="4" creationId="{1DB0B23B-141A-4B83-9F5C-F7FEFB804F3E}"/>
          </ac:spMkLst>
        </pc:spChg>
      </pc:sldChg>
      <pc:sldChg chg="addSp modSp mod modClrScheme chgLayout">
        <pc:chgData name="Satoru Hayasaka" userId="f5f1b623-9aa9-4923-b86d-8ceaae247420" providerId="ADAL" clId="{D9457DCB-4203-474F-BC9A-F207AB211056}" dt="2020-11-05T20:28:52.502" v="113" actId="700"/>
        <pc:sldMkLst>
          <pc:docMk/>
          <pc:sldMk cId="3148475179" sldId="3452"/>
        </pc:sldMkLst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3148475179" sldId="3452"/>
            <ac:spMk id="4" creationId="{4616AD35-B6E1-7845-8480-1BB263DF3F5E}"/>
          </ac:spMkLst>
        </pc:spChg>
        <pc:spChg chg="add 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3148475179" sldId="3452"/>
            <ac:spMk id="5" creationId="{9F978395-3AA7-4C2D-A2AE-3C8877ABFCBE}"/>
          </ac:spMkLst>
        </pc:spChg>
        <pc:spChg chg="mod ord">
          <ac:chgData name="Satoru Hayasaka" userId="f5f1b623-9aa9-4923-b86d-8ceaae247420" providerId="ADAL" clId="{D9457DCB-4203-474F-BC9A-F207AB211056}" dt="2020-11-05T20:28:52.502" v="113" actId="700"/>
          <ac:spMkLst>
            <pc:docMk/>
            <pc:sldMk cId="3148475179" sldId="3452"/>
            <ac:spMk id="411650" creationId="{6430FFBF-87E4-4B69-951A-A257544670C8}"/>
          </ac:spMkLst>
        </pc:spChg>
      </pc:sldChg>
      <pc:sldChg chg="modSp mod modClrScheme chgLayout">
        <pc:chgData name="Satoru Hayasaka" userId="f5f1b623-9aa9-4923-b86d-8ceaae247420" providerId="ADAL" clId="{D9457DCB-4203-474F-BC9A-F207AB211056}" dt="2020-11-05T20:31:18.482" v="154" actId="700"/>
        <pc:sldMkLst>
          <pc:docMk/>
          <pc:sldMk cId="3750591741" sldId="3460"/>
        </pc:sldMkLst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750591741" sldId="3460"/>
            <ac:spMk id="2" creationId="{3A3F6276-E3E7-45EF-9B65-0219AE9331CA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750591741" sldId="3460"/>
            <ac:spMk id="3" creationId="{67BF17E1-3EC0-484E-B00A-A432AE49244B}"/>
          </ac:spMkLst>
        </pc:spChg>
        <pc:spChg chg="mod ord">
          <ac:chgData name="Satoru Hayasaka" userId="f5f1b623-9aa9-4923-b86d-8ceaae247420" providerId="ADAL" clId="{D9457DCB-4203-474F-BC9A-F207AB211056}" dt="2020-11-05T20:31:18.482" v="154" actId="700"/>
          <ac:spMkLst>
            <pc:docMk/>
            <pc:sldMk cId="3750591741" sldId="3460"/>
            <ac:spMk id="4" creationId="{9ADE3C6F-9126-45D8-B5BB-A2747B5D6439}"/>
          </ac:spMkLst>
        </pc:spChg>
      </pc:sldChg>
    </pc:docChg>
  </pc:docChgLst>
  <pc:docChgLst>
    <pc:chgData name="Satoru" userId="f5f1b623-9aa9-4923-b86d-8ceaae247420" providerId="ADAL" clId="{F7FAB91E-98D1-428F-B8C4-E97B75F5CADD}"/>
    <pc:docChg chg="undo custSel addSld delSld modSld sldOrd">
      <pc:chgData name="Satoru" userId="f5f1b623-9aa9-4923-b86d-8ceaae247420" providerId="ADAL" clId="{F7FAB91E-98D1-428F-B8C4-E97B75F5CADD}" dt="2020-09-04T03:20:23.222" v="13341"/>
      <pc:docMkLst>
        <pc:docMk/>
      </pc:docMkLst>
      <pc:sldChg chg="modSp mod">
        <pc:chgData name="Satoru" userId="f5f1b623-9aa9-4923-b86d-8ceaae247420" providerId="ADAL" clId="{F7FAB91E-98D1-428F-B8C4-E97B75F5CADD}" dt="2020-08-31T16:38:55.325" v="93"/>
        <pc:sldMkLst>
          <pc:docMk/>
          <pc:sldMk cId="3384637440" sldId="257"/>
        </pc:sldMkLst>
        <pc:spChg chg="mod">
          <ac:chgData name="Satoru" userId="f5f1b623-9aa9-4923-b86d-8ceaae247420" providerId="ADAL" clId="{F7FAB91E-98D1-428F-B8C4-E97B75F5CADD}" dt="2020-08-31T16:38:55.325" v="93"/>
          <ac:spMkLst>
            <pc:docMk/>
            <pc:sldMk cId="3384637440" sldId="257"/>
            <ac:spMk id="2" creationId="{08235C44-B014-2D41-BB71-B739784ED08C}"/>
          </ac:spMkLst>
        </pc:spChg>
      </pc:sldChg>
      <pc:sldChg chg="addSp modSp mod">
        <pc:chgData name="Satoru" userId="f5f1b623-9aa9-4923-b86d-8ceaae247420" providerId="ADAL" clId="{F7FAB91E-98D1-428F-B8C4-E97B75F5CADD}" dt="2020-08-31T16:51:20.901" v="721" actId="1076"/>
        <pc:sldMkLst>
          <pc:docMk/>
          <pc:sldMk cId="3414067953" sldId="258"/>
        </pc:sldMkLst>
        <pc:spChg chg="mod">
          <ac:chgData name="Satoru" userId="f5f1b623-9aa9-4923-b86d-8ceaae247420" providerId="ADAL" clId="{F7FAB91E-98D1-428F-B8C4-E97B75F5CADD}" dt="2020-08-31T16:43:28.220" v="143" actId="20577"/>
          <ac:spMkLst>
            <pc:docMk/>
            <pc:sldMk cId="3414067953" sldId="258"/>
            <ac:spMk id="2" creationId="{00E71552-C389-BC42-9A18-D2A980D6955E}"/>
          </ac:spMkLst>
        </pc:spChg>
        <pc:spChg chg="mod">
          <ac:chgData name="Satoru" userId="f5f1b623-9aa9-4923-b86d-8ceaae247420" providerId="ADAL" clId="{F7FAB91E-98D1-428F-B8C4-E97B75F5CADD}" dt="2020-08-31T16:51:16.501" v="720" actId="20577"/>
          <ac:spMkLst>
            <pc:docMk/>
            <pc:sldMk cId="3414067953" sldId="258"/>
            <ac:spMk id="4" creationId="{3AD08A6C-DCF9-6F49-A80A-91206B1C91E4}"/>
          </ac:spMkLst>
        </pc:spChg>
        <pc:picChg chg="add mod">
          <ac:chgData name="Satoru" userId="f5f1b623-9aa9-4923-b86d-8ceaae247420" providerId="ADAL" clId="{F7FAB91E-98D1-428F-B8C4-E97B75F5CADD}" dt="2020-08-31T16:46:02.662" v="320" actId="1076"/>
          <ac:picMkLst>
            <pc:docMk/>
            <pc:sldMk cId="3414067953" sldId="258"/>
            <ac:picMk id="7" creationId="{48C01784-9B95-41DA-895C-EAA55049E434}"/>
          </ac:picMkLst>
        </pc:picChg>
        <pc:picChg chg="add mod">
          <ac:chgData name="Satoru" userId="f5f1b623-9aa9-4923-b86d-8ceaae247420" providerId="ADAL" clId="{F7FAB91E-98D1-428F-B8C4-E97B75F5CADD}" dt="2020-08-31T16:51:20.901" v="721" actId="1076"/>
          <ac:picMkLst>
            <pc:docMk/>
            <pc:sldMk cId="3414067953" sldId="258"/>
            <ac:picMk id="9" creationId="{BC890A2B-3FAA-4DF7-A4DA-AD5756C0AEC6}"/>
          </ac:picMkLst>
        </pc:picChg>
      </pc:sldChg>
      <pc:sldChg chg="del">
        <pc:chgData name="Satoru" userId="f5f1b623-9aa9-4923-b86d-8ceaae247420" providerId="ADAL" clId="{F7FAB91E-98D1-428F-B8C4-E97B75F5CADD}" dt="2020-09-04T03:19:41.232" v="13340" actId="2696"/>
        <pc:sldMkLst>
          <pc:docMk/>
          <pc:sldMk cId="163759264" sldId="259"/>
        </pc:sldMkLst>
      </pc:sldChg>
      <pc:sldChg chg="del">
        <pc:chgData name="Satoru" userId="f5f1b623-9aa9-4923-b86d-8ceaae247420" providerId="ADAL" clId="{F7FAB91E-98D1-428F-B8C4-E97B75F5CADD}" dt="2020-09-04T03:19:41.232" v="13340" actId="2696"/>
        <pc:sldMkLst>
          <pc:docMk/>
          <pc:sldMk cId="1222759301" sldId="260"/>
        </pc:sldMkLst>
      </pc:sldChg>
      <pc:sldChg chg="del">
        <pc:chgData name="Satoru" userId="f5f1b623-9aa9-4923-b86d-8ceaae247420" providerId="ADAL" clId="{F7FAB91E-98D1-428F-B8C4-E97B75F5CADD}" dt="2020-09-04T03:19:41.232" v="13340" actId="2696"/>
        <pc:sldMkLst>
          <pc:docMk/>
          <pc:sldMk cId="1492918792" sldId="261"/>
        </pc:sldMkLst>
      </pc:sldChg>
      <pc:sldChg chg="modSp mod">
        <pc:chgData name="Satoru" userId="f5f1b623-9aa9-4923-b86d-8ceaae247420" providerId="ADAL" clId="{F7FAB91E-98D1-428F-B8C4-E97B75F5CADD}" dt="2020-09-03T18:59:19.358" v="12106" actId="20577"/>
        <pc:sldMkLst>
          <pc:docMk/>
          <pc:sldMk cId="4067134333" sldId="262"/>
        </pc:sldMkLst>
        <pc:spChg chg="mod">
          <ac:chgData name="Satoru" userId="f5f1b623-9aa9-4923-b86d-8ceaae247420" providerId="ADAL" clId="{F7FAB91E-98D1-428F-B8C4-E97B75F5CADD}" dt="2020-09-03T18:59:19.358" v="12106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add">
        <pc:chgData name="Satoru" userId="f5f1b623-9aa9-4923-b86d-8ceaae247420" providerId="ADAL" clId="{F7FAB91E-98D1-428F-B8C4-E97B75F5CADD}" dt="2020-09-04T03:20:23.222" v="13341"/>
        <pc:sldMkLst>
          <pc:docMk/>
          <pc:sldMk cId="2816957979" sldId="266"/>
        </pc:sldMkLst>
      </pc:sldChg>
      <pc:sldChg chg="add">
        <pc:chgData name="Satoru" userId="f5f1b623-9aa9-4923-b86d-8ceaae247420" providerId="ADAL" clId="{F7FAB91E-98D1-428F-B8C4-E97B75F5CADD}" dt="2020-09-04T03:20:23.222" v="13341"/>
        <pc:sldMkLst>
          <pc:docMk/>
          <pc:sldMk cId="870472011" sldId="267"/>
        </pc:sldMkLst>
      </pc:sldChg>
      <pc:sldChg chg="add">
        <pc:chgData name="Satoru" userId="f5f1b623-9aa9-4923-b86d-8ceaae247420" providerId="ADAL" clId="{F7FAB91E-98D1-428F-B8C4-E97B75F5CADD}" dt="2020-09-04T03:20:23.222" v="13341"/>
        <pc:sldMkLst>
          <pc:docMk/>
          <pc:sldMk cId="2219685617" sldId="268"/>
        </pc:sldMkLst>
      </pc:sldChg>
      <pc:sldChg chg="modSp add mod">
        <pc:chgData name="Satoru" userId="f5f1b623-9aa9-4923-b86d-8ceaae247420" providerId="ADAL" clId="{F7FAB91E-98D1-428F-B8C4-E97B75F5CADD}" dt="2020-08-31T17:29:56.985" v="1494" actId="2"/>
        <pc:sldMkLst>
          <pc:docMk/>
          <pc:sldMk cId="3008112957" sldId="288"/>
        </pc:sldMkLst>
        <pc:spChg chg="mod">
          <ac:chgData name="Satoru" userId="f5f1b623-9aa9-4923-b86d-8ceaae247420" providerId="ADAL" clId="{F7FAB91E-98D1-428F-B8C4-E97B75F5CADD}" dt="2020-08-31T17:29:56.985" v="1494" actId="2"/>
          <ac:spMkLst>
            <pc:docMk/>
            <pc:sldMk cId="3008112957" sldId="288"/>
            <ac:spMk id="4" creationId="{3AD08A6C-DCF9-6F49-A80A-91206B1C91E4}"/>
          </ac:spMkLst>
        </pc:spChg>
      </pc:sldChg>
      <pc:sldChg chg="modSp add mod">
        <pc:chgData name="Satoru" userId="f5f1b623-9aa9-4923-b86d-8ceaae247420" providerId="ADAL" clId="{F7FAB91E-98D1-428F-B8C4-E97B75F5CADD}" dt="2020-08-31T16:37:14.251" v="92" actId="20577"/>
        <pc:sldMkLst>
          <pc:docMk/>
          <pc:sldMk cId="4177084063" sldId="290"/>
        </pc:sldMkLst>
        <pc:spChg chg="mod">
          <ac:chgData name="Satoru" userId="f5f1b623-9aa9-4923-b86d-8ceaae247420" providerId="ADAL" clId="{F7FAB91E-98D1-428F-B8C4-E97B75F5CADD}" dt="2020-08-31T16:37:04.521" v="90" actId="20577"/>
          <ac:spMkLst>
            <pc:docMk/>
            <pc:sldMk cId="4177084063" sldId="290"/>
            <ac:spMk id="4" creationId="{3AD08A6C-DCF9-6F49-A80A-91206B1C91E4}"/>
          </ac:spMkLst>
        </pc:spChg>
        <pc:spChg chg="mod">
          <ac:chgData name="Satoru" userId="f5f1b623-9aa9-4923-b86d-8ceaae247420" providerId="ADAL" clId="{F7FAB91E-98D1-428F-B8C4-E97B75F5CADD}" dt="2020-08-31T16:37:14.251" v="92" actId="20577"/>
          <ac:spMkLst>
            <pc:docMk/>
            <pc:sldMk cId="4177084063" sldId="290"/>
            <ac:spMk id="7" creationId="{52714CF6-6886-4870-9E02-EDDDDBBD7270}"/>
          </ac:spMkLst>
        </pc:spChg>
      </pc:sldChg>
      <pc:sldChg chg="modSp new mod">
        <pc:chgData name="Satoru" userId="f5f1b623-9aa9-4923-b86d-8ceaae247420" providerId="ADAL" clId="{F7FAB91E-98D1-428F-B8C4-E97B75F5CADD}" dt="2020-08-31T17:16:25.810" v="1049" actId="20577"/>
        <pc:sldMkLst>
          <pc:docMk/>
          <pc:sldMk cId="1140907953" sldId="291"/>
        </pc:sldMkLst>
        <pc:spChg chg="mod">
          <ac:chgData name="Satoru" userId="f5f1b623-9aa9-4923-b86d-8ceaae247420" providerId="ADAL" clId="{F7FAB91E-98D1-428F-B8C4-E97B75F5CADD}" dt="2020-08-31T17:08:32.774" v="749" actId="20577"/>
          <ac:spMkLst>
            <pc:docMk/>
            <pc:sldMk cId="1140907953" sldId="291"/>
            <ac:spMk id="2" creationId="{0DE49DCA-261B-42AA-937B-BAD3195943E2}"/>
          </ac:spMkLst>
        </pc:spChg>
        <pc:spChg chg="mod">
          <ac:chgData name="Satoru" userId="f5f1b623-9aa9-4923-b86d-8ceaae247420" providerId="ADAL" clId="{F7FAB91E-98D1-428F-B8C4-E97B75F5CADD}" dt="2020-08-31T17:16:25.810" v="1049" actId="20577"/>
          <ac:spMkLst>
            <pc:docMk/>
            <pc:sldMk cId="1140907953" sldId="291"/>
            <ac:spMk id="4" creationId="{23330113-6CB1-4223-8CE6-29B368563BF4}"/>
          </ac:spMkLst>
        </pc:spChg>
      </pc:sldChg>
      <pc:sldChg chg="addSp modSp new mod">
        <pc:chgData name="Satoru" userId="f5f1b623-9aa9-4923-b86d-8ceaae247420" providerId="ADAL" clId="{F7FAB91E-98D1-428F-B8C4-E97B75F5CADD}" dt="2020-08-31T17:44:47.674" v="2064" actId="1076"/>
        <pc:sldMkLst>
          <pc:docMk/>
          <pc:sldMk cId="3771164049" sldId="292"/>
        </pc:sldMkLst>
        <pc:spChg chg="mod">
          <ac:chgData name="Satoru" userId="f5f1b623-9aa9-4923-b86d-8ceaae247420" providerId="ADAL" clId="{F7FAB91E-98D1-428F-B8C4-E97B75F5CADD}" dt="2020-08-31T17:22:01.558" v="1090" actId="20577"/>
          <ac:spMkLst>
            <pc:docMk/>
            <pc:sldMk cId="3771164049" sldId="292"/>
            <ac:spMk id="2" creationId="{C1E4EA52-C39B-4B9C-9A2F-536F0196799D}"/>
          </ac:spMkLst>
        </pc:spChg>
        <pc:spChg chg="mod">
          <ac:chgData name="Satoru" userId="f5f1b623-9aa9-4923-b86d-8ceaae247420" providerId="ADAL" clId="{F7FAB91E-98D1-428F-B8C4-E97B75F5CADD}" dt="2020-08-31T17:43:37.446" v="2055" actId="114"/>
          <ac:spMkLst>
            <pc:docMk/>
            <pc:sldMk cId="3771164049" sldId="292"/>
            <ac:spMk id="4" creationId="{1CC2F8F6-F8A5-4082-A37C-C4850897087E}"/>
          </ac:spMkLst>
        </pc:spChg>
        <pc:picChg chg="add mod modCrop">
          <ac:chgData name="Satoru" userId="f5f1b623-9aa9-4923-b86d-8ceaae247420" providerId="ADAL" clId="{F7FAB91E-98D1-428F-B8C4-E97B75F5CADD}" dt="2020-08-31T17:44:47.674" v="2064" actId="1076"/>
          <ac:picMkLst>
            <pc:docMk/>
            <pc:sldMk cId="3771164049" sldId="292"/>
            <ac:picMk id="7" creationId="{F3D81E10-2CC3-4B48-8494-B6F872C2EE7A}"/>
          </ac:picMkLst>
        </pc:picChg>
      </pc:sldChg>
      <pc:sldChg chg="addSp delSp modSp new mod">
        <pc:chgData name="Satoru" userId="f5f1b623-9aa9-4923-b86d-8ceaae247420" providerId="ADAL" clId="{F7FAB91E-98D1-428F-B8C4-E97B75F5CADD}" dt="2020-08-31T17:43:08.977" v="2053" actId="1076"/>
        <pc:sldMkLst>
          <pc:docMk/>
          <pc:sldMk cId="3421291054" sldId="293"/>
        </pc:sldMkLst>
        <pc:spChg chg="mod">
          <ac:chgData name="Satoru" userId="f5f1b623-9aa9-4923-b86d-8ceaae247420" providerId="ADAL" clId="{F7FAB91E-98D1-428F-B8C4-E97B75F5CADD}" dt="2020-08-31T17:30:15.076" v="1503" actId="20577"/>
          <ac:spMkLst>
            <pc:docMk/>
            <pc:sldMk cId="3421291054" sldId="293"/>
            <ac:spMk id="2" creationId="{856FB673-33C4-4229-8A35-C63869F321C4}"/>
          </ac:spMkLst>
        </pc:spChg>
        <pc:spChg chg="mod">
          <ac:chgData name="Satoru" userId="f5f1b623-9aa9-4923-b86d-8ceaae247420" providerId="ADAL" clId="{F7FAB91E-98D1-428F-B8C4-E97B75F5CADD}" dt="2020-08-31T17:42:08.806" v="2040" actId="20577"/>
          <ac:spMkLst>
            <pc:docMk/>
            <pc:sldMk cId="3421291054" sldId="293"/>
            <ac:spMk id="4" creationId="{667B6C16-6716-4C1C-A404-EA383DECCE63}"/>
          </ac:spMkLst>
        </pc:spChg>
        <pc:picChg chg="add del mod modCrop">
          <ac:chgData name="Satoru" userId="f5f1b623-9aa9-4923-b86d-8ceaae247420" providerId="ADAL" clId="{F7FAB91E-98D1-428F-B8C4-E97B75F5CADD}" dt="2020-08-31T17:43:08.977" v="2053" actId="1076"/>
          <ac:picMkLst>
            <pc:docMk/>
            <pc:sldMk cId="3421291054" sldId="293"/>
            <ac:picMk id="7" creationId="{8324AEAB-2238-4060-B403-9A796BC7C7E5}"/>
          </ac:picMkLst>
        </pc:picChg>
      </pc:sldChg>
      <pc:sldChg chg="addSp modSp new mod">
        <pc:chgData name="Satoru" userId="f5f1b623-9aa9-4923-b86d-8ceaae247420" providerId="ADAL" clId="{F7FAB91E-98D1-428F-B8C4-E97B75F5CADD}" dt="2020-09-01T17:16:12.695" v="2257" actId="1076"/>
        <pc:sldMkLst>
          <pc:docMk/>
          <pc:sldMk cId="1415056529" sldId="294"/>
        </pc:sldMkLst>
        <pc:spChg chg="mod">
          <ac:chgData name="Satoru" userId="f5f1b623-9aa9-4923-b86d-8ceaae247420" providerId="ADAL" clId="{F7FAB91E-98D1-428F-B8C4-E97B75F5CADD}" dt="2020-09-01T17:15:35.286" v="2253" actId="20577"/>
          <ac:spMkLst>
            <pc:docMk/>
            <pc:sldMk cId="1415056529" sldId="294"/>
            <ac:spMk id="2" creationId="{0DD831B0-4A11-4678-8941-9551D99D5064}"/>
          </ac:spMkLst>
        </pc:spChg>
        <pc:spChg chg="mod">
          <ac:chgData name="Satoru" userId="f5f1b623-9aa9-4923-b86d-8ceaae247420" providerId="ADAL" clId="{F7FAB91E-98D1-428F-B8C4-E97B75F5CADD}" dt="2020-09-01T17:15:21.160" v="2243" actId="20577"/>
          <ac:spMkLst>
            <pc:docMk/>
            <pc:sldMk cId="1415056529" sldId="294"/>
            <ac:spMk id="4" creationId="{C43F9857-1D1C-4903-A832-5C4429C5C0FA}"/>
          </ac:spMkLst>
        </pc:spChg>
        <pc:picChg chg="add mod">
          <ac:chgData name="Satoru" userId="f5f1b623-9aa9-4923-b86d-8ceaae247420" providerId="ADAL" clId="{F7FAB91E-98D1-428F-B8C4-E97B75F5CADD}" dt="2020-09-01T17:16:12.695" v="2257" actId="1076"/>
          <ac:picMkLst>
            <pc:docMk/>
            <pc:sldMk cId="1415056529" sldId="294"/>
            <ac:picMk id="7" creationId="{D1092572-FDE0-470C-A615-367C766EFBE1}"/>
          </ac:picMkLst>
        </pc:picChg>
      </pc:sldChg>
      <pc:sldChg chg="addSp delSp modSp add mod">
        <pc:chgData name="Satoru" userId="f5f1b623-9aa9-4923-b86d-8ceaae247420" providerId="ADAL" clId="{F7FAB91E-98D1-428F-B8C4-E97B75F5CADD}" dt="2020-09-01T17:18:54.290" v="2409" actId="27614"/>
        <pc:sldMkLst>
          <pc:docMk/>
          <pc:sldMk cId="3088232631" sldId="295"/>
        </pc:sldMkLst>
        <pc:spChg chg="mod">
          <ac:chgData name="Satoru" userId="f5f1b623-9aa9-4923-b86d-8ceaae247420" providerId="ADAL" clId="{F7FAB91E-98D1-428F-B8C4-E97B75F5CADD}" dt="2020-09-01T17:18:23.045" v="2406" actId="5793"/>
          <ac:spMkLst>
            <pc:docMk/>
            <pc:sldMk cId="3088232631" sldId="295"/>
            <ac:spMk id="4" creationId="{C43F9857-1D1C-4903-A832-5C4429C5C0FA}"/>
          </ac:spMkLst>
        </pc:spChg>
        <pc:picChg chg="del">
          <ac:chgData name="Satoru" userId="f5f1b623-9aa9-4923-b86d-8ceaae247420" providerId="ADAL" clId="{F7FAB91E-98D1-428F-B8C4-E97B75F5CADD}" dt="2020-09-01T17:17:23.995" v="2264" actId="478"/>
          <ac:picMkLst>
            <pc:docMk/>
            <pc:sldMk cId="3088232631" sldId="295"/>
            <ac:picMk id="7" creationId="{D1092572-FDE0-470C-A615-367C766EFBE1}"/>
          </ac:picMkLst>
        </pc:picChg>
        <pc:picChg chg="add mod">
          <ac:chgData name="Satoru" userId="f5f1b623-9aa9-4923-b86d-8ceaae247420" providerId="ADAL" clId="{F7FAB91E-98D1-428F-B8C4-E97B75F5CADD}" dt="2020-09-01T17:18:54.290" v="2409" actId="27614"/>
          <ac:picMkLst>
            <pc:docMk/>
            <pc:sldMk cId="3088232631" sldId="295"/>
            <ac:picMk id="8" creationId="{EF737BB5-3EC4-464B-BE78-D26090306722}"/>
          </ac:picMkLst>
        </pc:picChg>
      </pc:sldChg>
      <pc:sldChg chg="addSp delSp modSp add mod">
        <pc:chgData name="Satoru" userId="f5f1b623-9aa9-4923-b86d-8ceaae247420" providerId="ADAL" clId="{F7FAB91E-98D1-428F-B8C4-E97B75F5CADD}" dt="2020-09-01T17:24:25.039" v="2737" actId="27614"/>
        <pc:sldMkLst>
          <pc:docMk/>
          <pc:sldMk cId="2049325221" sldId="296"/>
        </pc:sldMkLst>
        <pc:spChg chg="mod">
          <ac:chgData name="Satoru" userId="f5f1b623-9aa9-4923-b86d-8ceaae247420" providerId="ADAL" clId="{F7FAB91E-98D1-428F-B8C4-E97B75F5CADD}" dt="2020-09-01T17:23:50.129" v="2733" actId="113"/>
          <ac:spMkLst>
            <pc:docMk/>
            <pc:sldMk cId="2049325221" sldId="296"/>
            <ac:spMk id="4" creationId="{C43F9857-1D1C-4903-A832-5C4429C5C0FA}"/>
          </ac:spMkLst>
        </pc:spChg>
        <pc:picChg chg="add mod">
          <ac:chgData name="Satoru" userId="f5f1b623-9aa9-4923-b86d-8ceaae247420" providerId="ADAL" clId="{F7FAB91E-98D1-428F-B8C4-E97B75F5CADD}" dt="2020-09-01T17:24:25.039" v="2737" actId="27614"/>
          <ac:picMkLst>
            <pc:docMk/>
            <pc:sldMk cId="2049325221" sldId="296"/>
            <ac:picMk id="7" creationId="{9CD06A88-83F9-4EC8-AF23-547598F6EEA2}"/>
          </ac:picMkLst>
        </pc:picChg>
        <pc:picChg chg="del mod">
          <ac:chgData name="Satoru" userId="f5f1b623-9aa9-4923-b86d-8ceaae247420" providerId="ADAL" clId="{F7FAB91E-98D1-428F-B8C4-E97B75F5CADD}" dt="2020-09-01T17:23:59.140" v="2734" actId="478"/>
          <ac:picMkLst>
            <pc:docMk/>
            <pc:sldMk cId="2049325221" sldId="296"/>
            <ac:picMk id="8" creationId="{EF737BB5-3EC4-464B-BE78-D26090306722}"/>
          </ac:picMkLst>
        </pc:picChg>
      </pc:sldChg>
      <pc:sldChg chg="add del">
        <pc:chgData name="Satoru" userId="f5f1b623-9aa9-4923-b86d-8ceaae247420" providerId="ADAL" clId="{F7FAB91E-98D1-428F-B8C4-E97B75F5CADD}" dt="2020-09-01T17:21:07.574" v="2521"/>
        <pc:sldMkLst>
          <pc:docMk/>
          <pc:sldMk cId="2140524774" sldId="297"/>
        </pc:sldMkLst>
      </pc:sldChg>
      <pc:sldChg chg="addSp modSp new mod">
        <pc:chgData name="Satoru" userId="f5f1b623-9aa9-4923-b86d-8ceaae247420" providerId="ADAL" clId="{F7FAB91E-98D1-428F-B8C4-E97B75F5CADD}" dt="2020-09-01T17:46:35.399" v="2947" actId="1076"/>
        <pc:sldMkLst>
          <pc:docMk/>
          <pc:sldMk cId="2378278212" sldId="297"/>
        </pc:sldMkLst>
        <pc:spChg chg="mod">
          <ac:chgData name="Satoru" userId="f5f1b623-9aa9-4923-b86d-8ceaae247420" providerId="ADAL" clId="{F7FAB91E-98D1-428F-B8C4-E97B75F5CADD}" dt="2020-09-01T17:42:56.380" v="2745" actId="20577"/>
          <ac:spMkLst>
            <pc:docMk/>
            <pc:sldMk cId="2378278212" sldId="297"/>
            <ac:spMk id="2" creationId="{EA46C05B-8366-4813-B0A7-8E39490A1DA7}"/>
          </ac:spMkLst>
        </pc:spChg>
        <pc:spChg chg="mod">
          <ac:chgData name="Satoru" userId="f5f1b623-9aa9-4923-b86d-8ceaae247420" providerId="ADAL" clId="{F7FAB91E-98D1-428F-B8C4-E97B75F5CADD}" dt="2020-09-01T17:45:09.699" v="2934" actId="20577"/>
          <ac:spMkLst>
            <pc:docMk/>
            <pc:sldMk cId="2378278212" sldId="297"/>
            <ac:spMk id="4" creationId="{22981BB3-26EE-42D1-81C9-5C9F0464D997}"/>
          </ac:spMkLst>
        </pc:spChg>
        <pc:picChg chg="add mod ord">
          <ac:chgData name="Satoru" userId="f5f1b623-9aa9-4923-b86d-8ceaae247420" providerId="ADAL" clId="{F7FAB91E-98D1-428F-B8C4-E97B75F5CADD}" dt="2020-09-01T17:46:35.399" v="2947" actId="1076"/>
          <ac:picMkLst>
            <pc:docMk/>
            <pc:sldMk cId="2378278212" sldId="297"/>
            <ac:picMk id="7" creationId="{F735C979-8005-4323-9222-FA15860E89C9}"/>
          </ac:picMkLst>
        </pc:picChg>
      </pc:sldChg>
      <pc:sldChg chg="addSp delSp modSp new mod">
        <pc:chgData name="Satoru" userId="f5f1b623-9aa9-4923-b86d-8ceaae247420" providerId="ADAL" clId="{F7FAB91E-98D1-428F-B8C4-E97B75F5CADD}" dt="2020-09-01T18:02:16.441" v="3586" actId="478"/>
        <pc:sldMkLst>
          <pc:docMk/>
          <pc:sldMk cId="1159351654" sldId="298"/>
        </pc:sldMkLst>
        <pc:spChg chg="mod">
          <ac:chgData name="Satoru" userId="f5f1b623-9aa9-4923-b86d-8ceaae247420" providerId="ADAL" clId="{F7FAB91E-98D1-428F-B8C4-E97B75F5CADD}" dt="2020-09-01T17:48:26.657" v="2968" actId="20577"/>
          <ac:spMkLst>
            <pc:docMk/>
            <pc:sldMk cId="1159351654" sldId="298"/>
            <ac:spMk id="2" creationId="{B1A00D72-CF15-4E80-A5FB-BCB0EA1C4F4A}"/>
          </ac:spMkLst>
        </pc:spChg>
        <pc:spChg chg="mod">
          <ac:chgData name="Satoru" userId="f5f1b623-9aa9-4923-b86d-8ceaae247420" providerId="ADAL" clId="{F7FAB91E-98D1-428F-B8C4-E97B75F5CADD}" dt="2020-09-01T17:53:37.513" v="3362" actId="20577"/>
          <ac:spMkLst>
            <pc:docMk/>
            <pc:sldMk cId="1159351654" sldId="298"/>
            <ac:spMk id="4" creationId="{117886B0-CF98-4026-9B3D-09B7FF2CE9A6}"/>
          </ac:spMkLst>
        </pc:spChg>
        <pc:picChg chg="add del mod">
          <ac:chgData name="Satoru" userId="f5f1b623-9aa9-4923-b86d-8ceaae247420" providerId="ADAL" clId="{F7FAB91E-98D1-428F-B8C4-E97B75F5CADD}" dt="2020-09-01T18:02:16.441" v="3586" actId="478"/>
          <ac:picMkLst>
            <pc:docMk/>
            <pc:sldMk cId="1159351654" sldId="298"/>
            <ac:picMk id="7" creationId="{FD127E05-E9FB-47C7-B92C-8EB67A503846}"/>
          </ac:picMkLst>
        </pc:picChg>
        <pc:picChg chg="add del mod">
          <ac:chgData name="Satoru" userId="f5f1b623-9aa9-4923-b86d-8ceaae247420" providerId="ADAL" clId="{F7FAB91E-98D1-428F-B8C4-E97B75F5CADD}" dt="2020-09-01T18:02:15.932" v="3585"/>
          <ac:picMkLst>
            <pc:docMk/>
            <pc:sldMk cId="1159351654" sldId="298"/>
            <ac:picMk id="9" creationId="{27898090-0664-461C-8CD3-1E6F478A1021}"/>
          </ac:picMkLst>
        </pc:picChg>
      </pc:sldChg>
      <pc:sldChg chg="addSp modSp new mod">
        <pc:chgData name="Satoru" userId="f5f1b623-9aa9-4923-b86d-8ceaae247420" providerId="ADAL" clId="{F7FAB91E-98D1-428F-B8C4-E97B75F5CADD}" dt="2020-09-01T18:06:41.326" v="3799" actId="1076"/>
        <pc:sldMkLst>
          <pc:docMk/>
          <pc:sldMk cId="531665026" sldId="299"/>
        </pc:sldMkLst>
        <pc:spChg chg="mod">
          <ac:chgData name="Satoru" userId="f5f1b623-9aa9-4923-b86d-8ceaae247420" providerId="ADAL" clId="{F7FAB91E-98D1-428F-B8C4-E97B75F5CADD}" dt="2020-09-01T18:03:52.341" v="3691" actId="20577"/>
          <ac:spMkLst>
            <pc:docMk/>
            <pc:sldMk cId="531665026" sldId="299"/>
            <ac:spMk id="2" creationId="{C6CA53DD-E97E-4F11-A02E-B5836D9A6CA4}"/>
          </ac:spMkLst>
        </pc:spChg>
        <pc:spChg chg="mod">
          <ac:chgData name="Satoru" userId="f5f1b623-9aa9-4923-b86d-8ceaae247420" providerId="ADAL" clId="{F7FAB91E-98D1-428F-B8C4-E97B75F5CADD}" dt="2020-09-01T18:06:36.965" v="3798" actId="113"/>
          <ac:spMkLst>
            <pc:docMk/>
            <pc:sldMk cId="531665026" sldId="299"/>
            <ac:spMk id="4" creationId="{9C4B19DB-EC54-4CBF-8A85-A17F4F474076}"/>
          </ac:spMkLst>
        </pc:spChg>
        <pc:spChg chg="add mod">
          <ac:chgData name="Satoru" userId="f5f1b623-9aa9-4923-b86d-8ceaae247420" providerId="ADAL" clId="{F7FAB91E-98D1-428F-B8C4-E97B75F5CADD}" dt="2020-09-01T18:05:18.753" v="3769" actId="1076"/>
          <ac:spMkLst>
            <pc:docMk/>
            <pc:sldMk cId="531665026" sldId="299"/>
            <ac:spMk id="6" creationId="{4151CE8D-4B33-4D42-999B-35E6FEC78825}"/>
          </ac:spMkLst>
        </pc:spChg>
        <pc:spChg chg="add mod">
          <ac:chgData name="Satoru" userId="f5f1b623-9aa9-4923-b86d-8ceaae247420" providerId="ADAL" clId="{F7FAB91E-98D1-428F-B8C4-E97B75F5CADD}" dt="2020-09-01T18:06:41.326" v="3799" actId="1076"/>
          <ac:spMkLst>
            <pc:docMk/>
            <pc:sldMk cId="531665026" sldId="299"/>
            <ac:spMk id="8" creationId="{F7B22EB7-201E-4B99-813D-CF17CF72B858}"/>
          </ac:spMkLst>
        </pc:spChg>
      </pc:sldChg>
      <pc:sldChg chg="addSp modSp new mod">
        <pc:chgData name="Satoru" userId="f5f1b623-9aa9-4923-b86d-8ceaae247420" providerId="ADAL" clId="{F7FAB91E-98D1-428F-B8C4-E97B75F5CADD}" dt="2020-09-01T18:03:34.111" v="3654" actId="27614"/>
        <pc:sldMkLst>
          <pc:docMk/>
          <pc:sldMk cId="3886618764" sldId="300"/>
        </pc:sldMkLst>
        <pc:spChg chg="mod">
          <ac:chgData name="Satoru" userId="f5f1b623-9aa9-4923-b86d-8ceaae247420" providerId="ADAL" clId="{F7FAB91E-98D1-428F-B8C4-E97B75F5CADD}" dt="2020-09-01T18:02:55.671" v="3588"/>
          <ac:spMkLst>
            <pc:docMk/>
            <pc:sldMk cId="3886618764" sldId="300"/>
            <ac:spMk id="2" creationId="{BF710F3D-D5E9-4671-B8C4-EB9189A7C23D}"/>
          </ac:spMkLst>
        </pc:spChg>
        <pc:spChg chg="mod">
          <ac:chgData name="Satoru" userId="f5f1b623-9aa9-4923-b86d-8ceaae247420" providerId="ADAL" clId="{F7FAB91E-98D1-428F-B8C4-E97B75F5CADD}" dt="2020-09-01T18:03:20.624" v="3651" actId="313"/>
          <ac:spMkLst>
            <pc:docMk/>
            <pc:sldMk cId="3886618764" sldId="300"/>
            <ac:spMk id="4" creationId="{23B3C531-E59C-4137-8E07-EE875F51FC13}"/>
          </ac:spMkLst>
        </pc:spChg>
        <pc:picChg chg="add mod">
          <ac:chgData name="Satoru" userId="f5f1b623-9aa9-4923-b86d-8ceaae247420" providerId="ADAL" clId="{F7FAB91E-98D1-428F-B8C4-E97B75F5CADD}" dt="2020-09-01T18:03:34.111" v="3654" actId="27614"/>
          <ac:picMkLst>
            <pc:docMk/>
            <pc:sldMk cId="3886618764" sldId="300"/>
            <ac:picMk id="7" creationId="{BF7123EA-856C-4602-B6D4-BB8B2841AC03}"/>
          </ac:picMkLst>
        </pc:picChg>
      </pc:sldChg>
      <pc:sldChg chg="addSp modSp new mod">
        <pc:chgData name="Satoru" userId="f5f1b623-9aa9-4923-b86d-8ceaae247420" providerId="ADAL" clId="{F7FAB91E-98D1-428F-B8C4-E97B75F5CADD}" dt="2020-09-03T16:08:30.379" v="6305" actId="20577"/>
        <pc:sldMkLst>
          <pc:docMk/>
          <pc:sldMk cId="293135394" sldId="301"/>
        </pc:sldMkLst>
        <pc:spChg chg="mod">
          <ac:chgData name="Satoru" userId="f5f1b623-9aa9-4923-b86d-8ceaae247420" providerId="ADAL" clId="{F7FAB91E-98D1-428F-B8C4-E97B75F5CADD}" dt="2020-09-03T16:08:30.379" v="6305" actId="20577"/>
          <ac:spMkLst>
            <pc:docMk/>
            <pc:sldMk cId="293135394" sldId="301"/>
            <ac:spMk id="2" creationId="{9452167E-6F7A-4BA4-AF17-F59E2949010D}"/>
          </ac:spMkLst>
        </pc:spChg>
        <pc:spChg chg="mod">
          <ac:chgData name="Satoru" userId="f5f1b623-9aa9-4923-b86d-8ceaae247420" providerId="ADAL" clId="{F7FAB91E-98D1-428F-B8C4-E97B75F5CADD}" dt="2020-09-01T18:26:40.568" v="4465" actId="20577"/>
          <ac:spMkLst>
            <pc:docMk/>
            <pc:sldMk cId="293135394" sldId="301"/>
            <ac:spMk id="4" creationId="{0968CBE4-E588-4BE0-B746-8105F4315650}"/>
          </ac:spMkLst>
        </pc:spChg>
        <pc:spChg chg="add mod">
          <ac:chgData name="Satoru" userId="f5f1b623-9aa9-4923-b86d-8ceaae247420" providerId="ADAL" clId="{F7FAB91E-98D1-428F-B8C4-E97B75F5CADD}" dt="2020-09-01T18:22:32.542" v="4216" actId="1076"/>
          <ac:spMkLst>
            <pc:docMk/>
            <pc:sldMk cId="293135394" sldId="301"/>
            <ac:spMk id="6" creationId="{4EA8B25D-AF9E-4AD3-8BC3-E5393F197991}"/>
          </ac:spMkLst>
        </pc:spChg>
        <pc:spChg chg="add mod">
          <ac:chgData name="Satoru" userId="f5f1b623-9aa9-4923-b86d-8ceaae247420" providerId="ADAL" clId="{F7FAB91E-98D1-428F-B8C4-E97B75F5CADD}" dt="2020-09-01T18:22:36.442" v="4217" actId="1076"/>
          <ac:spMkLst>
            <pc:docMk/>
            <pc:sldMk cId="293135394" sldId="301"/>
            <ac:spMk id="7" creationId="{B5752074-B86B-462F-9B5C-88F08A3093DC}"/>
          </ac:spMkLst>
        </pc:spChg>
        <pc:spChg chg="add mod">
          <ac:chgData name="Satoru" userId="f5f1b623-9aa9-4923-b86d-8ceaae247420" providerId="ADAL" clId="{F7FAB91E-98D1-428F-B8C4-E97B75F5CADD}" dt="2020-09-01T18:26:00.108" v="4377" actId="1076"/>
          <ac:spMkLst>
            <pc:docMk/>
            <pc:sldMk cId="293135394" sldId="301"/>
            <ac:spMk id="8" creationId="{2292128B-237C-4921-A359-2DE7D0F20896}"/>
          </ac:spMkLst>
        </pc:spChg>
      </pc:sldChg>
      <pc:sldChg chg="addSp modSp new mod">
        <pc:chgData name="Satoru" userId="f5f1b623-9aa9-4923-b86d-8ceaae247420" providerId="ADAL" clId="{F7FAB91E-98D1-428F-B8C4-E97B75F5CADD}" dt="2020-09-03T16:08:19.610" v="6295" actId="20577"/>
        <pc:sldMkLst>
          <pc:docMk/>
          <pc:sldMk cId="2797274444" sldId="302"/>
        </pc:sldMkLst>
        <pc:spChg chg="mod">
          <ac:chgData name="Satoru" userId="f5f1b623-9aa9-4923-b86d-8ceaae247420" providerId="ADAL" clId="{F7FAB91E-98D1-428F-B8C4-E97B75F5CADD}" dt="2020-09-03T16:08:19.610" v="6295" actId="20577"/>
          <ac:spMkLst>
            <pc:docMk/>
            <pc:sldMk cId="2797274444" sldId="302"/>
            <ac:spMk id="2" creationId="{3078A7A7-6D5B-40D8-B0A5-BF5F944214DA}"/>
          </ac:spMkLst>
        </pc:spChg>
        <pc:spChg chg="mod">
          <ac:chgData name="Satoru" userId="f5f1b623-9aa9-4923-b86d-8ceaae247420" providerId="ADAL" clId="{F7FAB91E-98D1-428F-B8C4-E97B75F5CADD}" dt="2020-09-01T18:28:00.118" v="4568" actId="962"/>
          <ac:spMkLst>
            <pc:docMk/>
            <pc:sldMk cId="2797274444" sldId="302"/>
            <ac:spMk id="4" creationId="{49299ABA-C64B-40B6-AB9C-9AE18E98E3E2}"/>
          </ac:spMkLst>
        </pc:spChg>
        <pc:picChg chg="add mod">
          <ac:chgData name="Satoru" userId="f5f1b623-9aa9-4923-b86d-8ceaae247420" providerId="ADAL" clId="{F7FAB91E-98D1-428F-B8C4-E97B75F5CADD}" dt="2020-09-01T18:28:01.388" v="4569" actId="1076"/>
          <ac:picMkLst>
            <pc:docMk/>
            <pc:sldMk cId="2797274444" sldId="302"/>
            <ac:picMk id="7" creationId="{51912D3D-42E6-44D1-9484-F62292BF7D6E}"/>
          </ac:picMkLst>
        </pc:picChg>
      </pc:sldChg>
      <pc:sldChg chg="addSp modSp new mod">
        <pc:chgData name="Satoru" userId="f5f1b623-9aa9-4923-b86d-8ceaae247420" providerId="ADAL" clId="{F7FAB91E-98D1-428F-B8C4-E97B75F5CADD}" dt="2020-09-03T16:08:10.783" v="6285" actId="20577"/>
        <pc:sldMkLst>
          <pc:docMk/>
          <pc:sldMk cId="58034533" sldId="303"/>
        </pc:sldMkLst>
        <pc:spChg chg="mod">
          <ac:chgData name="Satoru" userId="f5f1b623-9aa9-4923-b86d-8ceaae247420" providerId="ADAL" clId="{F7FAB91E-98D1-428F-B8C4-E97B75F5CADD}" dt="2020-09-03T16:08:10.783" v="6285" actId="20577"/>
          <ac:spMkLst>
            <pc:docMk/>
            <pc:sldMk cId="58034533" sldId="303"/>
            <ac:spMk id="2" creationId="{76C6B3BD-ACAD-4EE5-B4B4-A44CE70A6881}"/>
          </ac:spMkLst>
        </pc:spChg>
        <pc:spChg chg="mod">
          <ac:chgData name="Satoru" userId="f5f1b623-9aa9-4923-b86d-8ceaae247420" providerId="ADAL" clId="{F7FAB91E-98D1-428F-B8C4-E97B75F5CADD}" dt="2020-09-02T19:36:21.541" v="5383" actId="20577"/>
          <ac:spMkLst>
            <pc:docMk/>
            <pc:sldMk cId="58034533" sldId="303"/>
            <ac:spMk id="4" creationId="{7EA5F626-ED73-41F0-8854-8DC72524E817}"/>
          </ac:spMkLst>
        </pc:spChg>
        <pc:picChg chg="add mod">
          <ac:chgData name="Satoru" userId="f5f1b623-9aa9-4923-b86d-8ceaae247420" providerId="ADAL" clId="{F7FAB91E-98D1-428F-B8C4-E97B75F5CADD}" dt="2020-09-02T19:35:49.824" v="5354" actId="27614"/>
          <ac:picMkLst>
            <pc:docMk/>
            <pc:sldMk cId="58034533" sldId="303"/>
            <ac:picMk id="7" creationId="{C598D7F9-0545-4BE9-AA6E-4B6EDB6ABFA4}"/>
          </ac:picMkLst>
        </pc:picChg>
        <pc:picChg chg="add mod">
          <ac:chgData name="Satoru" userId="f5f1b623-9aa9-4923-b86d-8ceaae247420" providerId="ADAL" clId="{F7FAB91E-98D1-428F-B8C4-E97B75F5CADD}" dt="2020-09-02T19:36:26.108" v="5384" actId="1076"/>
          <ac:picMkLst>
            <pc:docMk/>
            <pc:sldMk cId="58034533" sldId="303"/>
            <ac:picMk id="9" creationId="{1FDE0DC3-9254-454A-874E-248B91B590A7}"/>
          </ac:picMkLst>
        </pc:picChg>
      </pc:sldChg>
      <pc:sldChg chg="modSp new mod">
        <pc:chgData name="Satoru" userId="f5f1b623-9aa9-4923-b86d-8ceaae247420" providerId="ADAL" clId="{F7FAB91E-98D1-428F-B8C4-E97B75F5CADD}" dt="2020-09-03T16:04:28.264" v="6114" actId="20577"/>
        <pc:sldMkLst>
          <pc:docMk/>
          <pc:sldMk cId="717896939" sldId="304"/>
        </pc:sldMkLst>
        <pc:spChg chg="mod">
          <ac:chgData name="Satoru" userId="f5f1b623-9aa9-4923-b86d-8ceaae247420" providerId="ADAL" clId="{F7FAB91E-98D1-428F-B8C4-E97B75F5CADD}" dt="2020-09-02T19:42:04.908" v="5614" actId="20577"/>
          <ac:spMkLst>
            <pc:docMk/>
            <pc:sldMk cId="717896939" sldId="304"/>
            <ac:spMk id="2" creationId="{8622B04D-8593-4D15-8855-77D08071833D}"/>
          </ac:spMkLst>
        </pc:spChg>
        <pc:spChg chg="mod">
          <ac:chgData name="Satoru" userId="f5f1b623-9aa9-4923-b86d-8ceaae247420" providerId="ADAL" clId="{F7FAB91E-98D1-428F-B8C4-E97B75F5CADD}" dt="2020-09-03T16:04:28.264" v="6114" actId="20577"/>
          <ac:spMkLst>
            <pc:docMk/>
            <pc:sldMk cId="717896939" sldId="304"/>
            <ac:spMk id="4" creationId="{EFD295B7-07BE-4EE3-93BC-0EB5A7F1AB66}"/>
          </ac:spMkLst>
        </pc:spChg>
      </pc:sldChg>
      <pc:sldChg chg="modSp new mod">
        <pc:chgData name="Satoru" userId="f5f1b623-9aa9-4923-b86d-8ceaae247420" providerId="ADAL" clId="{F7FAB91E-98D1-428F-B8C4-E97B75F5CADD}" dt="2020-09-03T16:16:25.074" v="6674" actId="20577"/>
        <pc:sldMkLst>
          <pc:docMk/>
          <pc:sldMk cId="1787872618" sldId="305"/>
        </pc:sldMkLst>
        <pc:spChg chg="mod">
          <ac:chgData name="Satoru" userId="f5f1b623-9aa9-4923-b86d-8ceaae247420" providerId="ADAL" clId="{F7FAB91E-98D1-428F-B8C4-E97B75F5CADD}" dt="2020-09-03T16:07:58.542" v="6273" actId="20577"/>
          <ac:spMkLst>
            <pc:docMk/>
            <pc:sldMk cId="1787872618" sldId="305"/>
            <ac:spMk id="2" creationId="{675A67F6-1702-4D6C-B4A1-8DCACBCC7F9A}"/>
          </ac:spMkLst>
        </pc:spChg>
        <pc:spChg chg="mod">
          <ac:chgData name="Satoru" userId="f5f1b623-9aa9-4923-b86d-8ceaae247420" providerId="ADAL" clId="{F7FAB91E-98D1-428F-B8C4-E97B75F5CADD}" dt="2020-09-03T16:16:25.074" v="6674" actId="20577"/>
          <ac:spMkLst>
            <pc:docMk/>
            <pc:sldMk cId="1787872618" sldId="305"/>
            <ac:spMk id="4" creationId="{479D5ADE-13CC-48D3-BC09-38A9A5EA5B77}"/>
          </ac:spMkLst>
        </pc:spChg>
      </pc:sldChg>
      <pc:sldChg chg="addSp modSp new mod">
        <pc:chgData name="Satoru" userId="f5f1b623-9aa9-4923-b86d-8ceaae247420" providerId="ADAL" clId="{F7FAB91E-98D1-428F-B8C4-E97B75F5CADD}" dt="2020-09-03T16:26:36.511" v="6964" actId="20577"/>
        <pc:sldMkLst>
          <pc:docMk/>
          <pc:sldMk cId="3518218175" sldId="306"/>
        </pc:sldMkLst>
        <pc:spChg chg="mod">
          <ac:chgData name="Satoru" userId="f5f1b623-9aa9-4923-b86d-8ceaae247420" providerId="ADAL" clId="{F7FAB91E-98D1-428F-B8C4-E97B75F5CADD}" dt="2020-09-03T16:26:36.511" v="6964" actId="20577"/>
          <ac:spMkLst>
            <pc:docMk/>
            <pc:sldMk cId="3518218175" sldId="306"/>
            <ac:spMk id="2" creationId="{BF849672-3480-45B2-AB05-DC592005755D}"/>
          </ac:spMkLst>
        </pc:spChg>
        <pc:spChg chg="mod">
          <ac:chgData name="Satoru" userId="f5f1b623-9aa9-4923-b86d-8ceaae247420" providerId="ADAL" clId="{F7FAB91E-98D1-428F-B8C4-E97B75F5CADD}" dt="2020-09-03T16:25:47.551" v="6950" actId="20577"/>
          <ac:spMkLst>
            <pc:docMk/>
            <pc:sldMk cId="3518218175" sldId="306"/>
            <ac:spMk id="4" creationId="{D6BE8F0C-5F09-4216-8236-343EE402F935}"/>
          </ac:spMkLst>
        </pc:spChg>
        <pc:picChg chg="add mod">
          <ac:chgData name="Satoru" userId="f5f1b623-9aa9-4923-b86d-8ceaae247420" providerId="ADAL" clId="{F7FAB91E-98D1-428F-B8C4-E97B75F5CADD}" dt="2020-09-03T16:26:16.853" v="6954" actId="962"/>
          <ac:picMkLst>
            <pc:docMk/>
            <pc:sldMk cId="3518218175" sldId="306"/>
            <ac:picMk id="7" creationId="{88FB2E96-8D2F-417F-977A-25420BAA911C}"/>
          </ac:picMkLst>
        </pc:picChg>
      </pc:sldChg>
      <pc:sldChg chg="addSp modSp new mod">
        <pc:chgData name="Satoru" userId="f5f1b623-9aa9-4923-b86d-8ceaae247420" providerId="ADAL" clId="{F7FAB91E-98D1-428F-B8C4-E97B75F5CADD}" dt="2020-09-03T16:28:46.251" v="6985" actId="1076"/>
        <pc:sldMkLst>
          <pc:docMk/>
          <pc:sldMk cId="1670849378" sldId="307"/>
        </pc:sldMkLst>
        <pc:spChg chg="mod">
          <ac:chgData name="Satoru" userId="f5f1b623-9aa9-4923-b86d-8ceaae247420" providerId="ADAL" clId="{F7FAB91E-98D1-428F-B8C4-E97B75F5CADD}" dt="2020-09-03T16:27:11.651" v="6974" actId="20577"/>
          <ac:spMkLst>
            <pc:docMk/>
            <pc:sldMk cId="1670849378" sldId="307"/>
            <ac:spMk id="2" creationId="{4CBBF5BC-732C-49EE-89BD-C1572333705A}"/>
          </ac:spMkLst>
        </pc:spChg>
        <pc:spChg chg="mod">
          <ac:chgData name="Satoru" userId="f5f1b623-9aa9-4923-b86d-8ceaae247420" providerId="ADAL" clId="{F7FAB91E-98D1-428F-B8C4-E97B75F5CADD}" dt="2020-09-01T18:47:01.691" v="4999" actId="20577"/>
          <ac:spMkLst>
            <pc:docMk/>
            <pc:sldMk cId="1670849378" sldId="307"/>
            <ac:spMk id="4" creationId="{AC6DF100-716F-45E4-8249-493BF112C98A}"/>
          </ac:spMkLst>
        </pc:spChg>
        <pc:picChg chg="add mod modCrop">
          <ac:chgData name="Satoru" userId="f5f1b623-9aa9-4923-b86d-8ceaae247420" providerId="ADAL" clId="{F7FAB91E-98D1-428F-B8C4-E97B75F5CADD}" dt="2020-09-03T16:28:14.691" v="6980" actId="732"/>
          <ac:picMkLst>
            <pc:docMk/>
            <pc:sldMk cId="1670849378" sldId="307"/>
            <ac:picMk id="7" creationId="{E63889FC-A9A1-44EA-8426-921976CC9BC0}"/>
          </ac:picMkLst>
        </pc:picChg>
        <pc:picChg chg="add mod modCrop">
          <ac:chgData name="Satoru" userId="f5f1b623-9aa9-4923-b86d-8ceaae247420" providerId="ADAL" clId="{F7FAB91E-98D1-428F-B8C4-E97B75F5CADD}" dt="2020-09-03T16:28:26.871" v="6981" actId="732"/>
          <ac:picMkLst>
            <pc:docMk/>
            <pc:sldMk cId="1670849378" sldId="307"/>
            <ac:picMk id="8" creationId="{7799BCF9-CD2A-4A27-9EAC-C91FD139DD60}"/>
          </ac:picMkLst>
        </pc:picChg>
        <pc:picChg chg="add mod modCrop">
          <ac:chgData name="Satoru" userId="f5f1b623-9aa9-4923-b86d-8ceaae247420" providerId="ADAL" clId="{F7FAB91E-98D1-428F-B8C4-E97B75F5CADD}" dt="2020-09-03T16:28:46.251" v="6985" actId="1076"/>
          <ac:picMkLst>
            <pc:docMk/>
            <pc:sldMk cId="1670849378" sldId="307"/>
            <ac:picMk id="9" creationId="{8FD9C518-02E5-425C-B366-B4402E7238A3}"/>
          </ac:picMkLst>
        </pc:picChg>
      </pc:sldChg>
      <pc:sldChg chg="modSp new mod">
        <pc:chgData name="Satoru" userId="f5f1b623-9aa9-4923-b86d-8ceaae247420" providerId="ADAL" clId="{F7FAB91E-98D1-428F-B8C4-E97B75F5CADD}" dt="2020-09-03T16:36:58.757" v="7535" actId="20577"/>
        <pc:sldMkLst>
          <pc:docMk/>
          <pc:sldMk cId="1807563672" sldId="308"/>
        </pc:sldMkLst>
        <pc:spChg chg="mod">
          <ac:chgData name="Satoru" userId="f5f1b623-9aa9-4923-b86d-8ceaae247420" providerId="ADAL" clId="{F7FAB91E-98D1-428F-B8C4-E97B75F5CADD}" dt="2020-09-01T18:49:24.391" v="5051" actId="20577"/>
          <ac:spMkLst>
            <pc:docMk/>
            <pc:sldMk cId="1807563672" sldId="308"/>
            <ac:spMk id="2" creationId="{6F5E12E4-2FB5-4876-B166-FC4429548C9B}"/>
          </ac:spMkLst>
        </pc:spChg>
        <pc:spChg chg="mod">
          <ac:chgData name="Satoru" userId="f5f1b623-9aa9-4923-b86d-8ceaae247420" providerId="ADAL" clId="{F7FAB91E-98D1-428F-B8C4-E97B75F5CADD}" dt="2020-09-03T16:36:58.757" v="7535" actId="20577"/>
          <ac:spMkLst>
            <pc:docMk/>
            <pc:sldMk cId="1807563672" sldId="308"/>
            <ac:spMk id="4" creationId="{8477E906-38AE-4260-9B40-49AFB840A82B}"/>
          </ac:spMkLst>
        </pc:spChg>
      </pc:sldChg>
      <pc:sldChg chg="addSp modSp new mod">
        <pc:chgData name="Satoru" userId="f5f1b623-9aa9-4923-b86d-8ceaae247420" providerId="ADAL" clId="{F7FAB91E-98D1-428F-B8C4-E97B75F5CADD}" dt="2020-09-03T17:26:49.034" v="7964" actId="20577"/>
        <pc:sldMkLst>
          <pc:docMk/>
          <pc:sldMk cId="748574913" sldId="309"/>
        </pc:sldMkLst>
        <pc:spChg chg="mod">
          <ac:chgData name="Satoru" userId="f5f1b623-9aa9-4923-b86d-8ceaae247420" providerId="ADAL" clId="{F7FAB91E-98D1-428F-B8C4-E97B75F5CADD}" dt="2020-09-01T18:54:11.420" v="5149" actId="20577"/>
          <ac:spMkLst>
            <pc:docMk/>
            <pc:sldMk cId="748574913" sldId="309"/>
            <ac:spMk id="2" creationId="{0DD17C77-E659-44B9-BED5-3DFB47FBECF4}"/>
          </ac:spMkLst>
        </pc:spChg>
        <pc:spChg chg="mod">
          <ac:chgData name="Satoru" userId="f5f1b623-9aa9-4923-b86d-8ceaae247420" providerId="ADAL" clId="{F7FAB91E-98D1-428F-B8C4-E97B75F5CADD}" dt="2020-09-03T17:26:49.034" v="7964" actId="20577"/>
          <ac:spMkLst>
            <pc:docMk/>
            <pc:sldMk cId="748574913" sldId="309"/>
            <ac:spMk id="4" creationId="{A6A5A95B-3420-4AB4-9909-C815A0804E1B}"/>
          </ac:spMkLst>
        </pc:spChg>
        <pc:picChg chg="add mod">
          <ac:chgData name="Satoru" userId="f5f1b623-9aa9-4923-b86d-8ceaae247420" providerId="ADAL" clId="{F7FAB91E-98D1-428F-B8C4-E97B75F5CADD}" dt="2020-09-03T17:26:45.248" v="7963" actId="962"/>
          <ac:picMkLst>
            <pc:docMk/>
            <pc:sldMk cId="748574913" sldId="309"/>
            <ac:picMk id="7" creationId="{E9F6D5D9-5818-416B-AC9D-C48B6E952240}"/>
          </ac:picMkLst>
        </pc:picChg>
      </pc:sldChg>
      <pc:sldChg chg="addSp modSp new mod">
        <pc:chgData name="Satoru" userId="f5f1b623-9aa9-4923-b86d-8ceaae247420" providerId="ADAL" clId="{F7FAB91E-98D1-428F-B8C4-E97B75F5CADD}" dt="2020-09-03T16:19:19.605" v="6740" actId="27614"/>
        <pc:sldMkLst>
          <pc:docMk/>
          <pc:sldMk cId="1427996967" sldId="310"/>
        </pc:sldMkLst>
        <pc:spChg chg="mod">
          <ac:chgData name="Satoru" userId="f5f1b623-9aa9-4923-b86d-8ceaae247420" providerId="ADAL" clId="{F7FAB91E-98D1-428F-B8C4-E97B75F5CADD}" dt="2020-09-03T16:18:42.692" v="6676"/>
          <ac:spMkLst>
            <pc:docMk/>
            <pc:sldMk cId="1427996967" sldId="310"/>
            <ac:spMk id="2" creationId="{1F5BA345-ED7A-4949-902A-B07887097FE3}"/>
          </ac:spMkLst>
        </pc:spChg>
        <pc:spChg chg="mod">
          <ac:chgData name="Satoru" userId="f5f1b623-9aa9-4923-b86d-8ceaae247420" providerId="ADAL" clId="{F7FAB91E-98D1-428F-B8C4-E97B75F5CADD}" dt="2020-09-03T16:19:09.712" v="6737" actId="5793"/>
          <ac:spMkLst>
            <pc:docMk/>
            <pc:sldMk cId="1427996967" sldId="310"/>
            <ac:spMk id="4" creationId="{7498A401-C897-465B-A85C-0D22E5143DCC}"/>
          </ac:spMkLst>
        </pc:spChg>
        <pc:picChg chg="add mod">
          <ac:chgData name="Satoru" userId="f5f1b623-9aa9-4923-b86d-8ceaae247420" providerId="ADAL" clId="{F7FAB91E-98D1-428F-B8C4-E97B75F5CADD}" dt="2020-09-03T16:19:19.605" v="6740" actId="27614"/>
          <ac:picMkLst>
            <pc:docMk/>
            <pc:sldMk cId="1427996967" sldId="310"/>
            <ac:picMk id="7" creationId="{13CBA614-7D65-4110-8CE4-AA6D4CCAE050}"/>
          </ac:picMkLst>
        </pc:picChg>
      </pc:sldChg>
      <pc:sldChg chg="modSp add del mod">
        <pc:chgData name="Satoru" userId="f5f1b623-9aa9-4923-b86d-8ceaae247420" providerId="ADAL" clId="{F7FAB91E-98D1-428F-B8C4-E97B75F5CADD}" dt="2020-09-04T02:50:40.182" v="12322" actId="2696"/>
        <pc:sldMkLst>
          <pc:docMk/>
          <pc:sldMk cId="183424072" sldId="311"/>
        </pc:sldMkLst>
        <pc:spChg chg="mod">
          <ac:chgData name="Satoru" userId="f5f1b623-9aa9-4923-b86d-8ceaae247420" providerId="ADAL" clId="{F7FAB91E-98D1-428F-B8C4-E97B75F5CADD}" dt="2020-09-03T17:28:27.169" v="8014" actId="20577"/>
          <ac:spMkLst>
            <pc:docMk/>
            <pc:sldMk cId="183424072" sldId="311"/>
            <ac:spMk id="2" creationId="{08235C44-B014-2D41-BB71-B739784ED08C}"/>
          </ac:spMkLst>
        </pc:spChg>
      </pc:sldChg>
      <pc:sldChg chg="addSp modSp new mod">
        <pc:chgData name="Satoru" userId="f5f1b623-9aa9-4923-b86d-8ceaae247420" providerId="ADAL" clId="{F7FAB91E-98D1-428F-B8C4-E97B75F5CADD}" dt="2020-09-03T18:37:31.452" v="10606" actId="20577"/>
        <pc:sldMkLst>
          <pc:docMk/>
          <pc:sldMk cId="2563187188" sldId="312"/>
        </pc:sldMkLst>
        <pc:spChg chg="mod">
          <ac:chgData name="Satoru" userId="f5f1b623-9aa9-4923-b86d-8ceaae247420" providerId="ADAL" clId="{F7FAB91E-98D1-428F-B8C4-E97B75F5CADD}" dt="2020-09-03T17:42:36.285" v="8029" actId="20577"/>
          <ac:spMkLst>
            <pc:docMk/>
            <pc:sldMk cId="2563187188" sldId="312"/>
            <ac:spMk id="2" creationId="{0B2D85A7-A1D8-4367-960A-17979FAD9BC2}"/>
          </ac:spMkLst>
        </pc:spChg>
        <pc:spChg chg="mod">
          <ac:chgData name="Satoru" userId="f5f1b623-9aa9-4923-b86d-8ceaae247420" providerId="ADAL" clId="{F7FAB91E-98D1-428F-B8C4-E97B75F5CADD}" dt="2020-09-03T18:37:31.452" v="10606" actId="20577"/>
          <ac:spMkLst>
            <pc:docMk/>
            <pc:sldMk cId="2563187188" sldId="312"/>
            <ac:spMk id="4" creationId="{34BC44CE-4D6D-4E55-BB0A-CCC973C63114}"/>
          </ac:spMkLst>
        </pc:spChg>
        <pc:picChg chg="add mod">
          <ac:chgData name="Satoru" userId="f5f1b623-9aa9-4923-b86d-8ceaae247420" providerId="ADAL" clId="{F7FAB91E-98D1-428F-B8C4-E97B75F5CADD}" dt="2020-09-03T18:36:46.492" v="10595" actId="1076"/>
          <ac:picMkLst>
            <pc:docMk/>
            <pc:sldMk cId="2563187188" sldId="312"/>
            <ac:picMk id="7" creationId="{27DC3D33-571F-4EAF-BDD8-A0EDE440CB6A}"/>
          </ac:picMkLst>
        </pc:picChg>
      </pc:sldChg>
      <pc:sldChg chg="new del">
        <pc:chgData name="Satoru" userId="f5f1b623-9aa9-4923-b86d-8ceaae247420" providerId="ADAL" clId="{F7FAB91E-98D1-428F-B8C4-E97B75F5CADD}" dt="2020-09-03T17:42:24.114" v="8016" actId="680"/>
        <pc:sldMkLst>
          <pc:docMk/>
          <pc:sldMk cId="3491612273" sldId="312"/>
        </pc:sldMkLst>
      </pc:sldChg>
      <pc:sldChg chg="addSp modSp new mod">
        <pc:chgData name="Satoru" userId="f5f1b623-9aa9-4923-b86d-8ceaae247420" providerId="ADAL" clId="{F7FAB91E-98D1-428F-B8C4-E97B75F5CADD}" dt="2020-09-03T18:12:12.741" v="9353" actId="20577"/>
        <pc:sldMkLst>
          <pc:docMk/>
          <pc:sldMk cId="221699801" sldId="313"/>
        </pc:sldMkLst>
        <pc:spChg chg="mod">
          <ac:chgData name="Satoru" userId="f5f1b623-9aa9-4923-b86d-8ceaae247420" providerId="ADAL" clId="{F7FAB91E-98D1-428F-B8C4-E97B75F5CADD}" dt="2020-09-03T17:42:44.400" v="8041" actId="20577"/>
          <ac:spMkLst>
            <pc:docMk/>
            <pc:sldMk cId="221699801" sldId="313"/>
            <ac:spMk id="2" creationId="{D7B55A6C-46EB-45BD-94F8-ECE098FAF395}"/>
          </ac:spMkLst>
        </pc:spChg>
        <pc:spChg chg="mod">
          <ac:chgData name="Satoru" userId="f5f1b623-9aa9-4923-b86d-8ceaae247420" providerId="ADAL" clId="{F7FAB91E-98D1-428F-B8C4-E97B75F5CADD}" dt="2020-09-03T18:12:12.741" v="9353" actId="20577"/>
          <ac:spMkLst>
            <pc:docMk/>
            <pc:sldMk cId="221699801" sldId="313"/>
            <ac:spMk id="4" creationId="{6DF5B975-FD82-4F40-9D69-BE0EA325A75B}"/>
          </ac:spMkLst>
        </pc:spChg>
        <pc:spChg chg="add mod">
          <ac:chgData name="Satoru" userId="f5f1b623-9aa9-4923-b86d-8ceaae247420" providerId="ADAL" clId="{F7FAB91E-98D1-428F-B8C4-E97B75F5CADD}" dt="2020-09-03T18:10:41.348" v="9268" actId="1076"/>
          <ac:spMkLst>
            <pc:docMk/>
            <pc:sldMk cId="221699801" sldId="313"/>
            <ac:spMk id="6" creationId="{A34ABFEE-72A6-4C22-9E5D-A8248F16C05E}"/>
          </ac:spMkLst>
        </pc:spChg>
      </pc:sldChg>
      <pc:sldChg chg="addSp modSp new mod">
        <pc:chgData name="Satoru" userId="f5f1b623-9aa9-4923-b86d-8ceaae247420" providerId="ADAL" clId="{F7FAB91E-98D1-428F-B8C4-E97B75F5CADD}" dt="2020-09-03T18:21:21.678" v="9669" actId="20577"/>
        <pc:sldMkLst>
          <pc:docMk/>
          <pc:sldMk cId="3442757337" sldId="314"/>
        </pc:sldMkLst>
        <pc:spChg chg="mod">
          <ac:chgData name="Satoru" userId="f5f1b623-9aa9-4923-b86d-8ceaae247420" providerId="ADAL" clId="{F7FAB91E-98D1-428F-B8C4-E97B75F5CADD}" dt="2020-09-03T18:18:25.640" v="9573" actId="20577"/>
          <ac:spMkLst>
            <pc:docMk/>
            <pc:sldMk cId="3442757337" sldId="314"/>
            <ac:spMk id="2" creationId="{F53DAA3A-70DF-48CB-AB3F-5A9723D2305B}"/>
          </ac:spMkLst>
        </pc:spChg>
        <pc:spChg chg="mod">
          <ac:chgData name="Satoru" userId="f5f1b623-9aa9-4923-b86d-8ceaae247420" providerId="ADAL" clId="{F7FAB91E-98D1-428F-B8C4-E97B75F5CADD}" dt="2020-09-03T18:21:21.678" v="9669" actId="20577"/>
          <ac:spMkLst>
            <pc:docMk/>
            <pc:sldMk cId="3442757337" sldId="314"/>
            <ac:spMk id="4" creationId="{6F617F36-4573-42B1-AF2A-C41589CD7B53}"/>
          </ac:spMkLst>
        </pc:spChg>
        <pc:spChg chg="add mod">
          <ac:chgData name="Satoru" userId="f5f1b623-9aa9-4923-b86d-8ceaae247420" providerId="ADAL" clId="{F7FAB91E-98D1-428F-B8C4-E97B75F5CADD}" dt="2020-09-03T18:17:31.996" v="9550" actId="1076"/>
          <ac:spMkLst>
            <pc:docMk/>
            <pc:sldMk cId="3442757337" sldId="314"/>
            <ac:spMk id="6" creationId="{380AC30F-5191-4728-B746-287C2CC0D976}"/>
          </ac:spMkLst>
        </pc:spChg>
        <pc:spChg chg="add mod">
          <ac:chgData name="Satoru" userId="f5f1b623-9aa9-4923-b86d-8ceaae247420" providerId="ADAL" clId="{F7FAB91E-98D1-428F-B8C4-E97B75F5CADD}" dt="2020-09-03T18:21:04.756" v="9662"/>
          <ac:spMkLst>
            <pc:docMk/>
            <pc:sldMk cId="3442757337" sldId="314"/>
            <ac:spMk id="8" creationId="{8DBA1520-6F57-4E94-8468-2D902ED7B966}"/>
          </ac:spMkLst>
        </pc:spChg>
      </pc:sldChg>
      <pc:sldChg chg="modSp new mod">
        <pc:chgData name="Satoru" userId="f5f1b623-9aa9-4923-b86d-8ceaae247420" providerId="ADAL" clId="{F7FAB91E-98D1-428F-B8C4-E97B75F5CADD}" dt="2020-09-03T18:26:07.421" v="10234" actId="20577"/>
        <pc:sldMkLst>
          <pc:docMk/>
          <pc:sldMk cId="2599738612" sldId="315"/>
        </pc:sldMkLst>
        <pc:spChg chg="mod">
          <ac:chgData name="Satoru" userId="f5f1b623-9aa9-4923-b86d-8ceaae247420" providerId="ADAL" clId="{F7FAB91E-98D1-428F-B8C4-E97B75F5CADD}" dt="2020-09-03T18:21:50.694" v="9695" actId="20577"/>
          <ac:spMkLst>
            <pc:docMk/>
            <pc:sldMk cId="2599738612" sldId="315"/>
            <ac:spMk id="2" creationId="{3B943249-AF05-41C7-AA68-50CCBD68BFA0}"/>
          </ac:spMkLst>
        </pc:spChg>
        <pc:spChg chg="mod">
          <ac:chgData name="Satoru" userId="f5f1b623-9aa9-4923-b86d-8ceaae247420" providerId="ADAL" clId="{F7FAB91E-98D1-428F-B8C4-E97B75F5CADD}" dt="2020-09-03T18:26:07.421" v="10234" actId="20577"/>
          <ac:spMkLst>
            <pc:docMk/>
            <pc:sldMk cId="2599738612" sldId="315"/>
            <ac:spMk id="4" creationId="{EB552152-0342-4B31-A409-CDBB56B9E21C}"/>
          </ac:spMkLst>
        </pc:spChg>
      </pc:sldChg>
      <pc:sldChg chg="modSp new mod">
        <pc:chgData name="Satoru" userId="f5f1b623-9aa9-4923-b86d-8ceaae247420" providerId="ADAL" clId="{F7FAB91E-98D1-428F-B8C4-E97B75F5CADD}" dt="2020-09-03T18:52:12.722" v="11686" actId="20577"/>
        <pc:sldMkLst>
          <pc:docMk/>
          <pc:sldMk cId="1638049985" sldId="316"/>
        </pc:sldMkLst>
        <pc:spChg chg="mod">
          <ac:chgData name="Satoru" userId="f5f1b623-9aa9-4923-b86d-8ceaae247420" providerId="ADAL" clId="{F7FAB91E-98D1-428F-B8C4-E97B75F5CADD}" dt="2020-09-03T17:43:47.128" v="8094" actId="20577"/>
          <ac:spMkLst>
            <pc:docMk/>
            <pc:sldMk cId="1638049985" sldId="316"/>
            <ac:spMk id="2" creationId="{0401ABB9-A249-47FB-AAE3-1DB56D4412AD}"/>
          </ac:spMkLst>
        </pc:spChg>
        <pc:spChg chg="mod">
          <ac:chgData name="Satoru" userId="f5f1b623-9aa9-4923-b86d-8ceaae247420" providerId="ADAL" clId="{F7FAB91E-98D1-428F-B8C4-E97B75F5CADD}" dt="2020-09-03T18:52:12.722" v="11686" actId="20577"/>
          <ac:spMkLst>
            <pc:docMk/>
            <pc:sldMk cId="1638049985" sldId="316"/>
            <ac:spMk id="4" creationId="{F14BCBF0-4B68-4DB9-AB88-9609BE1D91EA}"/>
          </ac:spMkLst>
        </pc:spChg>
      </pc:sldChg>
      <pc:sldChg chg="addSp modSp new mod addCm delCm modCm">
        <pc:chgData name="Satoru" userId="f5f1b623-9aa9-4923-b86d-8ceaae247420" providerId="ADAL" clId="{F7FAB91E-98D1-428F-B8C4-E97B75F5CADD}" dt="2020-09-04T02:47:30.254" v="12279"/>
        <pc:sldMkLst>
          <pc:docMk/>
          <pc:sldMk cId="1744144467" sldId="317"/>
        </pc:sldMkLst>
        <pc:spChg chg="mod">
          <ac:chgData name="Satoru" userId="f5f1b623-9aa9-4923-b86d-8ceaae247420" providerId="ADAL" clId="{F7FAB91E-98D1-428F-B8C4-E97B75F5CADD}" dt="2020-09-03T18:50:04.757" v="11465"/>
          <ac:spMkLst>
            <pc:docMk/>
            <pc:sldMk cId="1744144467" sldId="317"/>
            <ac:spMk id="2" creationId="{AA35E2DD-8159-4EB8-8D8A-66FC63DFDDFC}"/>
          </ac:spMkLst>
        </pc:spChg>
        <pc:spChg chg="mod">
          <ac:chgData name="Satoru" userId="f5f1b623-9aa9-4923-b86d-8ceaae247420" providerId="ADAL" clId="{F7FAB91E-98D1-428F-B8C4-E97B75F5CADD}" dt="2020-09-04T02:47:30.254" v="12279"/>
          <ac:spMkLst>
            <pc:docMk/>
            <pc:sldMk cId="1744144467" sldId="317"/>
            <ac:spMk id="4" creationId="{B5A8CCD4-A05E-4374-9097-DBE8C53F4903}"/>
          </ac:spMkLst>
        </pc:spChg>
        <pc:spChg chg="add mod">
          <ac:chgData name="Satoru" userId="f5f1b623-9aa9-4923-b86d-8ceaae247420" providerId="ADAL" clId="{F7FAB91E-98D1-428F-B8C4-E97B75F5CADD}" dt="2020-09-04T02:47:21.215" v="12278" actId="20577"/>
          <ac:spMkLst>
            <pc:docMk/>
            <pc:sldMk cId="1744144467" sldId="317"/>
            <ac:spMk id="6" creationId="{8D31FF88-65E3-4D6A-B9B2-061FACC7C81B}"/>
          </ac:spMkLst>
        </pc:spChg>
      </pc:sldChg>
      <pc:sldChg chg="addSp modSp new mod">
        <pc:chgData name="Satoru" userId="f5f1b623-9aa9-4923-b86d-8ceaae247420" providerId="ADAL" clId="{F7FAB91E-98D1-428F-B8C4-E97B75F5CADD}" dt="2020-09-04T02:48:13.361" v="12320" actId="20577"/>
        <pc:sldMkLst>
          <pc:docMk/>
          <pc:sldMk cId="1812642953" sldId="318"/>
        </pc:sldMkLst>
        <pc:spChg chg="mod">
          <ac:chgData name="Satoru" userId="f5f1b623-9aa9-4923-b86d-8ceaae247420" providerId="ADAL" clId="{F7FAB91E-98D1-428F-B8C4-E97B75F5CADD}" dt="2020-09-03T17:48:11.043" v="8158" actId="20577"/>
          <ac:spMkLst>
            <pc:docMk/>
            <pc:sldMk cId="1812642953" sldId="318"/>
            <ac:spMk id="2" creationId="{A623C4E6-10C9-4E27-8B5E-12B439676AE8}"/>
          </ac:spMkLst>
        </pc:spChg>
        <pc:spChg chg="mod">
          <ac:chgData name="Satoru" userId="f5f1b623-9aa9-4923-b86d-8ceaae247420" providerId="ADAL" clId="{F7FAB91E-98D1-428F-B8C4-E97B75F5CADD}" dt="2020-09-04T02:48:13.361" v="12320" actId="20577"/>
          <ac:spMkLst>
            <pc:docMk/>
            <pc:sldMk cId="1812642953" sldId="318"/>
            <ac:spMk id="4" creationId="{CEE8DFD7-DE8D-4678-B08A-B3AF048CAC53}"/>
          </ac:spMkLst>
        </pc:spChg>
        <pc:picChg chg="add mod">
          <ac:chgData name="Satoru" userId="f5f1b623-9aa9-4923-b86d-8ceaae247420" providerId="ADAL" clId="{F7FAB91E-98D1-428F-B8C4-E97B75F5CADD}" dt="2020-09-03T18:57:15.106" v="12100" actId="27614"/>
          <ac:picMkLst>
            <pc:docMk/>
            <pc:sldMk cId="1812642953" sldId="318"/>
            <ac:picMk id="7" creationId="{F33CF6C5-DA62-463D-8E37-3F6F6608C2EF}"/>
          </ac:picMkLst>
        </pc:picChg>
      </pc:sldChg>
      <pc:sldChg chg="modSp new del mod">
        <pc:chgData name="Satoru" userId="f5f1b623-9aa9-4923-b86d-8ceaae247420" providerId="ADAL" clId="{F7FAB91E-98D1-428F-B8C4-E97B75F5CADD}" dt="2020-09-03T18:57:34.589" v="12101" actId="2696"/>
        <pc:sldMkLst>
          <pc:docMk/>
          <pc:sldMk cId="3185495205" sldId="319"/>
        </pc:sldMkLst>
        <pc:spChg chg="mod">
          <ac:chgData name="Satoru" userId="f5f1b623-9aa9-4923-b86d-8ceaae247420" providerId="ADAL" clId="{F7FAB91E-98D1-428F-B8C4-E97B75F5CADD}" dt="2020-09-03T17:49:00.251" v="8175" actId="20577"/>
          <ac:spMkLst>
            <pc:docMk/>
            <pc:sldMk cId="3185495205" sldId="319"/>
            <ac:spMk id="2" creationId="{E6CFD6BA-11FE-43B8-8F51-83FB69470277}"/>
          </ac:spMkLst>
        </pc:spChg>
      </pc:sldChg>
      <pc:sldChg chg="delSp modSp add mod ord">
        <pc:chgData name="Satoru" userId="f5f1b623-9aa9-4923-b86d-8ceaae247420" providerId="ADAL" clId="{F7FAB91E-98D1-428F-B8C4-E97B75F5CADD}" dt="2020-09-03T18:30:42.434" v="10241" actId="20577"/>
        <pc:sldMkLst>
          <pc:docMk/>
          <pc:sldMk cId="2333299284" sldId="320"/>
        </pc:sldMkLst>
        <pc:spChg chg="mod">
          <ac:chgData name="Satoru" userId="f5f1b623-9aa9-4923-b86d-8ceaae247420" providerId="ADAL" clId="{F7FAB91E-98D1-428F-B8C4-E97B75F5CADD}" dt="2020-09-03T18:30:42.434" v="10241" actId="20577"/>
          <ac:spMkLst>
            <pc:docMk/>
            <pc:sldMk cId="2333299284" sldId="320"/>
            <ac:spMk id="4" creationId="{34BC44CE-4D6D-4E55-BB0A-CCC973C63114}"/>
          </ac:spMkLst>
        </pc:spChg>
        <pc:picChg chg="del">
          <ac:chgData name="Satoru" userId="f5f1b623-9aa9-4923-b86d-8ceaae247420" providerId="ADAL" clId="{F7FAB91E-98D1-428F-B8C4-E97B75F5CADD}" dt="2020-09-03T17:58:08.961" v="8758" actId="478"/>
          <ac:picMkLst>
            <pc:docMk/>
            <pc:sldMk cId="2333299284" sldId="320"/>
            <ac:picMk id="7" creationId="{27DC3D33-571F-4EAF-BDD8-A0EDE440CB6A}"/>
          </ac:picMkLst>
        </pc:picChg>
      </pc:sldChg>
      <pc:sldChg chg="new del">
        <pc:chgData name="Satoru" userId="f5f1b623-9aa9-4923-b86d-8ceaae247420" providerId="ADAL" clId="{F7FAB91E-98D1-428F-B8C4-E97B75F5CADD}" dt="2020-09-03T18:33:35.813" v="10243" actId="680"/>
        <pc:sldMkLst>
          <pc:docMk/>
          <pc:sldMk cId="2761847285" sldId="321"/>
        </pc:sldMkLst>
      </pc:sldChg>
      <pc:sldChg chg="modSp new del mod">
        <pc:chgData name="Satoru" userId="f5f1b623-9aa9-4923-b86d-8ceaae247420" providerId="ADAL" clId="{F7FAB91E-98D1-428F-B8C4-E97B75F5CADD}" dt="2020-09-03T18:34:45.573" v="10413" actId="2696"/>
        <pc:sldMkLst>
          <pc:docMk/>
          <pc:sldMk cId="3033788617" sldId="321"/>
        </pc:sldMkLst>
        <pc:spChg chg="mod">
          <ac:chgData name="Satoru" userId="f5f1b623-9aa9-4923-b86d-8ceaae247420" providerId="ADAL" clId="{F7FAB91E-98D1-428F-B8C4-E97B75F5CADD}" dt="2020-09-03T18:33:51.787" v="10252" actId="20577"/>
          <ac:spMkLst>
            <pc:docMk/>
            <pc:sldMk cId="3033788617" sldId="321"/>
            <ac:spMk id="2" creationId="{AD4880DB-ADD7-4C6C-AF2E-30F8193824E3}"/>
          </ac:spMkLst>
        </pc:spChg>
        <pc:spChg chg="mod">
          <ac:chgData name="Satoru" userId="f5f1b623-9aa9-4923-b86d-8ceaae247420" providerId="ADAL" clId="{F7FAB91E-98D1-428F-B8C4-E97B75F5CADD}" dt="2020-09-03T18:34:23.762" v="10411" actId="5793"/>
          <ac:spMkLst>
            <pc:docMk/>
            <pc:sldMk cId="3033788617" sldId="321"/>
            <ac:spMk id="4" creationId="{DEFB278B-0E30-4537-925A-D5E82B4EC43C}"/>
          </ac:spMkLst>
        </pc:spChg>
      </pc:sldChg>
      <pc:sldChg chg="addSp delSp modSp add mod ord">
        <pc:chgData name="Satoru" userId="f5f1b623-9aa9-4923-b86d-8ceaae247420" providerId="ADAL" clId="{F7FAB91E-98D1-428F-B8C4-E97B75F5CADD}" dt="2020-09-03T18:36:32.621" v="10593" actId="20577"/>
        <pc:sldMkLst>
          <pc:docMk/>
          <pc:sldMk cId="3580470152" sldId="322"/>
        </pc:sldMkLst>
        <pc:spChg chg="mod">
          <ac:chgData name="Satoru" userId="f5f1b623-9aa9-4923-b86d-8ceaae247420" providerId="ADAL" clId="{F7FAB91E-98D1-428F-B8C4-E97B75F5CADD}" dt="2020-09-03T18:36:32.621" v="10593" actId="20577"/>
          <ac:spMkLst>
            <pc:docMk/>
            <pc:sldMk cId="3580470152" sldId="322"/>
            <ac:spMk id="2" creationId="{0B2D85A7-A1D8-4367-960A-17979FAD9BC2}"/>
          </ac:spMkLst>
        </pc:spChg>
        <pc:spChg chg="mod">
          <ac:chgData name="Satoru" userId="f5f1b623-9aa9-4923-b86d-8ceaae247420" providerId="ADAL" clId="{F7FAB91E-98D1-428F-B8C4-E97B75F5CADD}" dt="2020-09-03T18:36:15.560" v="10584" actId="20577"/>
          <ac:spMkLst>
            <pc:docMk/>
            <pc:sldMk cId="3580470152" sldId="322"/>
            <ac:spMk id="4" creationId="{34BC44CE-4D6D-4E55-BB0A-CCC973C63114}"/>
          </ac:spMkLst>
        </pc:spChg>
        <pc:picChg chg="del">
          <ac:chgData name="Satoru" userId="f5f1b623-9aa9-4923-b86d-8ceaae247420" providerId="ADAL" clId="{F7FAB91E-98D1-428F-B8C4-E97B75F5CADD}" dt="2020-09-03T18:34:57.882" v="10417" actId="478"/>
          <ac:picMkLst>
            <pc:docMk/>
            <pc:sldMk cId="3580470152" sldId="322"/>
            <ac:picMk id="7" creationId="{27DC3D33-571F-4EAF-BDD8-A0EDE440CB6A}"/>
          </ac:picMkLst>
        </pc:picChg>
        <pc:picChg chg="add mod">
          <ac:chgData name="Satoru" userId="f5f1b623-9aa9-4923-b86d-8ceaae247420" providerId="ADAL" clId="{F7FAB91E-98D1-428F-B8C4-E97B75F5CADD}" dt="2020-09-03T18:36:18.551" v="10585" actId="1076"/>
          <ac:picMkLst>
            <pc:docMk/>
            <pc:sldMk cId="3580470152" sldId="322"/>
            <ac:picMk id="8" creationId="{51699FA4-2A84-4980-9F77-67B6B2BD3118}"/>
          </ac:picMkLst>
        </pc:picChg>
      </pc:sldChg>
      <pc:sldChg chg="addSp modSp new mod addCm delCm modCm">
        <pc:chgData name="Satoru" userId="f5f1b623-9aa9-4923-b86d-8ceaae247420" providerId="ADAL" clId="{F7FAB91E-98D1-428F-B8C4-E97B75F5CADD}" dt="2020-09-04T02:43:00.651" v="12191" actId="20577"/>
        <pc:sldMkLst>
          <pc:docMk/>
          <pc:sldMk cId="136447931" sldId="323"/>
        </pc:sldMkLst>
        <pc:spChg chg="mod">
          <ac:chgData name="Satoru" userId="f5f1b623-9aa9-4923-b86d-8ceaae247420" providerId="ADAL" clId="{F7FAB91E-98D1-428F-B8C4-E97B75F5CADD}" dt="2020-09-03T18:42:56.012" v="10980" actId="20577"/>
          <ac:spMkLst>
            <pc:docMk/>
            <pc:sldMk cId="136447931" sldId="323"/>
            <ac:spMk id="2" creationId="{5D27727D-9DCE-4F77-BFC6-4D015DDF8F6C}"/>
          </ac:spMkLst>
        </pc:spChg>
        <pc:spChg chg="mod">
          <ac:chgData name="Satoru" userId="f5f1b623-9aa9-4923-b86d-8ceaae247420" providerId="ADAL" clId="{F7FAB91E-98D1-428F-B8C4-E97B75F5CADD}" dt="2020-09-04T02:43:00.651" v="12191" actId="20577"/>
          <ac:spMkLst>
            <pc:docMk/>
            <pc:sldMk cId="136447931" sldId="323"/>
            <ac:spMk id="4" creationId="{7A121A95-5668-4448-A95D-6793EBECDE3A}"/>
          </ac:spMkLst>
        </pc:spChg>
        <pc:spChg chg="add mod">
          <ac:chgData name="Satoru" userId="f5f1b623-9aa9-4923-b86d-8ceaae247420" providerId="ADAL" clId="{F7FAB91E-98D1-428F-B8C4-E97B75F5CADD}" dt="2020-09-04T02:41:06.132" v="12168" actId="1076"/>
          <ac:spMkLst>
            <pc:docMk/>
            <pc:sldMk cId="136447931" sldId="323"/>
            <ac:spMk id="6" creationId="{CCAA3A35-9314-4CC9-9FFD-AA58ECE4C23D}"/>
          </ac:spMkLst>
        </pc:spChg>
      </pc:sldChg>
      <pc:sldChg chg="modSp add mod">
        <pc:chgData name="Satoru" userId="f5f1b623-9aa9-4923-b86d-8ceaae247420" providerId="ADAL" clId="{F7FAB91E-98D1-428F-B8C4-E97B75F5CADD}" dt="2020-09-04T02:51:03.994" v="12359" actId="20577"/>
        <pc:sldMkLst>
          <pc:docMk/>
          <pc:sldMk cId="1242407535" sldId="324"/>
        </pc:sldMkLst>
        <pc:spChg chg="mod">
          <ac:chgData name="Satoru" userId="f5f1b623-9aa9-4923-b86d-8ceaae247420" providerId="ADAL" clId="{F7FAB91E-98D1-428F-B8C4-E97B75F5CADD}" dt="2020-09-04T02:51:03.994" v="12359" actId="20577"/>
          <ac:spMkLst>
            <pc:docMk/>
            <pc:sldMk cId="1242407535" sldId="324"/>
            <ac:spMk id="2" creationId="{08235C44-B014-2D41-BB71-B739784ED08C}"/>
          </ac:spMkLst>
        </pc:spChg>
      </pc:sldChg>
      <pc:sldChg chg="addSp modSp new mod">
        <pc:chgData name="Satoru" userId="f5f1b623-9aa9-4923-b86d-8ceaae247420" providerId="ADAL" clId="{F7FAB91E-98D1-428F-B8C4-E97B75F5CADD}" dt="2020-09-04T02:55:27.191" v="12698" actId="1076"/>
        <pc:sldMkLst>
          <pc:docMk/>
          <pc:sldMk cId="292854738" sldId="325"/>
        </pc:sldMkLst>
        <pc:spChg chg="mod">
          <ac:chgData name="Satoru" userId="f5f1b623-9aa9-4923-b86d-8ceaae247420" providerId="ADAL" clId="{F7FAB91E-98D1-428F-B8C4-E97B75F5CADD}" dt="2020-09-04T02:51:14.763" v="12368" actId="20577"/>
          <ac:spMkLst>
            <pc:docMk/>
            <pc:sldMk cId="292854738" sldId="325"/>
            <ac:spMk id="2" creationId="{C62F9BFA-58A2-41AE-9EC4-5CE358059EE0}"/>
          </ac:spMkLst>
        </pc:spChg>
        <pc:spChg chg="mod">
          <ac:chgData name="Satoru" userId="f5f1b623-9aa9-4923-b86d-8ceaae247420" providerId="ADAL" clId="{F7FAB91E-98D1-428F-B8C4-E97B75F5CADD}" dt="2020-09-04T02:54:35.251" v="12690" actId="20577"/>
          <ac:spMkLst>
            <pc:docMk/>
            <pc:sldMk cId="292854738" sldId="325"/>
            <ac:spMk id="4" creationId="{C40BBB05-CC56-4BF2-B1A7-9D42489D4206}"/>
          </ac:spMkLst>
        </pc:spChg>
        <pc:picChg chg="add mod modCrop">
          <ac:chgData name="Satoru" userId="f5f1b623-9aa9-4923-b86d-8ceaae247420" providerId="ADAL" clId="{F7FAB91E-98D1-428F-B8C4-E97B75F5CADD}" dt="2020-09-04T02:55:11.171" v="12695" actId="732"/>
          <ac:picMkLst>
            <pc:docMk/>
            <pc:sldMk cId="292854738" sldId="325"/>
            <ac:picMk id="7" creationId="{689572B1-DAEC-4A71-B510-4C76C14D6AB6}"/>
          </ac:picMkLst>
        </pc:picChg>
        <pc:picChg chg="add mod modCrop">
          <ac:chgData name="Satoru" userId="f5f1b623-9aa9-4923-b86d-8ceaae247420" providerId="ADAL" clId="{F7FAB91E-98D1-428F-B8C4-E97B75F5CADD}" dt="2020-09-04T02:55:27.191" v="12698" actId="1076"/>
          <ac:picMkLst>
            <pc:docMk/>
            <pc:sldMk cId="292854738" sldId="325"/>
            <ac:picMk id="8" creationId="{172940B4-E445-4865-B70E-963E437CE5D1}"/>
          </ac:picMkLst>
        </pc:picChg>
      </pc:sldChg>
      <pc:sldChg chg="addSp delSp modSp add mod">
        <pc:chgData name="Satoru" userId="f5f1b623-9aa9-4923-b86d-8ceaae247420" providerId="ADAL" clId="{F7FAB91E-98D1-428F-B8C4-E97B75F5CADD}" dt="2020-09-04T03:08:31.084" v="13241" actId="113"/>
        <pc:sldMkLst>
          <pc:docMk/>
          <pc:sldMk cId="3287795590" sldId="326"/>
        </pc:sldMkLst>
        <pc:spChg chg="mod">
          <ac:chgData name="Satoru" userId="f5f1b623-9aa9-4923-b86d-8ceaae247420" providerId="ADAL" clId="{F7FAB91E-98D1-428F-B8C4-E97B75F5CADD}" dt="2020-09-04T03:08:31.084" v="13241" actId="113"/>
          <ac:spMkLst>
            <pc:docMk/>
            <pc:sldMk cId="3287795590" sldId="326"/>
            <ac:spMk id="4" creationId="{C40BBB05-CC56-4BF2-B1A7-9D42489D4206}"/>
          </ac:spMkLst>
        </pc:spChg>
        <pc:spChg chg="add mod">
          <ac:chgData name="Satoru" userId="f5f1b623-9aa9-4923-b86d-8ceaae247420" providerId="ADAL" clId="{F7FAB91E-98D1-428F-B8C4-E97B75F5CADD}" dt="2020-09-04T02:59:11.374" v="12811" actId="1076"/>
          <ac:spMkLst>
            <pc:docMk/>
            <pc:sldMk cId="3287795590" sldId="326"/>
            <ac:spMk id="11" creationId="{C24AF217-9958-4254-A902-AA16B1063B97}"/>
          </ac:spMkLst>
        </pc:spChg>
        <pc:picChg chg="del mod">
          <ac:chgData name="Satoru" userId="f5f1b623-9aa9-4923-b86d-8ceaae247420" providerId="ADAL" clId="{F7FAB91E-98D1-428F-B8C4-E97B75F5CADD}" dt="2020-09-04T02:57:23.701" v="12799" actId="478"/>
          <ac:picMkLst>
            <pc:docMk/>
            <pc:sldMk cId="3287795590" sldId="326"/>
            <ac:picMk id="7" creationId="{689572B1-DAEC-4A71-B510-4C76C14D6AB6}"/>
          </ac:picMkLst>
        </pc:picChg>
        <pc:picChg chg="del mod">
          <ac:chgData name="Satoru" userId="f5f1b623-9aa9-4923-b86d-8ceaae247420" providerId="ADAL" clId="{F7FAB91E-98D1-428F-B8C4-E97B75F5CADD}" dt="2020-09-04T02:57:23.701" v="12799" actId="478"/>
          <ac:picMkLst>
            <pc:docMk/>
            <pc:sldMk cId="3287795590" sldId="326"/>
            <ac:picMk id="8" creationId="{172940B4-E445-4865-B70E-963E437CE5D1}"/>
          </ac:picMkLst>
        </pc:picChg>
        <pc:picChg chg="add mod modCrop">
          <ac:chgData name="Satoru" userId="f5f1b623-9aa9-4923-b86d-8ceaae247420" providerId="ADAL" clId="{F7FAB91E-98D1-428F-B8C4-E97B75F5CADD}" dt="2020-09-04T02:58:18.994" v="12807" actId="732"/>
          <ac:picMkLst>
            <pc:docMk/>
            <pc:sldMk cId="3287795590" sldId="326"/>
            <ac:picMk id="9" creationId="{523DDF15-ACF5-4004-95E5-4918BD667627}"/>
          </ac:picMkLst>
        </pc:picChg>
        <pc:picChg chg="add mod modCrop">
          <ac:chgData name="Satoru" userId="f5f1b623-9aa9-4923-b86d-8ceaae247420" providerId="ADAL" clId="{F7FAB91E-98D1-428F-B8C4-E97B75F5CADD}" dt="2020-09-04T02:58:40.144" v="12809" actId="1076"/>
          <ac:picMkLst>
            <pc:docMk/>
            <pc:sldMk cId="3287795590" sldId="326"/>
            <ac:picMk id="10" creationId="{12923928-2B88-45D6-B577-C4D2E80605CF}"/>
          </ac:picMkLst>
        </pc:picChg>
      </pc:sldChg>
      <pc:sldChg chg="addSp modSp new mod">
        <pc:chgData name="Satoru" userId="f5f1b623-9aa9-4923-b86d-8ceaae247420" providerId="ADAL" clId="{F7FAB91E-98D1-428F-B8C4-E97B75F5CADD}" dt="2020-09-04T03:11:11.774" v="13331" actId="20577"/>
        <pc:sldMkLst>
          <pc:docMk/>
          <pc:sldMk cId="2305498650" sldId="327"/>
        </pc:sldMkLst>
        <pc:spChg chg="mod">
          <ac:chgData name="Satoru" userId="f5f1b623-9aa9-4923-b86d-8ceaae247420" providerId="ADAL" clId="{F7FAB91E-98D1-428F-B8C4-E97B75F5CADD}" dt="2020-09-04T02:59:58.173" v="12824" actId="20577"/>
          <ac:spMkLst>
            <pc:docMk/>
            <pc:sldMk cId="2305498650" sldId="327"/>
            <ac:spMk id="2" creationId="{E09D5000-4F99-413E-84B6-7176CC60F33F}"/>
          </ac:spMkLst>
        </pc:spChg>
        <pc:spChg chg="mod">
          <ac:chgData name="Satoru" userId="f5f1b623-9aa9-4923-b86d-8ceaae247420" providerId="ADAL" clId="{F7FAB91E-98D1-428F-B8C4-E97B75F5CADD}" dt="2020-09-04T03:11:11.774" v="13331" actId="20577"/>
          <ac:spMkLst>
            <pc:docMk/>
            <pc:sldMk cId="2305498650" sldId="327"/>
            <ac:spMk id="4" creationId="{70BE5324-9661-4D75-A486-EF0AC46D679B}"/>
          </ac:spMkLst>
        </pc:spChg>
        <pc:spChg chg="add mod">
          <ac:chgData name="Satoru" userId="f5f1b623-9aa9-4923-b86d-8ceaae247420" providerId="ADAL" clId="{F7FAB91E-98D1-428F-B8C4-E97B75F5CADD}" dt="2020-09-04T03:06:19.744" v="13189" actId="20577"/>
          <ac:spMkLst>
            <pc:docMk/>
            <pc:sldMk cId="2305498650" sldId="327"/>
            <ac:spMk id="6" creationId="{DF25E1B7-D951-4820-85D3-7692D1F61489}"/>
          </ac:spMkLst>
        </pc:spChg>
      </pc:sldChg>
      <pc:sldChg chg="addSp delSp modSp new mod">
        <pc:chgData name="Satoru" userId="f5f1b623-9aa9-4923-b86d-8ceaae247420" providerId="ADAL" clId="{F7FAB91E-98D1-428F-B8C4-E97B75F5CADD}" dt="2020-09-04T03:13:39.316" v="13339" actId="1076"/>
        <pc:sldMkLst>
          <pc:docMk/>
          <pc:sldMk cId="2513201314" sldId="328"/>
        </pc:sldMkLst>
        <pc:spChg chg="mod">
          <ac:chgData name="Satoru" userId="f5f1b623-9aa9-4923-b86d-8ceaae247420" providerId="ADAL" clId="{F7FAB91E-98D1-428F-B8C4-E97B75F5CADD}" dt="2020-09-04T03:13:05.325" v="13333"/>
          <ac:spMkLst>
            <pc:docMk/>
            <pc:sldMk cId="2513201314" sldId="328"/>
            <ac:spMk id="2" creationId="{CCAB1E5C-8885-4374-B5B4-BEAF5FD2444E}"/>
          </ac:spMkLst>
        </pc:spChg>
        <pc:spChg chg="del">
          <ac:chgData name="Satoru" userId="f5f1b623-9aa9-4923-b86d-8ceaae247420" providerId="ADAL" clId="{F7FAB91E-98D1-428F-B8C4-E97B75F5CADD}" dt="2020-09-04T03:13:08.246" v="13334" actId="478"/>
          <ac:spMkLst>
            <pc:docMk/>
            <pc:sldMk cId="2513201314" sldId="328"/>
            <ac:spMk id="4" creationId="{E971D470-F28D-4567-AC14-9F988DA3489D}"/>
          </ac:spMkLst>
        </pc:spChg>
        <pc:picChg chg="add mod">
          <ac:chgData name="Satoru" userId="f5f1b623-9aa9-4923-b86d-8ceaae247420" providerId="ADAL" clId="{F7FAB91E-98D1-428F-B8C4-E97B75F5CADD}" dt="2020-09-04T03:13:39.316" v="13339" actId="1076"/>
          <ac:picMkLst>
            <pc:docMk/>
            <pc:sldMk cId="2513201314" sldId="328"/>
            <ac:picMk id="7" creationId="{20A94CFD-AD21-44F3-AB92-A2AD4B25C256}"/>
          </ac:picMkLst>
        </pc:picChg>
      </pc:sldChg>
    </pc:docChg>
  </pc:docChgLst>
  <pc:docChgLst>
    <pc:chgData name="Satoru" userId="f5f1b623-9aa9-4923-b86d-8ceaae247420" providerId="ADAL" clId="{ED1C29B4-C5DE-4DA6-AD92-D72FCCB6A8B9}"/>
    <pc:docChg chg="undo custSel addSld modSld">
      <pc:chgData name="Satoru" userId="f5f1b623-9aa9-4923-b86d-8ceaae247420" providerId="ADAL" clId="{ED1C29B4-C5DE-4DA6-AD92-D72FCCB6A8B9}" dt="2020-10-02T03:10:50.319" v="800" actId="20577"/>
      <pc:docMkLst>
        <pc:docMk/>
      </pc:docMkLst>
      <pc:sldChg chg="modSp add mod">
        <pc:chgData name="Satoru" userId="f5f1b623-9aa9-4923-b86d-8ceaae247420" providerId="ADAL" clId="{ED1C29B4-C5DE-4DA6-AD92-D72FCCB6A8B9}" dt="2020-09-23T16:08:10.379" v="208" actId="6549"/>
        <pc:sldMkLst>
          <pc:docMk/>
          <pc:sldMk cId="2074309380" sldId="264"/>
        </pc:sldMkLst>
        <pc:spChg chg="mod">
          <ac:chgData name="Satoru" userId="f5f1b623-9aa9-4923-b86d-8ceaae247420" providerId="ADAL" clId="{ED1C29B4-C5DE-4DA6-AD92-D72FCCB6A8B9}" dt="2020-09-23T16:07:55.294" v="206" actId="20577"/>
          <ac:spMkLst>
            <pc:docMk/>
            <pc:sldMk cId="2074309380" sldId="264"/>
            <ac:spMk id="4" creationId="{3AD08A6C-DCF9-6F49-A80A-91206B1C91E4}"/>
          </ac:spMkLst>
        </pc:spChg>
        <pc:spChg chg="mod">
          <ac:chgData name="Satoru" userId="f5f1b623-9aa9-4923-b86d-8ceaae247420" providerId="ADAL" clId="{ED1C29B4-C5DE-4DA6-AD92-D72FCCB6A8B9}" dt="2020-09-23T16:08:10.379" v="208" actId="6549"/>
          <ac:spMkLst>
            <pc:docMk/>
            <pc:sldMk cId="2074309380" sldId="264"/>
            <ac:spMk id="6" creationId="{63EF124C-89F8-4B69-B068-C55DD5EB32DB}"/>
          </ac:spMkLst>
        </pc:spChg>
      </pc:sldChg>
      <pc:sldChg chg="addSp delSp modSp add mod">
        <pc:chgData name="Satoru" userId="f5f1b623-9aa9-4923-b86d-8ceaae247420" providerId="ADAL" clId="{ED1C29B4-C5DE-4DA6-AD92-D72FCCB6A8B9}" dt="2020-09-23T16:40:50.099" v="374" actId="1076"/>
        <pc:sldMkLst>
          <pc:docMk/>
          <pc:sldMk cId="1664438476" sldId="329"/>
        </pc:sldMkLst>
        <pc:spChg chg="mod">
          <ac:chgData name="Satoru" userId="f5f1b623-9aa9-4923-b86d-8ceaae247420" providerId="ADAL" clId="{ED1C29B4-C5DE-4DA6-AD92-D72FCCB6A8B9}" dt="2020-09-23T16:29:48.780" v="210" actId="20577"/>
          <ac:spMkLst>
            <pc:docMk/>
            <pc:sldMk cId="1664438476" sldId="329"/>
            <ac:spMk id="2" creationId="{DAE3888F-38FC-4535-B721-19EC091D591D}"/>
          </ac:spMkLst>
        </pc:spChg>
        <pc:spChg chg="mod ord">
          <ac:chgData name="Satoru" userId="f5f1b623-9aa9-4923-b86d-8ceaae247420" providerId="ADAL" clId="{ED1C29B4-C5DE-4DA6-AD92-D72FCCB6A8B9}" dt="2020-09-23T16:39:48.699" v="366" actId="20577"/>
          <ac:spMkLst>
            <pc:docMk/>
            <pc:sldMk cId="1664438476" sldId="329"/>
            <ac:spMk id="4" creationId="{BAA891B8-8D10-4D98-88DE-376F0CFF3137}"/>
          </ac:spMkLst>
        </pc:spChg>
        <pc:picChg chg="del">
          <ac:chgData name="Satoru" userId="f5f1b623-9aa9-4923-b86d-8ceaae247420" providerId="ADAL" clId="{ED1C29B4-C5DE-4DA6-AD92-D72FCCB6A8B9}" dt="2020-09-23T16:38:14.437" v="340" actId="478"/>
          <ac:picMkLst>
            <pc:docMk/>
            <pc:sldMk cId="1664438476" sldId="329"/>
            <ac:picMk id="6" creationId="{F51CA733-28D5-4D36-B0E9-971891825BE0}"/>
          </ac:picMkLst>
        </pc:picChg>
        <pc:picChg chg="del">
          <ac:chgData name="Satoru" userId="f5f1b623-9aa9-4923-b86d-8ceaae247420" providerId="ADAL" clId="{ED1C29B4-C5DE-4DA6-AD92-D72FCCB6A8B9}" dt="2020-09-23T16:34:54.817" v="305" actId="478"/>
          <ac:picMkLst>
            <pc:docMk/>
            <pc:sldMk cId="1664438476" sldId="329"/>
            <ac:picMk id="7" creationId="{BBDC1F13-620D-4133-8F70-34D231A56226}"/>
          </ac:picMkLst>
        </pc:picChg>
        <pc:picChg chg="add mod ord">
          <ac:chgData name="Satoru" userId="f5f1b623-9aa9-4923-b86d-8ceaae247420" providerId="ADAL" clId="{ED1C29B4-C5DE-4DA6-AD92-D72FCCB6A8B9}" dt="2020-09-23T16:40:50.099" v="374" actId="1076"/>
          <ac:picMkLst>
            <pc:docMk/>
            <pc:sldMk cId="1664438476" sldId="329"/>
            <ac:picMk id="9" creationId="{594759ED-27D1-4E76-9C4A-B9311EC61508}"/>
          </ac:picMkLst>
        </pc:picChg>
        <pc:picChg chg="add mod">
          <ac:chgData name="Satoru" userId="f5f1b623-9aa9-4923-b86d-8ceaae247420" providerId="ADAL" clId="{ED1C29B4-C5DE-4DA6-AD92-D72FCCB6A8B9}" dt="2020-09-23T16:38:27.646" v="345" actId="1076"/>
          <ac:picMkLst>
            <pc:docMk/>
            <pc:sldMk cId="1664438476" sldId="329"/>
            <ac:picMk id="11" creationId="{72D391BF-400D-4179-A0F3-7AAAC3DB183A}"/>
          </ac:picMkLst>
        </pc:picChg>
        <pc:picChg chg="add mod">
          <ac:chgData name="Satoru" userId="f5f1b623-9aa9-4923-b86d-8ceaae247420" providerId="ADAL" clId="{ED1C29B4-C5DE-4DA6-AD92-D72FCCB6A8B9}" dt="2020-09-23T16:40:48.223" v="373" actId="1076"/>
          <ac:picMkLst>
            <pc:docMk/>
            <pc:sldMk cId="1664438476" sldId="329"/>
            <ac:picMk id="13" creationId="{386AAE81-E311-4F6A-BB32-118B5A8315B1}"/>
          </ac:picMkLst>
        </pc:picChg>
      </pc:sldChg>
      <pc:sldChg chg="modSp add mod">
        <pc:chgData name="Satoru" userId="f5f1b623-9aa9-4923-b86d-8ceaae247420" providerId="ADAL" clId="{ED1C29B4-C5DE-4DA6-AD92-D72FCCB6A8B9}" dt="2020-09-23T16:47:36.397" v="659" actId="20577"/>
        <pc:sldMkLst>
          <pc:docMk/>
          <pc:sldMk cId="2739425914" sldId="987"/>
        </pc:sldMkLst>
        <pc:spChg chg="mod">
          <ac:chgData name="Satoru" userId="f5f1b623-9aa9-4923-b86d-8ceaae247420" providerId="ADAL" clId="{ED1C29B4-C5DE-4DA6-AD92-D72FCCB6A8B9}" dt="2020-09-23T16:47:36.397" v="659" actId="20577"/>
          <ac:spMkLst>
            <pc:docMk/>
            <pc:sldMk cId="2739425914" sldId="987"/>
            <ac:spMk id="4" creationId="{0E087A70-E18E-44BA-9B17-D112E39CE0CE}"/>
          </ac:spMkLst>
        </pc:spChg>
      </pc:sldChg>
      <pc:sldChg chg="add">
        <pc:chgData name="Satoru" userId="f5f1b623-9aa9-4923-b86d-8ceaae247420" providerId="ADAL" clId="{ED1C29B4-C5DE-4DA6-AD92-D72FCCB6A8B9}" dt="2020-10-02T03:04:07.923" v="660"/>
        <pc:sldMkLst>
          <pc:docMk/>
          <pc:sldMk cId="737464878" sldId="988"/>
        </pc:sldMkLst>
      </pc:sldChg>
      <pc:sldChg chg="addSp modSp new mod">
        <pc:chgData name="Satoru" userId="f5f1b623-9aa9-4923-b86d-8ceaae247420" providerId="ADAL" clId="{ED1C29B4-C5DE-4DA6-AD92-D72FCCB6A8B9}" dt="2020-10-02T03:06:07.542" v="705" actId="1076"/>
        <pc:sldMkLst>
          <pc:docMk/>
          <pc:sldMk cId="989425136" sldId="989"/>
        </pc:sldMkLst>
        <pc:spChg chg="mod">
          <ac:chgData name="Satoru" userId="f5f1b623-9aa9-4923-b86d-8ceaae247420" providerId="ADAL" clId="{ED1C29B4-C5DE-4DA6-AD92-D72FCCB6A8B9}" dt="2020-10-02T03:04:52.906" v="684" actId="20577"/>
          <ac:spMkLst>
            <pc:docMk/>
            <pc:sldMk cId="989425136" sldId="989"/>
            <ac:spMk id="2" creationId="{78EAAE68-94A6-486C-9995-BCF8B50807FC}"/>
          </ac:spMkLst>
        </pc:spChg>
        <pc:spChg chg="mod">
          <ac:chgData name="Satoru" userId="f5f1b623-9aa9-4923-b86d-8ceaae247420" providerId="ADAL" clId="{ED1C29B4-C5DE-4DA6-AD92-D72FCCB6A8B9}" dt="2020-10-02T03:06:04.007" v="704" actId="20577"/>
          <ac:spMkLst>
            <pc:docMk/>
            <pc:sldMk cId="989425136" sldId="989"/>
            <ac:spMk id="4" creationId="{BA80E3B0-4BC4-4982-A13A-628A03AFF8BB}"/>
          </ac:spMkLst>
        </pc:spChg>
        <pc:picChg chg="add mod">
          <ac:chgData name="Satoru" userId="f5f1b623-9aa9-4923-b86d-8ceaae247420" providerId="ADAL" clId="{ED1C29B4-C5DE-4DA6-AD92-D72FCCB6A8B9}" dt="2020-10-02T03:06:07.542" v="705" actId="1076"/>
          <ac:picMkLst>
            <pc:docMk/>
            <pc:sldMk cId="989425136" sldId="989"/>
            <ac:picMk id="7" creationId="{20E72E8A-F64E-4403-B54B-0FD641B6DCF3}"/>
          </ac:picMkLst>
        </pc:picChg>
      </pc:sldChg>
      <pc:sldChg chg="addSp delSp modSp add mod">
        <pc:chgData name="Satoru" userId="f5f1b623-9aa9-4923-b86d-8ceaae247420" providerId="ADAL" clId="{ED1C29B4-C5DE-4DA6-AD92-D72FCCB6A8B9}" dt="2020-10-02T03:07:59.607" v="719" actId="14100"/>
        <pc:sldMkLst>
          <pc:docMk/>
          <pc:sldMk cId="2749845462" sldId="990"/>
        </pc:sldMkLst>
        <pc:spChg chg="mod">
          <ac:chgData name="Satoru" userId="f5f1b623-9aa9-4923-b86d-8ceaae247420" providerId="ADAL" clId="{ED1C29B4-C5DE-4DA6-AD92-D72FCCB6A8B9}" dt="2020-10-02T03:07:32.503" v="713" actId="20577"/>
          <ac:spMkLst>
            <pc:docMk/>
            <pc:sldMk cId="2749845462" sldId="990"/>
            <ac:spMk id="4" creationId="{BA80E3B0-4BC4-4982-A13A-628A03AFF8BB}"/>
          </ac:spMkLst>
        </pc:spChg>
        <pc:picChg chg="del">
          <ac:chgData name="Satoru" userId="f5f1b623-9aa9-4923-b86d-8ceaae247420" providerId="ADAL" clId="{ED1C29B4-C5DE-4DA6-AD92-D72FCCB6A8B9}" dt="2020-10-02T03:06:41.990" v="707" actId="478"/>
          <ac:picMkLst>
            <pc:docMk/>
            <pc:sldMk cId="2749845462" sldId="990"/>
            <ac:picMk id="7" creationId="{20E72E8A-F64E-4403-B54B-0FD641B6DCF3}"/>
          </ac:picMkLst>
        </pc:picChg>
        <pc:picChg chg="add mod">
          <ac:chgData name="Satoru" userId="f5f1b623-9aa9-4923-b86d-8ceaae247420" providerId="ADAL" clId="{ED1C29B4-C5DE-4DA6-AD92-D72FCCB6A8B9}" dt="2020-10-02T03:07:59.607" v="719" actId="14100"/>
          <ac:picMkLst>
            <pc:docMk/>
            <pc:sldMk cId="2749845462" sldId="990"/>
            <ac:picMk id="8" creationId="{EDDC1A7D-17AD-4B5B-8CAB-34099C12D62B}"/>
          </ac:picMkLst>
        </pc:picChg>
      </pc:sldChg>
      <pc:sldChg chg="addSp modSp new mod">
        <pc:chgData name="Satoru" userId="f5f1b623-9aa9-4923-b86d-8ceaae247420" providerId="ADAL" clId="{ED1C29B4-C5DE-4DA6-AD92-D72FCCB6A8B9}" dt="2020-10-02T03:09:24.360" v="775" actId="1076"/>
        <pc:sldMkLst>
          <pc:docMk/>
          <pc:sldMk cId="2199451793" sldId="991"/>
        </pc:sldMkLst>
        <pc:spChg chg="mod">
          <ac:chgData name="Satoru" userId="f5f1b623-9aa9-4923-b86d-8ceaae247420" providerId="ADAL" clId="{ED1C29B4-C5DE-4DA6-AD92-D72FCCB6A8B9}" dt="2020-10-02T03:08:35.642" v="757" actId="20577"/>
          <ac:spMkLst>
            <pc:docMk/>
            <pc:sldMk cId="2199451793" sldId="991"/>
            <ac:spMk id="2" creationId="{B2CC6431-AA47-4932-A613-ACCCBCBD5B4D}"/>
          </ac:spMkLst>
        </pc:spChg>
        <pc:spChg chg="mod">
          <ac:chgData name="Satoru" userId="f5f1b623-9aa9-4923-b86d-8ceaae247420" providerId="ADAL" clId="{ED1C29B4-C5DE-4DA6-AD92-D72FCCB6A8B9}" dt="2020-10-02T03:08:54.951" v="768" actId="20577"/>
          <ac:spMkLst>
            <pc:docMk/>
            <pc:sldMk cId="2199451793" sldId="991"/>
            <ac:spMk id="4" creationId="{4A0502DE-B27A-4526-A188-B98D7838B54B}"/>
          </ac:spMkLst>
        </pc:spChg>
        <pc:picChg chg="add mod">
          <ac:chgData name="Satoru" userId="f5f1b623-9aa9-4923-b86d-8ceaae247420" providerId="ADAL" clId="{ED1C29B4-C5DE-4DA6-AD92-D72FCCB6A8B9}" dt="2020-10-02T03:09:24.360" v="775" actId="1076"/>
          <ac:picMkLst>
            <pc:docMk/>
            <pc:sldMk cId="2199451793" sldId="991"/>
            <ac:picMk id="7" creationId="{1B950F61-7584-4342-BB42-37756CB1A098}"/>
          </ac:picMkLst>
        </pc:picChg>
      </pc:sldChg>
      <pc:sldChg chg="addSp modSp new mod">
        <pc:chgData name="Satoru" userId="f5f1b623-9aa9-4923-b86d-8ceaae247420" providerId="ADAL" clId="{ED1C29B4-C5DE-4DA6-AD92-D72FCCB6A8B9}" dt="2020-10-02T03:10:50.319" v="800" actId="20577"/>
        <pc:sldMkLst>
          <pc:docMk/>
          <pc:sldMk cId="3776805435" sldId="992"/>
        </pc:sldMkLst>
        <pc:spChg chg="mod">
          <ac:chgData name="Satoru" userId="f5f1b623-9aa9-4923-b86d-8ceaae247420" providerId="ADAL" clId="{ED1C29B4-C5DE-4DA6-AD92-D72FCCB6A8B9}" dt="2020-10-02T03:10:10.445" v="782" actId="20577"/>
          <ac:spMkLst>
            <pc:docMk/>
            <pc:sldMk cId="3776805435" sldId="992"/>
            <ac:spMk id="2" creationId="{4476877F-F646-4263-AFED-AD87B15E6BD7}"/>
          </ac:spMkLst>
        </pc:spChg>
        <pc:spChg chg="mod">
          <ac:chgData name="Satoru" userId="f5f1b623-9aa9-4923-b86d-8ceaae247420" providerId="ADAL" clId="{ED1C29B4-C5DE-4DA6-AD92-D72FCCB6A8B9}" dt="2020-10-02T03:10:50.319" v="800" actId="20577"/>
          <ac:spMkLst>
            <pc:docMk/>
            <pc:sldMk cId="3776805435" sldId="992"/>
            <ac:spMk id="4" creationId="{D145B0AB-B10E-422A-966F-75EAD8EEE1B7}"/>
          </ac:spMkLst>
        </pc:spChg>
        <pc:picChg chg="add mod">
          <ac:chgData name="Satoru" userId="f5f1b623-9aa9-4923-b86d-8ceaae247420" providerId="ADAL" clId="{ED1C29B4-C5DE-4DA6-AD92-D72FCCB6A8B9}" dt="2020-10-02T03:10:49.102" v="799" actId="962"/>
          <ac:picMkLst>
            <pc:docMk/>
            <pc:sldMk cId="3776805435" sldId="992"/>
            <ac:picMk id="7" creationId="{99A84EC3-67E4-4524-9D0F-4142380DCAF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16.02.2021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7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E1FFD-76F8-4B81-A8A5-B9BE0C875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71725-55A6-415B-82C1-57EC672F968F}" type="slidenum">
              <a:rPr lang="de-DE" altLang="en-US"/>
              <a:pPr/>
              <a:t>50</a:t>
            </a:fld>
            <a:endParaRPr lang="de-DE" altLang="en-US"/>
          </a:p>
        </p:txBody>
      </p:sp>
      <p:sp>
        <p:nvSpPr>
          <p:cNvPr id="467970" name="Rectangle 2">
            <a:extLst>
              <a:ext uri="{FF2B5EF4-FFF2-40B4-BE49-F238E27FC236}">
                <a16:creationId xmlns:a16="http://schemas.microsoft.com/office/drawing/2014/main" id="{A15F4EC0-3DAB-4D22-B510-D91127A95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E50971CA-49E2-471D-A62C-AA98BE3E6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38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7E1FFD-76F8-4B81-A8A5-B9BE0C875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71725-55A6-415B-82C1-57EC672F968F}" type="slidenum">
              <a:rPr lang="de-DE" altLang="en-US"/>
              <a:pPr/>
              <a:t>51</a:t>
            </a:fld>
            <a:endParaRPr lang="de-DE" altLang="en-US"/>
          </a:p>
        </p:txBody>
      </p:sp>
      <p:sp>
        <p:nvSpPr>
          <p:cNvPr id="467970" name="Rectangle 2">
            <a:extLst>
              <a:ext uri="{FF2B5EF4-FFF2-40B4-BE49-F238E27FC236}">
                <a16:creationId xmlns:a16="http://schemas.microsoft.com/office/drawing/2014/main" id="{A15F4EC0-3DAB-4D22-B510-D91127A95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E50971CA-49E2-471D-A62C-AA98BE3E6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2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F52A8E-5B90-46D4-B741-FC9DB8381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88A5A-C71A-464C-B351-074731034EA8}" type="slidenum">
              <a:rPr lang="de-DE" altLang="en-US"/>
              <a:pPr/>
              <a:t>52</a:t>
            </a:fld>
            <a:endParaRPr lang="de-DE" altLang="en-US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525B54F6-D611-4BDE-9646-4C4908353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7DFC10AD-4660-4DF2-8D7B-3054842C1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1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700BAC-BDF4-4C38-A0CA-BE0410E14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62607-356F-4E65-B029-BDBA0E40BA0C}" type="slidenum">
              <a:rPr lang="de-DE" altLang="en-US"/>
              <a:pPr/>
              <a:t>55</a:t>
            </a:fld>
            <a:endParaRPr lang="de-DE" altLang="en-US"/>
          </a:p>
        </p:txBody>
      </p:sp>
      <p:sp>
        <p:nvSpPr>
          <p:cNvPr id="481282" name="Rectangle 2">
            <a:extLst>
              <a:ext uri="{FF2B5EF4-FFF2-40B4-BE49-F238E27FC236}">
                <a16:creationId xmlns:a16="http://schemas.microsoft.com/office/drawing/2014/main" id="{D4E9C05A-66BC-486F-8B5B-682FF3E92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6B965322-5EC3-4464-8651-8AA6B42B4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717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E0A8CB-097A-4CC8-8840-C10764394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2F514-2CB6-4828-8C36-118B9017EDCC}" type="slidenum">
              <a:rPr lang="de-DE" altLang="en-US"/>
              <a:pPr/>
              <a:t>61</a:t>
            </a:fld>
            <a:endParaRPr lang="de-DE" altLang="en-US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95C6039B-BE7A-43AE-B8DD-F0197F07B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19C1BA1B-62C0-4798-8D7B-0A157188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13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BF8772-36F6-440F-A130-A53E5F4CE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806E1-C58E-49E9-98B4-644CBC70211B}" type="slidenum">
              <a:rPr lang="de-DE" altLang="en-US"/>
              <a:pPr/>
              <a:t>72</a:t>
            </a:fld>
            <a:endParaRPr lang="de-DE" altLang="en-US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93780250-5D54-468A-8903-E607E3FB6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0260942A-A3E7-4CA8-8D50-48C9CB5D2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36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1pPr>
            <a:lvl2pPr marL="707420" indent="-272085" eaLnBrk="0" hangingPunct="0"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2pPr>
            <a:lvl3pPr marL="1088339" indent="-217668" eaLnBrk="0" hangingPunct="0"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3pPr>
            <a:lvl4pPr marL="1523675" indent="-217668" eaLnBrk="0" hangingPunct="0"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4pPr>
            <a:lvl5pPr marL="1959010" indent="-217668" eaLnBrk="0" hangingPunct="0"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5pPr>
            <a:lvl6pPr marL="2394346" indent="-217668" defTabSz="435335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6pPr>
            <a:lvl7pPr marL="2829682" indent="-217668" defTabSz="435335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7pPr>
            <a:lvl8pPr marL="3265017" indent="-217668" defTabSz="435335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8pPr>
            <a:lvl9pPr marL="3700353" indent="-217668" defTabSz="435335" eaLnBrk="0" fontAlgn="base" hangingPunct="0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9514" algn="l"/>
                <a:tab pos="1439026" algn="l"/>
                <a:tab pos="2158540" algn="l"/>
                <a:tab pos="2878052" algn="l"/>
              </a:tabLst>
              <a:defRPr sz="1100">
                <a:solidFill>
                  <a:schemeClr val="bg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fld id="{DE3533A2-9150-4AEE-9D8C-1DEE232F398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92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93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460647-769D-4D20-9214-1E4AC140F3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1E509-C762-405A-9459-2DADAD75097D}" type="slidenum">
              <a:rPr lang="de-DE" altLang="en-US"/>
              <a:pPr/>
              <a:t>94</a:t>
            </a:fld>
            <a:endParaRPr lang="de-DE" altLang="en-US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0150F6A2-7661-42CA-81E1-3343D8B48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D4EFE21C-AE11-49FE-87FF-8A74244A9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264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D4FFDE-D74D-49AC-87D6-8D492E660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236F8-2B7F-460D-AF0A-672217E7A804}" type="slidenum">
              <a:rPr lang="de-DE" altLang="en-US"/>
              <a:pPr/>
              <a:t>95</a:t>
            </a:fld>
            <a:endParaRPr lang="de-DE" altLang="en-US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10CF25AA-FF63-4B77-9A74-4814B0AD7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63E8DDD3-B788-4D32-84F4-F4D1FC2BB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460647-769D-4D20-9214-1E4AC140F3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1E509-C762-405A-9459-2DADAD75097D}" type="slidenum">
              <a:rPr lang="de-DE" altLang="en-US"/>
              <a:pPr/>
              <a:t>96</a:t>
            </a:fld>
            <a:endParaRPr lang="de-DE" altLang="en-US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0150F6A2-7661-42CA-81E1-3343D8B48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D4EFE21C-AE11-49FE-87FF-8A74244A9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4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C40124-F34A-4C9A-BE6A-861BC02AF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7BC64-AAEC-4D40-AF23-AC96FEA74B67}" type="slidenum">
              <a:rPr lang="de-DE" altLang="en-US"/>
              <a:pPr/>
              <a:t>20</a:t>
            </a:fld>
            <a:endParaRPr lang="de-DE" altLang="en-US"/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91988341-B63B-4266-87CD-87EC7FA4A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91E46BD9-75B4-4246-86BF-0D2245FEE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25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C40124-F34A-4C9A-BE6A-861BC02AF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7BC64-AAEC-4D40-AF23-AC96FEA74B67}" type="slidenum">
              <a:rPr lang="de-DE" altLang="en-US"/>
              <a:pPr/>
              <a:t>21</a:t>
            </a:fld>
            <a:endParaRPr lang="de-DE" altLang="en-US"/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91988341-B63B-4266-87CD-87EC7FA4A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91E46BD9-75B4-4246-86BF-0D2245FEE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836831-2F39-4DB8-AA09-338C8C607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1C232-6B3F-4213-A5D6-DB1F5861BFE5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E3A80492-1D6B-4859-8B89-D00CF11B1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B5EE00DC-DCF1-4BA9-8D54-0E08C226A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F723C6-E06A-4E38-A3C9-2D09EBB58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5BB3E-5AE8-4041-AC77-1805CA75F9AE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E38954EF-33C6-4166-8210-E67283D8C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7C35B86B-1F84-406F-85A6-CD0174DC0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0AE8AC-F753-4070-A9D0-24ECE861E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DB0D8-9FB9-4BE1-A57E-C2CD4DB91A72}" type="slidenum">
              <a:rPr lang="de-DE" altLang="en-US"/>
              <a:pPr/>
              <a:t>35</a:t>
            </a:fld>
            <a:endParaRPr lang="de-DE" altLang="en-US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928FA94F-751A-4C90-A037-70F1C7D4A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7DC9C1D9-9118-4C13-AE18-486516AD4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4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A9D40A-4C10-49CC-A17A-F805CB9DE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DD69D-5D11-4346-AD02-A8191E16F70D}" type="slidenum">
              <a:rPr lang="de-DE" altLang="en-US"/>
              <a:pPr/>
              <a:t>41</a:t>
            </a:fld>
            <a:endParaRPr lang="de-DE" altLang="en-US"/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7A9D20DB-9B35-4F17-AD4A-A8F19E70A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27457168-A946-44F1-9504-63FBA1466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3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47B994-C87D-4514-A0F3-19AD82C1A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A8BD2-4E6F-43AF-A464-917D36BB1611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4F609C95-D72A-4B32-8422-F37CD1ABD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C59BFC6F-42B8-45E9-903D-8646E28F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57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367C7F-84AA-4A87-907D-420BA52E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DAA0C-2081-4671-A59E-6DE3E3E13192}" type="slidenum">
              <a:rPr lang="de-DE" altLang="en-US"/>
              <a:pPr/>
              <a:t>43</a:t>
            </a:fld>
            <a:endParaRPr lang="de-DE" altLang="en-US"/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7E7246CA-F767-44B5-AA16-908AD5775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81E92B9A-A24F-4E53-887A-C5C2B6F19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8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de-DE" dirty="0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25" y="919993"/>
            <a:ext cx="8427600" cy="40716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00E8-084B-5C4A-9D21-FB806A7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89156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  <p:sldLayoutId id="2147483697" r:id="rId8"/>
  </p:sldLayoutIdLst>
  <p:hf hdr="0" ft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.me/w/t8UVEQH1sTTkus_w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kni.me/w/rlXFxYxQmbgNgSs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kni.me/w/WgQVjVJugr9Nu24W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576522" cy="646331"/>
          </a:xfrm>
        </p:spPr>
        <p:txBody>
          <a:bodyPr/>
          <a:lstStyle/>
          <a:p>
            <a:r>
              <a:rPr lang="de-DE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92A7-1FA3-4077-9549-6899906A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Semi-</a:t>
            </a:r>
            <a:r>
              <a:rPr lang="de-DE" dirty="0" err="1"/>
              <a:t>Supervised</a:t>
            </a:r>
            <a:r>
              <a:rPr lang="de-DE" dirty="0"/>
              <a:t> Learning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D7E2-CEB6-4058-A3C2-5C097D409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sz="2000" dirty="0"/>
                  <a:t>and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𝑦𝑒𝑙𝑙𝑜𝑤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𝑔𝑟𝑎𝑦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endParaRPr lang="en-GB" sz="2000" dirty="0"/>
              </a:p>
              <a:p>
                <a:r>
                  <a:rPr lang="de-DE" sz="2000" dirty="0"/>
                  <a:t>A </a:t>
                </a:r>
                <a:r>
                  <a:rPr lang="de-DE" sz="2000" dirty="0" err="1"/>
                  <a:t>training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set</a:t>
                </a:r>
                <a:r>
                  <a:rPr lang="de-DE" sz="2000" dirty="0"/>
                  <a:t> with many examples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some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samples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dirty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de-DE" sz="2000" dirty="0"/>
                  <a:t> </a:t>
                </a:r>
              </a:p>
              <a:p>
                <a:r>
                  <a:rPr lang="de-DE" sz="2000" dirty="0"/>
                  <a:t>The model labels the data in the training set using a modified unsupervised learning procedure</a:t>
                </a:r>
                <a:endParaRPr lang="de-DE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D7E2-CEB6-4058-A3C2-5C097D409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1" t="-2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50143E-02E0-4415-9D22-B20A88B0B4D4}"/>
              </a:ext>
            </a:extLst>
          </p:cNvPr>
          <p:cNvCxnSpPr/>
          <p:nvPr/>
        </p:nvCxnSpPr>
        <p:spPr>
          <a:xfrm flipV="1">
            <a:off x="2064831" y="2679216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264B6C-BE33-43B1-AF0D-3A0713DD5DFE}"/>
              </a:ext>
            </a:extLst>
          </p:cNvPr>
          <p:cNvCxnSpPr>
            <a:cxnSpLocks/>
          </p:cNvCxnSpPr>
          <p:nvPr/>
        </p:nvCxnSpPr>
        <p:spPr>
          <a:xfrm>
            <a:off x="1947761" y="4983472"/>
            <a:ext cx="5688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5C26A6C-ABD8-4932-A243-460C3735EF0E}"/>
              </a:ext>
            </a:extLst>
          </p:cNvPr>
          <p:cNvSpPr/>
          <p:nvPr/>
        </p:nvSpPr>
        <p:spPr>
          <a:xfrm>
            <a:off x="2253910" y="303925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E580DD-1F00-480A-B85F-BDE406C67577}"/>
              </a:ext>
            </a:extLst>
          </p:cNvPr>
          <p:cNvSpPr/>
          <p:nvPr/>
        </p:nvSpPr>
        <p:spPr>
          <a:xfrm>
            <a:off x="2506802" y="3192208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A059E6-423E-4CF3-B4BC-CCCBC34A4618}"/>
              </a:ext>
            </a:extLst>
          </p:cNvPr>
          <p:cNvSpPr/>
          <p:nvPr/>
        </p:nvSpPr>
        <p:spPr>
          <a:xfrm>
            <a:off x="2582485" y="2967248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EADAB9C-B632-458F-A2FB-8740ECF6B5F2}"/>
              </a:ext>
            </a:extLst>
          </p:cNvPr>
          <p:cNvSpPr/>
          <p:nvPr/>
        </p:nvSpPr>
        <p:spPr>
          <a:xfrm>
            <a:off x="2775058" y="312020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C237B8-316D-4D5E-8491-0C4A9FD46C64}"/>
              </a:ext>
            </a:extLst>
          </p:cNvPr>
          <p:cNvSpPr/>
          <p:nvPr/>
        </p:nvSpPr>
        <p:spPr>
          <a:xfrm>
            <a:off x="2927458" y="327260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9662F9-7149-4CB1-A5FE-8CB3FC66BF1D}"/>
              </a:ext>
            </a:extLst>
          </p:cNvPr>
          <p:cNvSpPr/>
          <p:nvPr/>
        </p:nvSpPr>
        <p:spPr>
          <a:xfrm>
            <a:off x="4468041" y="346641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32A5F7-8A46-48B2-9830-60FE1E24E273}"/>
              </a:ext>
            </a:extLst>
          </p:cNvPr>
          <p:cNvSpPr/>
          <p:nvPr/>
        </p:nvSpPr>
        <p:spPr>
          <a:xfrm>
            <a:off x="3532123" y="326421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2E7ADD-0913-4BA2-8B37-3B2744468689}"/>
              </a:ext>
            </a:extLst>
          </p:cNvPr>
          <p:cNvSpPr/>
          <p:nvPr/>
        </p:nvSpPr>
        <p:spPr>
          <a:xfrm>
            <a:off x="3485284" y="3018394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89BDEB-63B7-42D2-AAB2-ECE393544CC8}"/>
              </a:ext>
            </a:extLst>
          </p:cNvPr>
          <p:cNvSpPr/>
          <p:nvPr/>
        </p:nvSpPr>
        <p:spPr>
          <a:xfrm>
            <a:off x="4525386" y="3065891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39548A-C7ED-4581-BCD2-D8C0E10F44A9}"/>
              </a:ext>
            </a:extLst>
          </p:cNvPr>
          <p:cNvSpPr/>
          <p:nvPr/>
        </p:nvSpPr>
        <p:spPr>
          <a:xfrm>
            <a:off x="2619930" y="418648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50B74C-9A00-4876-A0DB-1DB9B6B5033E}"/>
              </a:ext>
            </a:extLst>
          </p:cNvPr>
          <p:cNvSpPr/>
          <p:nvPr/>
        </p:nvSpPr>
        <p:spPr>
          <a:xfrm>
            <a:off x="3946168" y="320059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F827CC-DC15-456A-88FD-8A9075002681}"/>
              </a:ext>
            </a:extLst>
          </p:cNvPr>
          <p:cNvSpPr/>
          <p:nvPr/>
        </p:nvSpPr>
        <p:spPr>
          <a:xfrm>
            <a:off x="2815866" y="368168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5F348D-DDCF-402D-A68C-0D735107431C}"/>
              </a:ext>
            </a:extLst>
          </p:cNvPr>
          <p:cNvSpPr/>
          <p:nvPr/>
        </p:nvSpPr>
        <p:spPr>
          <a:xfrm>
            <a:off x="3823546" y="3627194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DB8B3A-1C00-4A58-9603-E2F4C809BA69}"/>
              </a:ext>
            </a:extLst>
          </p:cNvPr>
          <p:cNvSpPr/>
          <p:nvPr/>
        </p:nvSpPr>
        <p:spPr>
          <a:xfrm>
            <a:off x="3467067" y="368612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0EFC2F-1CC0-4407-AF1A-EA7BF6F6975F}"/>
              </a:ext>
            </a:extLst>
          </p:cNvPr>
          <p:cNvSpPr/>
          <p:nvPr/>
        </p:nvSpPr>
        <p:spPr>
          <a:xfrm>
            <a:off x="3105686" y="395977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50FF3E-4D2C-473A-B90E-3E38A985F780}"/>
              </a:ext>
            </a:extLst>
          </p:cNvPr>
          <p:cNvSpPr/>
          <p:nvPr/>
        </p:nvSpPr>
        <p:spPr>
          <a:xfrm>
            <a:off x="5694999" y="3872747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CC714E-7E34-4007-8E71-1E00A955A51C}"/>
              </a:ext>
            </a:extLst>
          </p:cNvPr>
          <p:cNvSpPr/>
          <p:nvPr/>
        </p:nvSpPr>
        <p:spPr>
          <a:xfrm>
            <a:off x="5648160" y="362692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E545E2-7847-4C4F-8337-33E1EAEE36A6}"/>
              </a:ext>
            </a:extLst>
          </p:cNvPr>
          <p:cNvSpPr/>
          <p:nvPr/>
        </p:nvSpPr>
        <p:spPr>
          <a:xfrm>
            <a:off x="6109044" y="380912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D6E098-A3EC-413D-9B7D-C7E926CEB617}"/>
              </a:ext>
            </a:extLst>
          </p:cNvPr>
          <p:cNvSpPr/>
          <p:nvPr/>
        </p:nvSpPr>
        <p:spPr>
          <a:xfrm>
            <a:off x="5986422" y="423572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CF97653-5FD1-4884-BCB2-3C6A276F14C9}"/>
              </a:ext>
            </a:extLst>
          </p:cNvPr>
          <p:cNvSpPr/>
          <p:nvPr/>
        </p:nvSpPr>
        <p:spPr>
          <a:xfrm>
            <a:off x="5199637" y="399506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83D7EC-66A7-4574-AE0A-00437733EF9D}"/>
              </a:ext>
            </a:extLst>
          </p:cNvPr>
          <p:cNvSpPr/>
          <p:nvPr/>
        </p:nvSpPr>
        <p:spPr>
          <a:xfrm>
            <a:off x="6058426" y="345835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5E7ABF3-623A-4FB1-BF63-5E2047E1CB16}"/>
              </a:ext>
            </a:extLst>
          </p:cNvPr>
          <p:cNvSpPr/>
          <p:nvPr/>
        </p:nvSpPr>
        <p:spPr>
          <a:xfrm>
            <a:off x="4710678" y="4640759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A67003-431F-4B3A-A6AE-73256DEF6381}"/>
              </a:ext>
            </a:extLst>
          </p:cNvPr>
          <p:cNvSpPr/>
          <p:nvPr/>
        </p:nvSpPr>
        <p:spPr>
          <a:xfrm>
            <a:off x="6551029" y="369893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D23E33-33FD-4636-BFFE-D2FBDF9F932F}"/>
              </a:ext>
            </a:extLst>
          </p:cNvPr>
          <p:cNvSpPr/>
          <p:nvPr/>
        </p:nvSpPr>
        <p:spPr>
          <a:xfrm>
            <a:off x="6138822" y="438812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436A5CC-9CCB-413F-8A44-BB8C45743FA3}"/>
              </a:ext>
            </a:extLst>
          </p:cNvPr>
          <p:cNvSpPr/>
          <p:nvPr/>
        </p:nvSpPr>
        <p:spPr>
          <a:xfrm>
            <a:off x="5199094" y="455114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5CC793E-C5A8-4D13-B0D1-A1FBDB766A35}"/>
              </a:ext>
            </a:extLst>
          </p:cNvPr>
          <p:cNvSpPr/>
          <p:nvPr/>
        </p:nvSpPr>
        <p:spPr>
          <a:xfrm>
            <a:off x="4089551" y="4561417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510519-84FC-4617-A04E-314535135B85}"/>
              </a:ext>
            </a:extLst>
          </p:cNvPr>
          <p:cNvSpPr/>
          <p:nvPr/>
        </p:nvSpPr>
        <p:spPr>
          <a:xfrm>
            <a:off x="5469922" y="423106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0BBCC3-BB7B-44C2-ADA6-81A21CEF5FDA}"/>
              </a:ext>
            </a:extLst>
          </p:cNvPr>
          <p:cNvSpPr/>
          <p:nvPr/>
        </p:nvSpPr>
        <p:spPr>
          <a:xfrm>
            <a:off x="6413844" y="411392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3ABCB8-D0AE-42F9-9DA4-2E86B85FFE31}"/>
              </a:ext>
            </a:extLst>
          </p:cNvPr>
          <p:cNvSpPr/>
          <p:nvPr/>
        </p:nvSpPr>
        <p:spPr>
          <a:xfrm>
            <a:off x="6695037" y="4228221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1C871B-2DA4-4803-BAF0-38B9DDEFC9DE}"/>
              </a:ext>
            </a:extLst>
          </p:cNvPr>
          <p:cNvSpPr/>
          <p:nvPr/>
        </p:nvSpPr>
        <p:spPr>
          <a:xfrm>
            <a:off x="5934743" y="4599457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C9EC2C1-9109-413F-81A5-EE1F1E020D76}"/>
              </a:ext>
            </a:extLst>
          </p:cNvPr>
          <p:cNvSpPr/>
          <p:nvPr/>
        </p:nvSpPr>
        <p:spPr>
          <a:xfrm rot="17159901">
            <a:off x="4841310" y="432177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36A116-3AEE-4B6B-91CE-840CDF445FBA}"/>
              </a:ext>
            </a:extLst>
          </p:cNvPr>
          <p:cNvSpPr/>
          <p:nvPr/>
        </p:nvSpPr>
        <p:spPr>
          <a:xfrm rot="17159901">
            <a:off x="5605649" y="467824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3C93AB-BBDD-455B-A79A-B8D004EA557F}"/>
              </a:ext>
            </a:extLst>
          </p:cNvPr>
          <p:cNvSpPr/>
          <p:nvPr/>
        </p:nvSpPr>
        <p:spPr>
          <a:xfrm rot="17159901">
            <a:off x="4337555" y="414802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8CB189-D168-403E-ABF5-01C6B770DE41}"/>
              </a:ext>
            </a:extLst>
          </p:cNvPr>
          <p:cNvSpPr/>
          <p:nvPr/>
        </p:nvSpPr>
        <p:spPr>
          <a:xfrm rot="17159901">
            <a:off x="6443622" y="469292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9A1CAE6-C8E2-4864-8BA5-4C8D245C8A73}"/>
              </a:ext>
            </a:extLst>
          </p:cNvPr>
          <p:cNvSpPr/>
          <p:nvPr/>
        </p:nvSpPr>
        <p:spPr>
          <a:xfrm rot="17159901">
            <a:off x="6087143" y="4751857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B285D-2F6C-4785-ADBD-58DDE6B548B8}"/>
              </a:ext>
            </a:extLst>
          </p:cNvPr>
          <p:cNvSpPr txBox="1"/>
          <p:nvPr/>
        </p:nvSpPr>
        <p:spPr>
          <a:xfrm>
            <a:off x="7184084" y="4945641"/>
            <a:ext cx="3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1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AE90BD-3EC4-4D0F-985C-18235E7762BE}"/>
              </a:ext>
            </a:extLst>
          </p:cNvPr>
          <p:cNvSpPr txBox="1"/>
          <p:nvPr/>
        </p:nvSpPr>
        <p:spPr>
          <a:xfrm>
            <a:off x="1632664" y="2542162"/>
            <a:ext cx="3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  <a:r>
              <a:rPr lang="de-DE" baseline="-25000" dirty="0"/>
              <a:t>2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15C40-9171-4F3C-A5A6-2615ABCBAAC3}"/>
              </a:ext>
            </a:extLst>
          </p:cNvPr>
          <p:cNvSpPr txBox="1"/>
          <p:nvPr/>
        </p:nvSpPr>
        <p:spPr>
          <a:xfrm>
            <a:off x="324047" y="2902366"/>
            <a:ext cx="1413153" cy="1724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X</a:t>
            </a:r>
          </a:p>
          <a:p>
            <a:r>
              <a:rPr lang="de-DE" sz="1400" dirty="0"/>
              <a:t>Age</a:t>
            </a:r>
          </a:p>
          <a:p>
            <a:r>
              <a:rPr lang="de-DE" sz="1400" dirty="0"/>
              <a:t>Money</a:t>
            </a:r>
          </a:p>
          <a:p>
            <a:r>
              <a:rPr lang="de-DE" sz="1400" dirty="0"/>
              <a:t>Temperature</a:t>
            </a:r>
          </a:p>
          <a:p>
            <a:r>
              <a:rPr lang="de-DE" sz="1400" dirty="0"/>
              <a:t>Speed</a:t>
            </a:r>
          </a:p>
          <a:p>
            <a:r>
              <a:rPr lang="de-DE" sz="1400" dirty="0"/>
              <a:t>Number of taxi</a:t>
            </a:r>
          </a:p>
          <a:p>
            <a:r>
              <a:rPr lang="de-DE" sz="1400" dirty="0"/>
              <a:t>...</a:t>
            </a:r>
            <a:endParaRPr lang="en-GB" sz="14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F415D7-8C0B-4F05-93FE-9A07FDF45DA2}"/>
              </a:ext>
            </a:extLst>
          </p:cNvPr>
          <p:cNvCxnSpPr>
            <a:cxnSpLocks/>
          </p:cNvCxnSpPr>
          <p:nvPr/>
        </p:nvCxnSpPr>
        <p:spPr>
          <a:xfrm>
            <a:off x="5199637" y="1497219"/>
            <a:ext cx="196715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E6322746-3031-4498-9435-3EB0E8A5DC44}"/>
              </a:ext>
            </a:extLst>
          </p:cNvPr>
          <p:cNvSpPr/>
          <p:nvPr/>
        </p:nvSpPr>
        <p:spPr>
          <a:xfrm>
            <a:off x="2927458" y="3272600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B137075-A7D2-4960-8F76-3B75016C0C1E}"/>
              </a:ext>
            </a:extLst>
          </p:cNvPr>
          <p:cNvSpPr/>
          <p:nvPr/>
        </p:nvSpPr>
        <p:spPr>
          <a:xfrm>
            <a:off x="2775058" y="3122737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0FC09F-7FAF-4DA9-B669-D5E022AB1B38}"/>
              </a:ext>
            </a:extLst>
          </p:cNvPr>
          <p:cNvSpPr/>
          <p:nvPr/>
        </p:nvSpPr>
        <p:spPr>
          <a:xfrm>
            <a:off x="2253910" y="3039256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F272F2C-E8BB-4EDA-A37A-7989809E6AA3}"/>
              </a:ext>
            </a:extLst>
          </p:cNvPr>
          <p:cNvSpPr/>
          <p:nvPr/>
        </p:nvSpPr>
        <p:spPr>
          <a:xfrm>
            <a:off x="2582485" y="2967248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EF6FF91-14A4-45BA-B339-ECE7F7CE5D2C}"/>
              </a:ext>
            </a:extLst>
          </p:cNvPr>
          <p:cNvSpPr/>
          <p:nvPr/>
        </p:nvSpPr>
        <p:spPr>
          <a:xfrm>
            <a:off x="2506802" y="3190213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8EC0843-EF9F-4A6A-844D-3DB49E46011A}"/>
              </a:ext>
            </a:extLst>
          </p:cNvPr>
          <p:cNvSpPr/>
          <p:nvPr/>
        </p:nvSpPr>
        <p:spPr>
          <a:xfrm>
            <a:off x="2815866" y="3681680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6D0060C-0010-477A-9BC3-146480B9C50E}"/>
              </a:ext>
            </a:extLst>
          </p:cNvPr>
          <p:cNvSpPr/>
          <p:nvPr/>
        </p:nvSpPr>
        <p:spPr>
          <a:xfrm>
            <a:off x="3532748" y="3264216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99D0E68-EB5B-46D0-A509-2B049993FB86}"/>
              </a:ext>
            </a:extLst>
          </p:cNvPr>
          <p:cNvSpPr/>
          <p:nvPr/>
        </p:nvSpPr>
        <p:spPr>
          <a:xfrm>
            <a:off x="3483608" y="3016388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1C35E08-E30E-4EBF-B5E6-0D68FF38A583}"/>
              </a:ext>
            </a:extLst>
          </p:cNvPr>
          <p:cNvSpPr/>
          <p:nvPr/>
        </p:nvSpPr>
        <p:spPr>
          <a:xfrm>
            <a:off x="3470887" y="3686677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7332CA-4F7A-44C1-9EFA-845600F66623}"/>
              </a:ext>
            </a:extLst>
          </p:cNvPr>
          <p:cNvSpPr/>
          <p:nvPr/>
        </p:nvSpPr>
        <p:spPr>
          <a:xfrm>
            <a:off x="2619930" y="4185931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61D124D-BE76-4548-A1D0-8EC1AABE0392}"/>
              </a:ext>
            </a:extLst>
          </p:cNvPr>
          <p:cNvSpPr/>
          <p:nvPr/>
        </p:nvSpPr>
        <p:spPr>
          <a:xfrm>
            <a:off x="3105686" y="3959770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D5A0CE1-2B65-47F8-AA1D-344C245229DB}"/>
              </a:ext>
            </a:extLst>
          </p:cNvPr>
          <p:cNvSpPr/>
          <p:nvPr/>
        </p:nvSpPr>
        <p:spPr>
          <a:xfrm>
            <a:off x="3823546" y="3627194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2554B1-9845-42DB-8C50-380A63FB7795}"/>
              </a:ext>
            </a:extLst>
          </p:cNvPr>
          <p:cNvSpPr/>
          <p:nvPr/>
        </p:nvSpPr>
        <p:spPr>
          <a:xfrm>
            <a:off x="3945543" y="3198616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270534B-5D4C-429F-B030-4137689BA5CD}"/>
              </a:ext>
            </a:extLst>
          </p:cNvPr>
          <p:cNvSpPr/>
          <p:nvPr/>
        </p:nvSpPr>
        <p:spPr>
          <a:xfrm>
            <a:off x="4468041" y="3466410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329FFFB-0CC7-4637-983D-F8B2DFF6A4E3}"/>
              </a:ext>
            </a:extLst>
          </p:cNvPr>
          <p:cNvSpPr/>
          <p:nvPr/>
        </p:nvSpPr>
        <p:spPr>
          <a:xfrm>
            <a:off x="4525386" y="3065891"/>
            <a:ext cx="144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9" grpId="0" animBg="1"/>
      <p:bldP spid="71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AE68-94A6-486C-9995-BCF8B508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0E3B0-4BC4-4982-A13A-628A03AFF8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261" y="4270077"/>
            <a:ext cx="8378825" cy="945248"/>
          </a:xfrm>
        </p:spPr>
        <p:txBody>
          <a:bodyPr/>
          <a:lstStyle/>
          <a:p>
            <a:pPr marL="6350" indent="0" algn="ctr">
              <a:buNone/>
            </a:pPr>
            <a:r>
              <a:rPr lang="en-US" sz="1800" i="1" dirty="0" smtClean="0"/>
              <a:t>A </a:t>
            </a:r>
            <a:r>
              <a:rPr lang="en-US" sz="1800" i="1" dirty="0"/>
              <a:t>dendrogram for the iris data obtained with Euclidean distance and complete linkage. Moving the threshold line changes the number of clusters and the assignment for the input rows.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5E3A3-9ECC-46A6-A7B0-6B7BB051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733" y="815657"/>
            <a:ext cx="5823449" cy="3224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8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6431-AA47-4932-A613-ACCCBCBD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02DE-B27A-4526-A188-B98D7838B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4835976"/>
            <a:ext cx="8378825" cy="442639"/>
          </a:xfrm>
        </p:spPr>
        <p:txBody>
          <a:bodyPr/>
          <a:lstStyle/>
          <a:p>
            <a:pPr marL="6350" indent="0" algn="ctr">
              <a:buNone/>
            </a:pPr>
            <a:r>
              <a:rPr lang="en-US" sz="1800" i="1" dirty="0" smtClean="0"/>
              <a:t>Building </a:t>
            </a:r>
            <a:r>
              <a:rPr lang="en-US" sz="1800" i="1" dirty="0"/>
              <a:t>of k-Means prototypes (top) and cluster assignment (bottom)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871148"/>
            <a:ext cx="5003800" cy="3752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4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877F-F646-4263-AFED-AD87B15E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5B0AB-B10E-422A-966F-75EAD8EEE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4561840"/>
            <a:ext cx="8378825" cy="645839"/>
          </a:xfrm>
        </p:spPr>
        <p:txBody>
          <a:bodyPr/>
          <a:lstStyle/>
          <a:p>
            <a:pPr marL="6350" indent="0" algn="ctr">
              <a:buNone/>
            </a:pPr>
            <a:r>
              <a:rPr lang="en-US" sz="1800" i="1" dirty="0" smtClean="0"/>
              <a:t>This </a:t>
            </a:r>
            <a:r>
              <a:rPr lang="en-US" sz="1800" i="1" dirty="0"/>
              <a:t>workflow implements a DBSCAN clustering on the iris data set. Notice the possibility to choose the distance metric in the Numeric Distances node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40" y="890196"/>
            <a:ext cx="5395640" cy="3475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5364-4995-464F-A20F-20BD6F1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Learning: Classification vs. Numerical Predictions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7BBC2-F4C7-8745-8AB0-893F87CEC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000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sz="2000" dirty="0"/>
                  <a:t>and </a:t>
                </a:r>
                <a14:m>
                  <m:oMath xmlns:m="http://schemas.openxmlformats.org/officeDocument/2006/math"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e-DE" sz="2000" dirty="0" err="1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 1, …, </m:t>
                    </m:r>
                    <m:r>
                      <a:rPr lang="de-DE" sz="2000" dirty="0" err="1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r>
                  <a:rPr lang="de-DE" sz="2000" dirty="0"/>
                  <a:t>or </a:t>
                </a:r>
                <a14:m>
                  <m:oMath xmlns:m="http://schemas.openxmlformats.org/officeDocument/2006/math"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∈ ℝ</a:t>
                </a:r>
              </a:p>
              <a:p>
                <a:r>
                  <a:rPr lang="de-DE" sz="2000" dirty="0"/>
                  <a:t>A </a:t>
                </a:r>
                <a:r>
                  <a:rPr lang="de-DE" sz="2000" dirty="0" err="1"/>
                  <a:t>training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set</a:t>
                </a:r>
                <a:r>
                  <a:rPr lang="de-DE" sz="2000" dirty="0"/>
                  <a:t> with many examples of </a:t>
                </a:r>
                <a14:m>
                  <m:oMath xmlns:m="http://schemas.openxmlformats.org/officeDocument/2006/math"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The model learns on the examples of the training set to produce the right value of </a:t>
                </a:r>
                <a14:m>
                  <m:oMath xmlns:m="http://schemas.openxmlformats.org/officeDocument/2006/math"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000" dirty="0"/>
                  <a:t> for an input vector </a:t>
                </a:r>
                <a14:m>
                  <m:oMath xmlns:m="http://schemas.openxmlformats.org/officeDocument/2006/math">
                    <m:r>
                      <a:rPr lang="de-DE" sz="2000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de-DE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7BBC2-F4C7-8745-8AB0-893F87CEC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AEC0E1-FB8B-4BEA-9B4B-31AEB7A8E9F1}"/>
              </a:ext>
            </a:extLst>
          </p:cNvPr>
          <p:cNvSpPr/>
          <p:nvPr/>
        </p:nvSpPr>
        <p:spPr>
          <a:xfrm>
            <a:off x="3170821" y="859359"/>
            <a:ext cx="2268682" cy="393866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F028CB-0FD8-42BF-9052-B229648B0282}"/>
              </a:ext>
            </a:extLst>
          </p:cNvPr>
          <p:cNvSpPr/>
          <p:nvPr/>
        </p:nvSpPr>
        <p:spPr>
          <a:xfrm>
            <a:off x="618903" y="2787409"/>
            <a:ext cx="393569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{yellow, gray}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{churn, no churn}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{increase, unchanged, decrease}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{blonde, gray, brown, red, black}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{job 1, job 2, ... , job n}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77335-615C-4B6C-BC65-B5007B8A540B}"/>
              </a:ext>
            </a:extLst>
          </p:cNvPr>
          <p:cNvSpPr/>
          <p:nvPr/>
        </p:nvSpPr>
        <p:spPr>
          <a:xfrm>
            <a:off x="5439503" y="2787409"/>
            <a:ext cx="26212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Predictions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temperature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number of visitors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number of kW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price</a:t>
            </a:r>
          </a:p>
          <a:p>
            <a:r>
              <a:rPr lang="de-DE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number of </a:t>
            </a:r>
            <a:r>
              <a:rPr lang="de-DE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de-DE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D31F-4B8E-4EB9-B05F-27A042E0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 vs. Testing: Partitioning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D607-4FA8-4831-B0B9-2A39DC64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1" i="1" dirty="0"/>
              <a:t>Training phase</a:t>
            </a:r>
            <a:r>
              <a:rPr lang="de-DE" sz="2000" dirty="0"/>
              <a:t>: the algorithm trains a model using the data in the training set</a:t>
            </a:r>
          </a:p>
          <a:p>
            <a:r>
              <a:rPr lang="de-DE" sz="2000" b="1" i="1" dirty="0"/>
              <a:t>Testing phase</a:t>
            </a:r>
            <a:r>
              <a:rPr lang="de-DE" sz="2000" dirty="0"/>
              <a:t>: a metric measures how well the model is performing on data in a new dataset (the test set)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E5B144-1F07-4EE8-A993-38D61E34BD4D}"/>
              </a:ext>
            </a:extLst>
          </p:cNvPr>
          <p:cNvGrpSpPr/>
          <p:nvPr/>
        </p:nvGrpSpPr>
        <p:grpSpPr>
          <a:xfrm>
            <a:off x="6777577" y="2820746"/>
            <a:ext cx="1106791" cy="1817877"/>
            <a:chOff x="6777577" y="2820746"/>
            <a:chExt cx="1106791" cy="18178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396F96-BFE5-480B-90A1-58D6338C647D}"/>
                </a:ext>
              </a:extLst>
            </p:cNvPr>
            <p:cNvSpPr txBox="1"/>
            <p:nvPr/>
          </p:nvSpPr>
          <p:spPr>
            <a:xfrm>
              <a:off x="6810285" y="2820746"/>
              <a:ext cx="90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Test Set</a:t>
              </a:r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195A4-DD6C-4A76-BC1B-D06C18DC89A9}"/>
                </a:ext>
              </a:extLst>
            </p:cNvPr>
            <p:cNvSpPr/>
            <p:nvPr/>
          </p:nvSpPr>
          <p:spPr>
            <a:xfrm>
              <a:off x="6777577" y="4023691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5B14EF-E85E-4620-A0B7-543ED0DFF7DD}"/>
                </a:ext>
              </a:extLst>
            </p:cNvPr>
            <p:cNvSpPr/>
            <p:nvPr/>
          </p:nvSpPr>
          <p:spPr>
            <a:xfrm>
              <a:off x="6814164" y="3622277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E3ADF1D-F4EA-40EF-8E9D-13DB705B063C}"/>
                </a:ext>
              </a:extLst>
            </p:cNvPr>
            <p:cNvSpPr/>
            <p:nvPr/>
          </p:nvSpPr>
          <p:spPr>
            <a:xfrm>
              <a:off x="7118372" y="3911913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42E39D-0554-488B-A497-2B28B87B545E}"/>
                </a:ext>
              </a:extLst>
            </p:cNvPr>
            <p:cNvSpPr/>
            <p:nvPr/>
          </p:nvSpPr>
          <p:spPr>
            <a:xfrm>
              <a:off x="7256149" y="3564671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D51A05-F4AC-4480-B6DA-E06EB15237AE}"/>
                </a:ext>
              </a:extLst>
            </p:cNvPr>
            <p:cNvSpPr/>
            <p:nvPr/>
          </p:nvSpPr>
          <p:spPr>
            <a:xfrm>
              <a:off x="7596352" y="3594083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1E118B-BE79-4023-A2DE-4B214C0F5A3E}"/>
                </a:ext>
              </a:extLst>
            </p:cNvPr>
            <p:cNvSpPr/>
            <p:nvPr/>
          </p:nvSpPr>
          <p:spPr>
            <a:xfrm>
              <a:off x="7184145" y="4283275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D185D8-729C-437B-B52E-53ADB4B8868B}"/>
                </a:ext>
              </a:extLst>
            </p:cNvPr>
            <p:cNvSpPr/>
            <p:nvPr/>
          </p:nvSpPr>
          <p:spPr>
            <a:xfrm>
              <a:off x="7459167" y="4009073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632341-F800-43BB-ADCB-456F5FBCCC9C}"/>
                </a:ext>
              </a:extLst>
            </p:cNvPr>
            <p:cNvSpPr/>
            <p:nvPr/>
          </p:nvSpPr>
          <p:spPr>
            <a:xfrm>
              <a:off x="7740360" y="4123371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9E3546-1668-4FBC-A21D-5C7AEDB0762C}"/>
                </a:ext>
              </a:extLst>
            </p:cNvPr>
            <p:cNvSpPr/>
            <p:nvPr/>
          </p:nvSpPr>
          <p:spPr>
            <a:xfrm>
              <a:off x="6980066" y="4494607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B72FFB-7105-4117-AD73-9534B983EA4C}"/>
              </a:ext>
            </a:extLst>
          </p:cNvPr>
          <p:cNvGrpSpPr/>
          <p:nvPr/>
        </p:nvGrpSpPr>
        <p:grpSpPr>
          <a:xfrm>
            <a:off x="899592" y="2825786"/>
            <a:ext cx="1555937" cy="1930057"/>
            <a:chOff x="899592" y="2825786"/>
            <a:chExt cx="1555937" cy="19300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726811-0F3E-4150-A0EF-88077ED31B97}"/>
                </a:ext>
              </a:extLst>
            </p:cNvPr>
            <p:cNvSpPr txBox="1"/>
            <p:nvPr/>
          </p:nvSpPr>
          <p:spPr>
            <a:xfrm>
              <a:off x="1039342" y="2825786"/>
              <a:ext cx="1276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Training Set</a:t>
              </a:r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143819-77A0-4E15-96F5-D8A7FFCD85B7}"/>
                </a:ext>
              </a:extLst>
            </p:cNvPr>
            <p:cNvSpPr/>
            <p:nvPr/>
          </p:nvSpPr>
          <p:spPr>
            <a:xfrm>
              <a:off x="1890353" y="4283275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0C607-3968-41F4-B39F-E1E0C6BEE2E7}"/>
                </a:ext>
              </a:extLst>
            </p:cNvPr>
            <p:cNvSpPr/>
            <p:nvPr/>
          </p:nvSpPr>
          <p:spPr>
            <a:xfrm>
              <a:off x="2311521" y="3755266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FDD61F-B081-492A-B308-7916D482E4FA}"/>
                </a:ext>
              </a:extLst>
            </p:cNvPr>
            <p:cNvSpPr/>
            <p:nvPr/>
          </p:nvSpPr>
          <p:spPr>
            <a:xfrm rot="17159901">
              <a:off x="2150453" y="4360095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E13A13-4E87-4C4E-A5DE-69BE7A2BCB08}"/>
                </a:ext>
              </a:extLst>
            </p:cNvPr>
            <p:cNvSpPr/>
            <p:nvPr/>
          </p:nvSpPr>
          <p:spPr>
            <a:xfrm rot="17159901">
              <a:off x="1873292" y="3348901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8F11DF3-DB67-450E-ADDF-1A097A2EDEB1}"/>
                </a:ext>
              </a:extLst>
            </p:cNvPr>
            <p:cNvSpPr/>
            <p:nvPr/>
          </p:nvSpPr>
          <p:spPr>
            <a:xfrm rot="17159901">
              <a:off x="1336576" y="3866956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970F0F-BD02-4D02-A6BE-532CE9690FF5}"/>
                </a:ext>
              </a:extLst>
            </p:cNvPr>
            <p:cNvSpPr/>
            <p:nvPr/>
          </p:nvSpPr>
          <p:spPr>
            <a:xfrm>
              <a:off x="1124669" y="3732721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5BD0147-4728-42E0-9F86-602746B09C60}"/>
                </a:ext>
              </a:extLst>
            </p:cNvPr>
            <p:cNvSpPr/>
            <p:nvPr/>
          </p:nvSpPr>
          <p:spPr>
            <a:xfrm>
              <a:off x="1077830" y="3486899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E35206-E9A3-431E-A504-67BA3FB19C0A}"/>
                </a:ext>
              </a:extLst>
            </p:cNvPr>
            <p:cNvSpPr/>
            <p:nvPr/>
          </p:nvSpPr>
          <p:spPr>
            <a:xfrm>
              <a:off x="1538714" y="3669097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07FA06-6022-4844-9666-7614C0AD6C4A}"/>
                </a:ext>
              </a:extLst>
            </p:cNvPr>
            <p:cNvSpPr/>
            <p:nvPr/>
          </p:nvSpPr>
          <p:spPr>
            <a:xfrm>
              <a:off x="1416092" y="4095699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7644B8-A8A0-47B1-8478-99DE1CFA94AD}"/>
                </a:ext>
              </a:extLst>
            </p:cNvPr>
            <p:cNvSpPr/>
            <p:nvPr/>
          </p:nvSpPr>
          <p:spPr>
            <a:xfrm>
              <a:off x="1488096" y="3318327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3416F5-D574-4887-9E08-9665620B7AA6}"/>
                </a:ext>
              </a:extLst>
            </p:cNvPr>
            <p:cNvSpPr/>
            <p:nvPr/>
          </p:nvSpPr>
          <p:spPr>
            <a:xfrm>
              <a:off x="1980699" y="3558907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6908A3-B07E-489C-8180-9D6BF4BE3A8D}"/>
                </a:ext>
              </a:extLst>
            </p:cNvPr>
            <p:cNvSpPr/>
            <p:nvPr/>
          </p:nvSpPr>
          <p:spPr>
            <a:xfrm>
              <a:off x="1568492" y="4248099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0DA63B-B5A0-48ED-88FC-74D44431B130}"/>
                </a:ext>
              </a:extLst>
            </p:cNvPr>
            <p:cNvSpPr/>
            <p:nvPr/>
          </p:nvSpPr>
          <p:spPr>
            <a:xfrm>
              <a:off x="899592" y="4091040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CEE7B3-F6C1-404A-8367-9A23C21ED326}"/>
                </a:ext>
              </a:extLst>
            </p:cNvPr>
            <p:cNvSpPr/>
            <p:nvPr/>
          </p:nvSpPr>
          <p:spPr>
            <a:xfrm>
              <a:off x="1843514" y="3973897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B2FBBDB-2964-4BB5-B626-B7304DA1052D}"/>
                </a:ext>
              </a:extLst>
            </p:cNvPr>
            <p:cNvSpPr/>
            <p:nvPr/>
          </p:nvSpPr>
          <p:spPr>
            <a:xfrm>
              <a:off x="2124707" y="4088195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6B17CC-A712-4600-B67F-A13D7D285FE6}"/>
                </a:ext>
              </a:extLst>
            </p:cNvPr>
            <p:cNvSpPr/>
            <p:nvPr/>
          </p:nvSpPr>
          <p:spPr>
            <a:xfrm>
              <a:off x="1364413" y="4459431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1584EB-7C5B-49B7-92A7-5D61BDC9E40F}"/>
                </a:ext>
              </a:extLst>
            </p:cNvPr>
            <p:cNvSpPr/>
            <p:nvPr/>
          </p:nvSpPr>
          <p:spPr>
            <a:xfrm rot="17159901">
              <a:off x="1035319" y="4538220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DFD82F-92B5-4615-8DEB-9AC6CCDC36B7}"/>
                </a:ext>
              </a:extLst>
            </p:cNvPr>
            <p:cNvSpPr/>
            <p:nvPr/>
          </p:nvSpPr>
          <p:spPr>
            <a:xfrm rot="17159901">
              <a:off x="1873292" y="4552899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C14ABC-341D-4750-8A24-57A1ADF29DFA}"/>
                </a:ext>
              </a:extLst>
            </p:cNvPr>
            <p:cNvSpPr/>
            <p:nvPr/>
          </p:nvSpPr>
          <p:spPr>
            <a:xfrm rot="17159901">
              <a:off x="1516813" y="4611831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41408-72BC-4695-A3D2-734AC408F9FC}"/>
              </a:ext>
            </a:extLst>
          </p:cNvPr>
          <p:cNvGrpSpPr/>
          <p:nvPr/>
        </p:nvGrpSpPr>
        <p:grpSpPr>
          <a:xfrm>
            <a:off x="3853698" y="2853389"/>
            <a:ext cx="1624868" cy="1732303"/>
            <a:chOff x="3853698" y="2853389"/>
            <a:chExt cx="1624868" cy="173230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B727498-6406-4998-9764-D724F1D11692}"/>
                </a:ext>
              </a:extLst>
            </p:cNvPr>
            <p:cNvSpPr/>
            <p:nvPr/>
          </p:nvSpPr>
          <p:spPr>
            <a:xfrm>
              <a:off x="4673605" y="3292291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DAE2421-A316-4620-B893-E1212CD95310}"/>
                </a:ext>
              </a:extLst>
            </p:cNvPr>
            <p:cNvSpPr/>
            <p:nvPr/>
          </p:nvSpPr>
          <p:spPr>
            <a:xfrm>
              <a:off x="3963421" y="3632776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0361A1-0894-4746-BA3A-B45830E47033}"/>
                </a:ext>
              </a:extLst>
            </p:cNvPr>
            <p:cNvSpPr/>
            <p:nvPr/>
          </p:nvSpPr>
          <p:spPr>
            <a:xfrm>
              <a:off x="4267629" y="3922412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5FF59E-1845-46C9-BA1F-23F7327EAF6E}"/>
                </a:ext>
              </a:extLst>
            </p:cNvPr>
            <p:cNvSpPr/>
            <p:nvPr/>
          </p:nvSpPr>
          <p:spPr>
            <a:xfrm>
              <a:off x="4405406" y="3575170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56F257-CC13-4852-9BC7-316792031230}"/>
                </a:ext>
              </a:extLst>
            </p:cNvPr>
            <p:cNvSpPr/>
            <p:nvPr/>
          </p:nvSpPr>
          <p:spPr>
            <a:xfrm>
              <a:off x="4745609" y="3604582"/>
              <a:ext cx="144008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9CB42CA-3872-4BE8-9D0F-42E31B820D42}"/>
                </a:ext>
              </a:extLst>
            </p:cNvPr>
            <p:cNvSpPr/>
            <p:nvPr/>
          </p:nvSpPr>
          <p:spPr>
            <a:xfrm>
              <a:off x="4333402" y="4293774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D417AB6-7E2E-4C8D-8CBB-EF9B41ACA123}"/>
                </a:ext>
              </a:extLst>
            </p:cNvPr>
            <p:cNvSpPr/>
            <p:nvPr/>
          </p:nvSpPr>
          <p:spPr>
            <a:xfrm>
              <a:off x="4608424" y="4019572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D141A5D-236E-4695-8E80-4DCCD12C643E}"/>
                </a:ext>
              </a:extLst>
            </p:cNvPr>
            <p:cNvSpPr/>
            <p:nvPr/>
          </p:nvSpPr>
          <p:spPr>
            <a:xfrm>
              <a:off x="4889617" y="4133870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1E897FC-C497-4B84-878F-B3ED2E289B43}"/>
                </a:ext>
              </a:extLst>
            </p:cNvPr>
            <p:cNvSpPr/>
            <p:nvPr/>
          </p:nvSpPr>
          <p:spPr>
            <a:xfrm>
              <a:off x="4687889" y="4441676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DDC080-8D0D-4916-A673-86F620857A2C}"/>
                </a:ext>
              </a:extLst>
            </p:cNvPr>
            <p:cNvSpPr txBox="1"/>
            <p:nvPr/>
          </p:nvSpPr>
          <p:spPr>
            <a:xfrm>
              <a:off x="3853698" y="2853389"/>
              <a:ext cx="1624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Evaluation Set*</a:t>
              </a:r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DB5FCA0-3C3B-4BCA-9537-E61C224BAF5B}"/>
              </a:ext>
            </a:extLst>
          </p:cNvPr>
          <p:cNvSpPr txBox="1"/>
          <p:nvPr/>
        </p:nvSpPr>
        <p:spPr>
          <a:xfrm>
            <a:off x="3974885" y="4890071"/>
            <a:ext cx="138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sometimes</a:t>
            </a:r>
            <a:endParaRPr lang="en-GB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A0EA-C331-CE46-BE2B-8051009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Science: Process Overview</a:t>
            </a:r>
            <a:endParaRPr lang="en-US" dirty="0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21E9914-97C5-D847-9120-057A5FF53D31}"/>
              </a:ext>
            </a:extLst>
          </p:cNvPr>
          <p:cNvSpPr/>
          <p:nvPr/>
        </p:nvSpPr>
        <p:spPr>
          <a:xfrm>
            <a:off x="512064" y="2647126"/>
            <a:ext cx="1117590" cy="14126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Original</a:t>
            </a: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Data Set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52F9CB3-4380-C54C-8C99-0D306F7E8070}"/>
              </a:ext>
            </a:extLst>
          </p:cNvPr>
          <p:cNvSpPr/>
          <p:nvPr/>
        </p:nvSpPr>
        <p:spPr>
          <a:xfrm>
            <a:off x="2101755" y="2011208"/>
            <a:ext cx="1117590" cy="11018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Training Set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A827F5D4-3F85-0E43-9487-588207A5CFF5}"/>
              </a:ext>
            </a:extLst>
          </p:cNvPr>
          <p:cNvSpPr/>
          <p:nvPr/>
        </p:nvSpPr>
        <p:spPr>
          <a:xfrm>
            <a:off x="2100022" y="4056168"/>
            <a:ext cx="1117590" cy="4245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Test 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7E380B-D3B8-234A-8AC1-CEA7EAB227C5}"/>
              </a:ext>
            </a:extLst>
          </p:cNvPr>
          <p:cNvGrpSpPr/>
          <p:nvPr/>
        </p:nvGrpSpPr>
        <p:grpSpPr>
          <a:xfrm>
            <a:off x="3679763" y="2230995"/>
            <a:ext cx="1260929" cy="662304"/>
            <a:chOff x="4539766" y="1920572"/>
            <a:chExt cx="1260929" cy="6623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8B1679-8D16-0140-A88D-F620194DD81E}"/>
                </a:ext>
              </a:extLst>
            </p:cNvPr>
            <p:cNvSpPr/>
            <p:nvPr/>
          </p:nvSpPr>
          <p:spPr>
            <a:xfrm>
              <a:off x="4580427" y="1949757"/>
              <a:ext cx="1220268" cy="606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solidFill>
                    <a:sysClr val="windowText" lastClr="000000"/>
                  </a:solidFill>
                </a:rPr>
                <a:t>   Train Model</a:t>
              </a:r>
            </a:p>
          </p:txBody>
        </p:sp>
        <p:pic>
          <p:nvPicPr>
            <p:cNvPr id="10" name="Graphic 9" descr="Gears">
              <a:extLst>
                <a:ext uri="{FF2B5EF4-FFF2-40B4-BE49-F238E27FC236}">
                  <a16:creationId xmlns:a16="http://schemas.microsoft.com/office/drawing/2014/main" id="{C5CEFB3F-DCCF-A349-B379-DBA0B9DDA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39766" y="1920572"/>
              <a:ext cx="662304" cy="66230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061B5-3759-0E42-A06F-6B469FFAAA95}"/>
              </a:ext>
            </a:extLst>
          </p:cNvPr>
          <p:cNvGrpSpPr/>
          <p:nvPr/>
        </p:nvGrpSpPr>
        <p:grpSpPr>
          <a:xfrm>
            <a:off x="5406975" y="3802248"/>
            <a:ext cx="1228024" cy="606118"/>
            <a:chOff x="4958072" y="3621090"/>
            <a:chExt cx="1228024" cy="6061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900BC7-A57C-1E49-837A-F98543D06BAD}"/>
                </a:ext>
              </a:extLst>
            </p:cNvPr>
            <p:cNvSpPr/>
            <p:nvPr/>
          </p:nvSpPr>
          <p:spPr>
            <a:xfrm>
              <a:off x="4965828" y="3621090"/>
              <a:ext cx="1220268" cy="606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solidFill>
                    <a:sysClr val="windowText" lastClr="000000"/>
                  </a:solidFill>
                </a:rPr>
                <a:t>Apply Model</a:t>
              </a:r>
            </a:p>
          </p:txBody>
        </p:sp>
        <p:pic>
          <p:nvPicPr>
            <p:cNvPr id="13" name="Graphic 12" descr="Play">
              <a:extLst>
                <a:ext uri="{FF2B5EF4-FFF2-40B4-BE49-F238E27FC236}">
                  <a16:creationId xmlns:a16="http://schemas.microsoft.com/office/drawing/2014/main" id="{8835EA57-720B-BC4C-8B51-D0EF63A9B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58072" y="3659546"/>
              <a:ext cx="529205" cy="52920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4C23D4-7D41-3C4A-A2BD-3931D5805B52}"/>
              </a:ext>
            </a:extLst>
          </p:cNvPr>
          <p:cNvGrpSpPr/>
          <p:nvPr/>
        </p:nvGrpSpPr>
        <p:grpSpPr>
          <a:xfrm>
            <a:off x="7074121" y="3802247"/>
            <a:ext cx="1242295" cy="606118"/>
            <a:chOff x="6804248" y="2913954"/>
            <a:chExt cx="1242295" cy="6061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A4B8EB-9077-2448-ABBF-50310B8AD0E3}"/>
                </a:ext>
              </a:extLst>
            </p:cNvPr>
            <p:cNvSpPr/>
            <p:nvPr/>
          </p:nvSpPr>
          <p:spPr>
            <a:xfrm>
              <a:off x="6826275" y="2913954"/>
              <a:ext cx="1220268" cy="606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solidFill>
                    <a:sysClr val="windowText" lastClr="000000"/>
                  </a:solidFill>
                </a:rPr>
                <a:t>Score Model</a:t>
              </a:r>
            </a:p>
          </p:txBody>
        </p:sp>
        <p:pic>
          <p:nvPicPr>
            <p:cNvPr id="16" name="Graphic 15" descr="Checklist RTL">
              <a:extLst>
                <a:ext uri="{FF2B5EF4-FFF2-40B4-BE49-F238E27FC236}">
                  <a16:creationId xmlns:a16="http://schemas.microsoft.com/office/drawing/2014/main" id="{C48D0712-7B17-7F4C-9477-64E0BE0E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804248" y="2953228"/>
              <a:ext cx="529203" cy="529203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EE9E9D-433D-D645-853D-FFF66F913287}"/>
              </a:ext>
            </a:extLst>
          </p:cNvPr>
          <p:cNvCxnSpPr>
            <a:cxnSpLocks/>
            <a:stCxn id="5" idx="4"/>
            <a:endCxn id="6" idx="2"/>
          </p:cNvCxnSpPr>
          <p:nvPr/>
        </p:nvCxnSpPr>
        <p:spPr>
          <a:xfrm flipV="1">
            <a:off x="1629654" y="2562147"/>
            <a:ext cx="472101" cy="791298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364777-477B-744B-BB51-CAD7F216E2D4}"/>
              </a:ext>
            </a:extLst>
          </p:cNvPr>
          <p:cNvCxnSpPr>
            <a:cxnSpLocks/>
            <a:stCxn id="5" idx="4"/>
            <a:endCxn id="7" idx="2"/>
          </p:cNvCxnSpPr>
          <p:nvPr/>
        </p:nvCxnSpPr>
        <p:spPr>
          <a:xfrm>
            <a:off x="1629654" y="3353445"/>
            <a:ext cx="470368" cy="914993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9A8E2C-CA89-0D42-B75E-8D2DBDE1992F}"/>
              </a:ext>
            </a:extLst>
          </p:cNvPr>
          <p:cNvCxnSpPr>
            <a:cxnSpLocks/>
            <a:stCxn id="6" idx="4"/>
            <a:endCxn id="10" idx="1"/>
          </p:cNvCxnSpPr>
          <p:nvPr/>
        </p:nvCxnSpPr>
        <p:spPr>
          <a:xfrm>
            <a:off x="3219345" y="2562147"/>
            <a:ext cx="460418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57715F-A3C1-BD45-BE74-B21FBD4C732A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3217612" y="4268438"/>
            <a:ext cx="2189363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9D2907F-6E9E-6740-BA70-6C0532B1639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940692" y="2563239"/>
            <a:ext cx="171369" cy="1377083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E10877-C975-2045-B3AE-E26A07AB39E4}"/>
              </a:ext>
            </a:extLst>
          </p:cNvPr>
          <p:cNvCxnSpPr>
            <a:cxnSpLocks/>
          </p:cNvCxnSpPr>
          <p:nvPr/>
        </p:nvCxnSpPr>
        <p:spPr>
          <a:xfrm>
            <a:off x="5093600" y="3940322"/>
            <a:ext cx="3050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0E57D6-A456-854F-9E3F-372D458E29B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6634999" y="4105307"/>
            <a:ext cx="439122" cy="816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B392B4-758F-964A-A129-FF4F7EE9DAB2}"/>
              </a:ext>
            </a:extLst>
          </p:cNvPr>
          <p:cNvCxnSpPr>
            <a:cxnSpLocks/>
          </p:cNvCxnSpPr>
          <p:nvPr/>
        </p:nvCxnSpPr>
        <p:spPr>
          <a:xfrm>
            <a:off x="3411864" y="876241"/>
            <a:ext cx="0" cy="432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C0CFA0-84FB-EF48-A1E4-8DC2AB7FA12A}"/>
              </a:ext>
            </a:extLst>
          </p:cNvPr>
          <p:cNvCxnSpPr>
            <a:cxnSpLocks/>
          </p:cNvCxnSpPr>
          <p:nvPr/>
        </p:nvCxnSpPr>
        <p:spPr>
          <a:xfrm>
            <a:off x="6854560" y="876241"/>
            <a:ext cx="0" cy="432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D1B2C7E-E99A-C648-B3BB-4967F8E3D8BF}"/>
              </a:ext>
            </a:extLst>
          </p:cNvPr>
          <p:cNvSpPr txBox="1"/>
          <p:nvPr/>
        </p:nvSpPr>
        <p:spPr>
          <a:xfrm>
            <a:off x="873043" y="1190823"/>
            <a:ext cx="1513221" cy="353937"/>
          </a:xfrm>
          <a:prstGeom prst="rect">
            <a:avLst/>
          </a:prstGeom>
          <a:noFill/>
        </p:spPr>
        <p:txBody>
          <a:bodyPr wrap="none" lIns="76193" tIns="38097" rIns="76193" bIns="38097">
            <a:spAutoFit/>
          </a:bodyPr>
          <a:lstStyle/>
          <a:p>
            <a:pPr eaLnBrk="1" hangingPunct="1">
              <a:defRPr/>
            </a:pPr>
            <a:r>
              <a:rPr lang="de-DE" dirty="0"/>
              <a:t>Partition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616D0-9331-774F-A531-4BB6A62392CA}"/>
              </a:ext>
            </a:extLst>
          </p:cNvPr>
          <p:cNvSpPr txBox="1"/>
          <p:nvPr/>
        </p:nvSpPr>
        <p:spPr>
          <a:xfrm>
            <a:off x="4005025" y="1039159"/>
            <a:ext cx="1980220" cy="630936"/>
          </a:xfrm>
          <a:prstGeom prst="rect">
            <a:avLst/>
          </a:prstGeom>
          <a:noFill/>
        </p:spPr>
        <p:txBody>
          <a:bodyPr wrap="square" lIns="76193" tIns="38097" rIns="76193" bIns="38097">
            <a:spAutoFit/>
          </a:bodyPr>
          <a:lstStyle/>
          <a:p>
            <a:pPr algn="ctr" eaLnBrk="1" hangingPunct="1">
              <a:defRPr/>
            </a:pPr>
            <a:r>
              <a:rPr lang="de-DE" dirty="0"/>
              <a:t>Train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38ACA6-56B7-FA4C-91F3-9C24D8D3732F}"/>
              </a:ext>
            </a:extLst>
          </p:cNvPr>
          <p:cNvSpPr txBox="1"/>
          <p:nvPr/>
        </p:nvSpPr>
        <p:spPr>
          <a:xfrm>
            <a:off x="7096148" y="981493"/>
            <a:ext cx="1449101" cy="630936"/>
          </a:xfrm>
          <a:prstGeom prst="rect">
            <a:avLst/>
          </a:prstGeom>
          <a:noFill/>
        </p:spPr>
        <p:txBody>
          <a:bodyPr wrap="none" lIns="76193" tIns="38097" rIns="76193" bIns="38097">
            <a:spAutoFit/>
          </a:bodyPr>
          <a:lstStyle/>
          <a:p>
            <a:pPr algn="ctr" eaLnBrk="1" hangingPunct="1">
              <a:defRPr/>
            </a:pPr>
            <a:r>
              <a:rPr lang="de-DE" dirty="0" err="1"/>
              <a:t>Evaluate</a:t>
            </a:r>
            <a:r>
              <a:rPr lang="de-DE" dirty="0"/>
              <a:t> </a:t>
            </a:r>
          </a:p>
          <a:p>
            <a:pPr algn="ctr" eaLnBrk="1" hangingPunct="1">
              <a:defRPr/>
            </a:pPr>
            <a:r>
              <a:rPr lang="de-DE" dirty="0" err="1"/>
              <a:t>performance</a:t>
            </a:r>
            <a:endParaRPr lang="de-DE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6A4A1809-8E60-4533-982E-563BB831D759}"/>
              </a:ext>
            </a:extLst>
          </p:cNvPr>
          <p:cNvSpPr txBox="1">
            <a:spLocks/>
          </p:cNvSpPr>
          <p:nvPr/>
        </p:nvSpPr>
        <p:spPr>
          <a:xfrm>
            <a:off x="361988" y="5494551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mtClean="0"/>
              <a:t>Guide to Intelligent Data Science </a:t>
            </a:r>
            <a:r>
              <a:rPr lang="en" b="0" smtClean="0"/>
              <a:t>Second Edition, 2020</a:t>
            </a:r>
            <a:endParaRPr lang="de-D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959C-DEC3-4596-AC4E-ACDC4715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Supervised vs. Unsupervised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45BB-F2D8-45DD-9AE8-740D6987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Supervised Learning</a:t>
            </a:r>
            <a:endParaRPr lang="en-GB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95262" y="2134330"/>
            <a:ext cx="6758292" cy="1974375"/>
            <a:chOff x="628182" y="1933050"/>
            <a:chExt cx="6758292" cy="1974375"/>
          </a:xfrm>
        </p:grpSpPr>
        <p:sp>
          <p:nvSpPr>
            <p:cNvPr id="7" name="5-Point Star 6"/>
            <p:cNvSpPr/>
            <p:nvPr/>
          </p:nvSpPr>
          <p:spPr>
            <a:xfrm>
              <a:off x="751840" y="2682240"/>
              <a:ext cx="325120" cy="330200"/>
            </a:xfrm>
            <a:prstGeom prst="star5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1009985" y="2902457"/>
              <a:ext cx="325120" cy="330200"/>
            </a:xfrm>
            <a:prstGeom prst="star5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1298587" y="3126375"/>
              <a:ext cx="325120" cy="330200"/>
            </a:xfrm>
            <a:prstGeom prst="star5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254915" y="2504440"/>
              <a:ext cx="325120" cy="330200"/>
            </a:xfrm>
            <a:prstGeom prst="star5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718353" y="3121518"/>
              <a:ext cx="325120" cy="330200"/>
            </a:xfrm>
            <a:prstGeom prst="star5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953302" y="3409950"/>
              <a:ext cx="325120" cy="330200"/>
            </a:xfrm>
            <a:prstGeom prst="star5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28182" y="3552811"/>
              <a:ext cx="325120" cy="330200"/>
            </a:xfrm>
            <a:prstGeom prst="star5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1252087" y="3538220"/>
              <a:ext cx="325120" cy="330200"/>
            </a:xfrm>
            <a:prstGeom prst="star5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623707" y="3456575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623707" y="3012440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945220" y="3281585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866745" y="2733405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2155347" y="2968530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1539396" y="2638330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919712" y="2847340"/>
              <a:ext cx="1482665" cy="718520"/>
            </a:xfrm>
            <a:prstGeom prst="rightArrow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5037274" y="3004455"/>
              <a:ext cx="325120" cy="330200"/>
            </a:xfrm>
            <a:prstGeom prst="star5">
              <a:avLst/>
            </a:prstGeom>
            <a:solidFill>
              <a:schemeClr val="tx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997587" y="2989061"/>
              <a:ext cx="325120" cy="330200"/>
            </a:xfrm>
            <a:prstGeom prst="star5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997587" y="2397395"/>
              <a:ext cx="325120" cy="330200"/>
            </a:xfrm>
            <a:prstGeom prst="star5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5997167" y="3577225"/>
              <a:ext cx="325120" cy="330200"/>
            </a:xfrm>
            <a:prstGeom prst="star5">
              <a:avLst/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323840" y="2638330"/>
              <a:ext cx="619760" cy="413987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416381" y="3206600"/>
              <a:ext cx="527219" cy="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73262" y="3409950"/>
              <a:ext cx="519538" cy="33020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78025" y="1933050"/>
              <a:ext cx="219918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20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Data with labels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0" y="1935119"/>
              <a:ext cx="28144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2000" b="0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Model with “information”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85FC-3F51-4E60-B001-6461E421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Supervised vs. Unsupervised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1423-05D3-4FEE-A350-7643F73A7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Unsupervised Learning</a:t>
            </a:r>
            <a:endParaRPr lang="en-GB" sz="2000" dirty="0"/>
          </a:p>
        </p:txBody>
      </p:sp>
      <p:sp>
        <p:nvSpPr>
          <p:cNvPr id="8" name="5-Point Star 7"/>
          <p:cNvSpPr/>
          <p:nvPr/>
        </p:nvSpPr>
        <p:spPr>
          <a:xfrm>
            <a:off x="5725952" y="2804920"/>
            <a:ext cx="325120" cy="330200"/>
          </a:xfrm>
          <a:prstGeom prst="star5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984097" y="3025137"/>
            <a:ext cx="325120" cy="330200"/>
          </a:xfrm>
          <a:prstGeom prst="star5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272699" y="3249055"/>
            <a:ext cx="325120" cy="330200"/>
          </a:xfrm>
          <a:prstGeom prst="star5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29027" y="2627120"/>
            <a:ext cx="325120" cy="330200"/>
          </a:xfrm>
          <a:prstGeom prst="star5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692465" y="3244198"/>
            <a:ext cx="325120" cy="3302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27414" y="3532630"/>
            <a:ext cx="325120" cy="3302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602294" y="3675491"/>
            <a:ext cx="325120" cy="3302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226199" y="3660900"/>
            <a:ext cx="325120" cy="3302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597819" y="3579255"/>
            <a:ext cx="325120" cy="330200"/>
          </a:xfrm>
          <a:prstGeom prst="star5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597819" y="3135120"/>
            <a:ext cx="325120" cy="330200"/>
          </a:xfrm>
          <a:prstGeom prst="star5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919332" y="3404265"/>
            <a:ext cx="325120" cy="330200"/>
          </a:xfrm>
          <a:prstGeom prst="star5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840857" y="2856085"/>
            <a:ext cx="325120" cy="330200"/>
          </a:xfrm>
          <a:prstGeom prst="star5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129459" y="3091210"/>
            <a:ext cx="325120" cy="330200"/>
          </a:xfrm>
          <a:prstGeom prst="star5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513508" y="2761010"/>
            <a:ext cx="325120" cy="330200"/>
          </a:xfrm>
          <a:prstGeom prst="star5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581192" y="3058065"/>
            <a:ext cx="1482665" cy="71852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290147" y="2886055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45115" y="2167677"/>
            <a:ext cx="219918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0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Data without labels</a:t>
            </a:r>
            <a:endParaRPr lang="en-US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6672" y="2136399"/>
            <a:ext cx="281447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0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Data with “information”</a:t>
            </a:r>
            <a:endParaRPr lang="en-US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1105747" y="3165090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870381" y="3065204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1724476" y="3540361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179125" y="3411325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2299307" y="2940013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1656998" y="2802083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310186" y="3444125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535179" y="3166033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2032941" y="2670628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515644" y="3246225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2021615" y="3690870"/>
            <a:ext cx="325120" cy="330200"/>
          </a:xfrm>
          <a:prstGeom prst="star5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3A85-CD55-48BA-8A15-243FDF85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6302475" cy="646331"/>
          </a:xfrm>
        </p:spPr>
        <p:txBody>
          <a:bodyPr/>
          <a:lstStyle/>
          <a:p>
            <a:r>
              <a:rPr lang="de-DE" dirty="0"/>
              <a:t>Finding Patterns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0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2030-7C95-4738-BB90-ACF4736E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Finding Patterns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F8348-B309-418D-BADD-81F8215ED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Patterns </a:t>
            </a:r>
            <a:r>
              <a:rPr lang="en-GB" b="1" i="0" u="none" strike="noStrike" baseline="0" dirty="0"/>
              <a:t>describe or summarize </a:t>
            </a:r>
            <a:r>
              <a:rPr lang="en-GB" b="0" i="0" u="none" strike="noStrike" baseline="0" dirty="0"/>
              <a:t>the data set or parts of it.</a:t>
            </a:r>
          </a:p>
          <a:p>
            <a:pPr algn="l"/>
            <a:r>
              <a:rPr lang="en-GB" b="0" i="0" u="none" strike="noStrike" baseline="0" dirty="0"/>
              <a:t>Finding patterns is an exploratory data analysis task. There is </a:t>
            </a:r>
            <a:r>
              <a:rPr lang="en-GB" b="1" i="0" u="none" strike="noStrike" baseline="0" dirty="0"/>
              <a:t>no specific target attribute </a:t>
            </a:r>
            <a:r>
              <a:rPr lang="en-GB" b="0" i="0" u="none" strike="noStrike" baseline="0" dirty="0"/>
              <a:t>whose values should be predicted as in supervised learning.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Methods that have already been discussed in the context of data understanding:</a:t>
            </a:r>
          </a:p>
          <a:p>
            <a:pPr lvl="1"/>
            <a:r>
              <a:rPr lang="en-GB" sz="1600" b="1" i="0" u="none" strike="noStrike" baseline="0" dirty="0"/>
              <a:t>Visualisation </a:t>
            </a:r>
            <a:r>
              <a:rPr lang="en-GB" sz="1600" b="0" i="0" u="none" strike="noStrike" baseline="0" dirty="0"/>
              <a:t>techniques like scatter plots or MDS are methods for finding patterns by visual inspection.</a:t>
            </a:r>
          </a:p>
          <a:p>
            <a:pPr lvl="1"/>
            <a:r>
              <a:rPr lang="en-GB" sz="1600" b="1" i="0" u="none" strike="noStrike" baseline="0" dirty="0"/>
              <a:t>Correlation analysis </a:t>
            </a:r>
            <a:r>
              <a:rPr lang="en-GB" sz="1600" b="0" i="0" u="none" strike="noStrike" baseline="0" dirty="0"/>
              <a:t>can find patterns in the form of dependencies of pairs of variables.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5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2030-7C95-4738-BB90-ACF4736E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Finding Patterns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F8348-B309-418D-BADD-81F8215ED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1" i="0" u="none" strike="noStrike" baseline="0" dirty="0"/>
              <a:t>Cluster analysis. </a:t>
            </a:r>
            <a:r>
              <a:rPr lang="en-GB" b="0" i="0" u="none" strike="noStrike" baseline="0" dirty="0"/>
              <a:t>Identifying groups of “similar” data objects.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Association rules. </a:t>
            </a:r>
            <a:r>
              <a:rPr lang="en-GB" b="0" i="0" u="none" strike="noStrike" baseline="0" dirty="0"/>
              <a:t>Finding associations between attributes or typical combinations of values like:</a:t>
            </a:r>
          </a:p>
          <a:p>
            <a:pPr marL="6350" indent="0" algn="ctr">
              <a:buNone/>
            </a:pPr>
            <a:endParaRPr lang="en-GB" b="0" i="0" u="none" strike="noStrike" baseline="0" dirty="0" smtClean="0"/>
          </a:p>
          <a:p>
            <a:pPr marL="6350" indent="0" algn="ctr">
              <a:buNone/>
            </a:pPr>
            <a:r>
              <a:rPr lang="en-GB" b="0" i="0" u="none" strike="noStrike" baseline="0" dirty="0" smtClean="0"/>
              <a:t>IF </a:t>
            </a:r>
            <a:r>
              <a:rPr lang="en-GB" b="0" i="1" u="none" strike="noStrike" baseline="0" dirty="0"/>
              <a:t>Demand=high </a:t>
            </a:r>
            <a:r>
              <a:rPr lang="en-GB" b="0" i="0" u="none" strike="noStrike" baseline="0" dirty="0"/>
              <a:t>and </a:t>
            </a:r>
            <a:r>
              <a:rPr lang="en-GB" b="0" i="1" u="none" strike="noStrike" baseline="0" dirty="0"/>
              <a:t>Supply=low 		</a:t>
            </a:r>
            <a:r>
              <a:rPr lang="en-GB" b="0" i="0" u="none" strike="noStrike" baseline="0" dirty="0"/>
              <a:t>THEN </a:t>
            </a:r>
            <a:r>
              <a:rPr lang="en-GB" b="0" i="1" u="none" strike="noStrike" baseline="0" dirty="0"/>
              <a:t>Price=high</a:t>
            </a:r>
            <a:r>
              <a:rPr lang="en-GB" b="0" i="0" u="none" strike="noStrike" baseline="0" dirty="0"/>
              <a:t>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4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3A85-CD55-48BA-8A15-243FDF85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6302475" cy="646331"/>
          </a:xfrm>
        </p:spPr>
        <p:txBody>
          <a:bodyPr/>
          <a:lstStyle/>
          <a:p>
            <a:r>
              <a:rPr lang="de-DE" dirty="0"/>
              <a:t>Clustering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267712"/>
            <a:ext cx="8378825" cy="2939967"/>
          </a:xfrm>
        </p:spPr>
        <p:txBody>
          <a:bodyPr/>
          <a:lstStyle/>
          <a:p>
            <a:pPr marL="6350" indent="0" algn="ctr">
              <a:buNone/>
            </a:pPr>
            <a:r>
              <a:rPr lang="de-DE" i="1" dirty="0"/>
              <a:t>„</a:t>
            </a:r>
            <a:r>
              <a:rPr lang="en-US" i="1" dirty="0"/>
              <a:t>Data are becoming the new raw material of business”</a:t>
            </a:r>
            <a:br>
              <a:rPr lang="en-US" i="1" dirty="0"/>
            </a:br>
            <a:r>
              <a:rPr lang="en-US" i="1" dirty="0"/>
              <a:t>-Craig Mundie</a:t>
            </a:r>
          </a:p>
          <a:p>
            <a:pPr marL="6350" indent="0" algn="ctr">
              <a:buNone/>
            </a:pPr>
            <a:endParaRPr lang="de-DE" dirty="0"/>
          </a:p>
          <a:p>
            <a:pPr marL="6350" indent="0" algn="ctr">
              <a:buNone/>
            </a:pPr>
            <a:r>
              <a:rPr lang="de-DE" dirty="0"/>
              <a:t>How do we find clusters of similar data objects?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14CF6-6886-4870-9E02-EDDDDBBD7270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*This lesson refers to chapter 7 of the GIDS book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7938" y="3772553"/>
            <a:ext cx="65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endParaRPr lang="en-US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0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7B102FEE-F272-442B-9205-60B83AA7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 of Cluster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>
                <a:extLst>
                  <a:ext uri="{FF2B5EF4-FFF2-40B4-BE49-F238E27FC236}">
                    <a16:creationId xmlns:a16="http://schemas.microsoft.com/office/drawing/2014/main" id="{E230FD2C-BFEE-45AB-B8A2-6790671E0A8D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>
              <a:noFill/>
              <a:ln/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000" dirty="0"/>
                  <a:t>Discover hidden structures in 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unlabeled </a:t>
                </a:r>
                <a:r>
                  <a:rPr lang="en-US" altLang="en-US" sz="2000" dirty="0"/>
                  <a:t>data (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un</a:t>
                </a:r>
                <a:r>
                  <a:rPr lang="en-US" altLang="en-US" sz="2000" dirty="0"/>
                  <a:t>supervised)</a:t>
                </a:r>
                <a:endParaRPr lang="en-US" altLang="en-US" sz="2000" b="1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b="1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000" b="1" dirty="0"/>
                  <a:t>Clustering</a:t>
                </a:r>
                <a:r>
                  <a:rPr lang="en-US" altLang="en-US" sz="2000" dirty="0"/>
                  <a:t> identifies a finite set of groups (</a:t>
                </a:r>
                <a:r>
                  <a:rPr lang="en-US" altLang="en-US" sz="2000" i="1" dirty="0"/>
                  <a:t>clusters</a:t>
                </a:r>
                <a:r>
                  <a:rPr lang="en-US" altLang="en-US" sz="20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000" dirty="0"/>
                  <a:t>  in the dataset such that: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800" dirty="0"/>
                  <a:t>Objects within the </a:t>
                </a:r>
                <a:r>
                  <a:rPr lang="en-US" altLang="en-US" sz="1800" i="1" dirty="0"/>
                  <a:t>same</a:t>
                </a:r>
                <a:r>
                  <a:rPr lang="en-US" altLang="en-US" sz="1800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shall be as similar as possible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800" dirty="0"/>
                  <a:t>Objects of </a:t>
                </a:r>
                <a:r>
                  <a:rPr lang="en-US" altLang="en-US" sz="1800" i="1" dirty="0"/>
                  <a:t>different</a:t>
                </a:r>
                <a:r>
                  <a:rPr lang="en-US" altLang="en-US" sz="1800" dirty="0"/>
                  <a:t>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1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/>
                  <a:t>) shall be as dissimilar as possible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36899" name="Rectangle 3">
                <a:extLst>
                  <a:ext uri="{FF2B5EF4-FFF2-40B4-BE49-F238E27FC236}">
                    <a16:creationId xmlns:a16="http://schemas.microsoft.com/office/drawing/2014/main" id="{E230FD2C-BFEE-45AB-B8A2-6790671E0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818" t="-24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52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7B102FEE-F272-442B-9205-60B83AA7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 Properties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B07A74-2BA0-DC4F-A3D0-49D8B19228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Clusters may have different sizes, shapes, densities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Clusters may form a hierarchy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Clusters may be overlapping or disjoint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1B29FB9-D141-4BAF-87AF-CBB3F90E1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2639392"/>
            <a:ext cx="1956447" cy="178489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F44C2-2204-4461-A5F5-8BF4A1850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8" y="2423368"/>
            <a:ext cx="2159199" cy="222160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362B199-633E-4956-9809-49DBB746B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22" y="2676708"/>
            <a:ext cx="1728192" cy="1713960"/>
          </a:xfrm>
          <a:prstGeom prst="rect">
            <a:avLst/>
          </a:prstGeom>
        </p:spPr>
      </p:pic>
      <p:pic>
        <p:nvPicPr>
          <p:cNvPr id="14338" name="Picture 2" descr="K-Means Plot">
            <a:extLst>
              <a:ext uri="{FF2B5EF4-FFF2-40B4-BE49-F238E27FC236}">
                <a16:creationId xmlns:a16="http://schemas.microsoft.com/office/drawing/2014/main" id="{98BBFF39-8617-4CDB-9F75-68DB221F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48" y="2639392"/>
            <a:ext cx="2268785" cy="18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200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F21A-EBB4-5342-B655-5E8767F3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E0D5-CC6C-3345-8D96-943B29067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Find “natural” clusters and </a:t>
            </a:r>
            <a:r>
              <a:rPr lang="en-US" dirty="0" err="1" smtClean="0"/>
              <a:t>desc</a:t>
            </a:r>
            <a:endParaRPr lang="en-US" dirty="0"/>
          </a:p>
          <a:p>
            <a:pPr marL="6350" indent="0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de-DE" alt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Data </a:t>
            </a:r>
            <a:r>
              <a:rPr lang="en-US" b="1" dirty="0" smtClean="0"/>
              <a:t>understanding</a:t>
            </a:r>
            <a:endParaRPr lang="en-US" b="1" dirty="0"/>
          </a:p>
          <a:p>
            <a:r>
              <a:rPr lang="en-US" dirty="0"/>
              <a:t>Find useful and suitable </a:t>
            </a:r>
            <a:r>
              <a:rPr lang="en-US" dirty="0" smtClean="0"/>
              <a:t>groups</a:t>
            </a:r>
            <a:endParaRPr lang="en-US" dirty="0"/>
          </a:p>
          <a:p>
            <a:pPr marL="6350" indent="0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de-DE" alt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Data Class Identification  </a:t>
            </a:r>
          </a:p>
          <a:p>
            <a:r>
              <a:rPr lang="en-US" dirty="0"/>
              <a:t>Find representatives for homogenous </a:t>
            </a:r>
            <a:r>
              <a:rPr lang="en-US" dirty="0" smtClean="0"/>
              <a:t>groups</a:t>
            </a:r>
          </a:p>
          <a:p>
            <a:pPr marL="6350" indent="0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de-DE" alt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Data Reduction  </a:t>
            </a:r>
          </a:p>
          <a:p>
            <a:r>
              <a:rPr lang="en-US" dirty="0"/>
              <a:t>Find unusual data </a:t>
            </a:r>
            <a:r>
              <a:rPr lang="en-US" dirty="0" smtClean="0"/>
              <a:t>objects</a:t>
            </a:r>
          </a:p>
          <a:p>
            <a:pPr marL="6350" indent="0"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de-DE" alt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Outlier Detection  </a:t>
            </a:r>
          </a:p>
          <a:p>
            <a:r>
              <a:rPr lang="en-US" dirty="0"/>
              <a:t>Find random perturbations of the </a:t>
            </a:r>
            <a:r>
              <a:rPr lang="en-US" dirty="0" smtClean="0"/>
              <a:t>data</a:t>
            </a:r>
          </a:p>
          <a:p>
            <a:pPr marL="6350" indent="0">
              <a:buNone/>
            </a:pPr>
            <a:r>
              <a:rPr lang="en-US" altLang="en-US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de-DE" alt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Noise Detection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6B79E-1439-D140-B41A-1992744131BA}"/>
              </a:ext>
            </a:extLst>
          </p:cNvPr>
          <p:cNvSpPr txBox="1">
            <a:spLocks/>
          </p:cNvSpPr>
          <p:nvPr/>
        </p:nvSpPr>
        <p:spPr>
          <a:xfrm>
            <a:off x="6475434" y="986528"/>
            <a:ext cx="2160240" cy="165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748C0-2BEA-2A47-BA4E-800100168EA8}"/>
              </a:ext>
            </a:extLst>
          </p:cNvPr>
          <p:cNvSpPr txBox="1">
            <a:spLocks/>
          </p:cNvSpPr>
          <p:nvPr/>
        </p:nvSpPr>
        <p:spPr>
          <a:xfrm>
            <a:off x="6462390" y="2864467"/>
            <a:ext cx="2574106" cy="2297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0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864B12F9-C4C8-49EF-B9DB-427114943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Clustering as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>
                <a:extLst>
                  <a:ext uri="{FF2B5EF4-FFF2-40B4-BE49-F238E27FC236}">
                    <a16:creationId xmlns:a16="http://schemas.microsoft.com/office/drawing/2014/main" id="{8D688A1A-6B2F-4D98-8FEA-19008489A0A8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>
              <a:noFill/>
              <a:ln/>
            </p:spPr>
            <p:txBody>
              <a:bodyPr>
                <a:norm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1" dirty="0"/>
                  <a:t>Definition: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dirty="0"/>
                  <a:t>Given a data set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i="1" dirty="0"/>
                  <a:t>. </a:t>
                </a:r>
                <a:r>
                  <a:rPr lang="en-US" altLang="en-US" dirty="0"/>
                  <a:t>Determine a</a:t>
                </a:r>
                <a:r>
                  <a:rPr lang="en-US" altLang="en-US" i="1" dirty="0"/>
                  <a:t> clustering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i="1" dirty="0"/>
                  <a:t>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with: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/>
                  <a:t>that best fits the given data set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dirty="0"/>
                  <a:t>.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b="1" dirty="0"/>
                  <a:t>Clustering Methods</a:t>
                </a:r>
                <a:r>
                  <a:rPr lang="en-US" altLang="en-US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partitioning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hierarchical (linkage based)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en-US" dirty="0"/>
                  <a:t>density-based </a:t>
                </a:r>
                <a:r>
                  <a:rPr lang="en-US" altLang="en-US" sz="1800" dirty="0"/>
                  <a:t>	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40995" name="Rectangle 3">
                <a:extLst>
                  <a:ext uri="{FF2B5EF4-FFF2-40B4-BE49-F238E27FC236}">
                    <a16:creationId xmlns:a16="http://schemas.microsoft.com/office/drawing/2014/main" id="{8D688A1A-6B2F-4D98-8FEA-19008489A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818" t="-17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A052991-496A-4D5D-941E-8E9E66296B1F}"/>
              </a:ext>
            </a:extLst>
          </p:cNvPr>
          <p:cNvSpPr txBox="1"/>
          <p:nvPr/>
        </p:nvSpPr>
        <p:spPr>
          <a:xfrm>
            <a:off x="3752416" y="2893370"/>
            <a:ext cx="1918921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Inside the space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32AA58-246C-4089-9D9D-A78BC251EF98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711877" y="2046654"/>
            <a:ext cx="114314" cy="846716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8E6ED8-002F-4133-8BF1-8221C299AFF8}"/>
              </a:ext>
            </a:extLst>
          </p:cNvPr>
          <p:cNvSpPr txBox="1"/>
          <p:nvPr/>
        </p:nvSpPr>
        <p:spPr>
          <a:xfrm>
            <a:off x="5765081" y="2897378"/>
            <a:ext cx="253146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Cover the whole space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0767E8-A7D4-42F3-9880-CE0450F95AA2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655444" y="2042948"/>
            <a:ext cx="375368" cy="85443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69468B-3627-4F25-A2E4-A8F917E7E741}"/>
              </a:ext>
            </a:extLst>
          </p:cNvPr>
          <p:cNvGrpSpPr/>
          <p:nvPr/>
        </p:nvGrpSpPr>
        <p:grpSpPr>
          <a:xfrm>
            <a:off x="1833495" y="1577313"/>
            <a:ext cx="5197316" cy="681568"/>
            <a:chOff x="3108484" y="3051281"/>
            <a:chExt cx="5197316" cy="6815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77FACA0-D0AE-4CF9-83A0-7C316847F1D7}"/>
                    </a:ext>
                  </a:extLst>
                </p:cNvPr>
                <p:cNvSpPr txBox="1"/>
                <p:nvPr/>
              </p:nvSpPr>
              <p:spPr>
                <a:xfrm>
                  <a:off x="3108484" y="3193749"/>
                  <a:ext cx="1918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⋯,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77FACA0-D0AE-4CF9-83A0-7C316847F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484" y="3193749"/>
                  <a:ext cx="191892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70" t="-217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CC2483-BD9C-4155-8746-B552CD7825B3}"/>
                </a:ext>
              </a:extLst>
            </p:cNvPr>
            <p:cNvSpPr txBox="1"/>
            <p:nvPr/>
          </p:nvSpPr>
          <p:spPr>
            <a:xfrm>
              <a:off x="5076056" y="3147583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where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5C131CC-6905-4519-9807-A905BC7C4E92}"/>
                    </a:ext>
                  </a:extLst>
                </p:cNvPr>
                <p:cNvSpPr txBox="1"/>
                <p:nvPr/>
              </p:nvSpPr>
              <p:spPr>
                <a:xfrm>
                  <a:off x="5916794" y="3196557"/>
                  <a:ext cx="7202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5C131CC-6905-4519-9807-A905BC7C4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794" y="3196557"/>
                  <a:ext cx="72026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723" r="-58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B9CF0D-5E52-41AD-9599-8D20ABFFD7F7}"/>
                </a:ext>
              </a:extLst>
            </p:cNvPr>
            <p:cNvSpPr txBox="1"/>
            <p:nvPr/>
          </p:nvSpPr>
          <p:spPr>
            <a:xfrm>
              <a:off x="6634766" y="3147583"/>
              <a:ext cx="601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A6E2CB0-613D-496A-99B8-5393EB4A16D0}"/>
                    </a:ext>
                  </a:extLst>
                </p:cNvPr>
                <p:cNvSpPr txBox="1"/>
                <p:nvPr/>
              </p:nvSpPr>
              <p:spPr>
                <a:xfrm>
                  <a:off x="7081664" y="3051281"/>
                  <a:ext cx="1224136" cy="6815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⋃"/>
                            <m:supHide m:val="on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A6E2CB0-613D-496A-99B8-5393EB4A1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664" y="3051281"/>
                  <a:ext cx="1224136" cy="6815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68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8DAF-2D17-4C21-A159-E56E7A39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Application Examples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163DE-2882-4D68-85F2-E833629F88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Customer segmentation</a:t>
            </a:r>
          </a:p>
          <a:p>
            <a:pPr lvl="1"/>
            <a:r>
              <a:rPr lang="en-GB" b="0" i="0" u="none" strike="noStrike" baseline="0" dirty="0"/>
              <a:t>Find groups of customers with similar behaviour; find customers with unusual </a:t>
            </a:r>
            <a:r>
              <a:rPr lang="en-GB" b="0" i="0" u="none" strike="noStrike" baseline="0" dirty="0" err="1"/>
              <a:t>behavior</a:t>
            </a:r>
            <a:endParaRPr lang="en-US" dirty="0"/>
          </a:p>
          <a:p>
            <a:r>
              <a:rPr lang="en-US" dirty="0"/>
              <a:t>Molecule search</a:t>
            </a:r>
          </a:p>
          <a:p>
            <a:pPr lvl="1"/>
            <a:r>
              <a:rPr lang="en-US" dirty="0"/>
              <a:t>Find molecules with similar structure to already working ones</a:t>
            </a:r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Find unusual patterns in data from sensors monitoring mechanical engines</a:t>
            </a:r>
          </a:p>
          <a:p>
            <a:pPr algn="l"/>
            <a:r>
              <a:rPr lang="en-GB" sz="1800" b="0" i="0" u="none" strike="noStrike" baseline="0" dirty="0"/>
              <a:t>Determining user groups on the WWW</a:t>
            </a:r>
          </a:p>
          <a:p>
            <a:pPr lvl="1"/>
            <a:r>
              <a:rPr lang="en-GB" b="0" i="1" u="none" strike="noStrike" baseline="0" dirty="0"/>
              <a:t>Clustering of activities in web-logs</a:t>
            </a:r>
          </a:p>
          <a:p>
            <a:pPr lvl="1"/>
            <a:r>
              <a:rPr lang="en-GB" b="0" i="1" u="none" strike="noStrike" baseline="0" dirty="0"/>
              <a:t>Find groups of social media users with similar attitude.</a:t>
            </a:r>
          </a:p>
          <a:p>
            <a:pPr algn="l"/>
            <a:r>
              <a:rPr lang="en-GB" sz="1800" b="0" i="0" u="none" strike="noStrike" baseline="0" dirty="0"/>
              <a:t>Structuring large sets of text documents</a:t>
            </a:r>
          </a:p>
          <a:p>
            <a:pPr lvl="1"/>
            <a:r>
              <a:rPr lang="en-GB" b="0" i="1" u="none" strike="noStrike" baseline="0" dirty="0"/>
              <a:t>hierarchical clustering of the text documents</a:t>
            </a:r>
          </a:p>
          <a:p>
            <a:pPr algn="l"/>
            <a:r>
              <a:rPr lang="en-GB" sz="1800" b="0" i="0" u="none" strike="noStrike" baseline="0" dirty="0"/>
              <a:t>Generating thematic maps from satellite images</a:t>
            </a:r>
          </a:p>
          <a:p>
            <a:pPr lvl="1"/>
            <a:r>
              <a:rPr lang="en-GB" b="0" i="1" u="none" strike="noStrike" baseline="0" dirty="0"/>
              <a:t>clustering sets of raster images of the same area (feature vectors)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2729-B262-4036-A345-A7998978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Types of Clustering 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3F18-BD15-4708-9B7A-3921E3532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077" y="1007998"/>
            <a:ext cx="2315307" cy="60563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/>
              <a:t>L</a:t>
            </a:r>
            <a:r>
              <a:rPr lang="en-GB" b="1" dirty="0" err="1"/>
              <a:t>inkage</a:t>
            </a:r>
            <a:r>
              <a:rPr lang="en-GB" b="1" dirty="0"/>
              <a:t> Based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/>
              <a:t>e.g. Hierarchical Clustering</a:t>
            </a:r>
            <a:endParaRPr lang="en-US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864DEE-931F-498F-8736-DEB7A3C919B3}"/>
              </a:ext>
            </a:extLst>
          </p:cNvPr>
          <p:cNvSpPr txBox="1">
            <a:spLocks/>
          </p:cNvSpPr>
          <p:nvPr/>
        </p:nvSpPr>
        <p:spPr>
          <a:xfrm>
            <a:off x="5467640" y="1007998"/>
            <a:ext cx="2842641" cy="696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8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/>
              <a:t>Clustering by Partitioning</a:t>
            </a:r>
            <a:endParaRPr lang="en-GB" b="1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/>
              <a:t>e.g. k-Means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39777-CD5B-443E-9C94-3E3A4CEB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40" y="1581600"/>
            <a:ext cx="2028806" cy="1415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EDEFE-1552-487E-9EDE-28257A26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42" y="1604397"/>
            <a:ext cx="1413275" cy="1334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B7A08-5D72-4BDD-9806-8A9686936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42" y="3723476"/>
            <a:ext cx="1733796" cy="14698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8AC88E-520B-4D80-84B8-487D127F0BB6}"/>
              </a:ext>
            </a:extLst>
          </p:cNvPr>
          <p:cNvSpPr txBox="1">
            <a:spLocks/>
          </p:cNvSpPr>
          <p:nvPr/>
        </p:nvSpPr>
        <p:spPr>
          <a:xfrm>
            <a:off x="5374835" y="3263670"/>
            <a:ext cx="2842641" cy="383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8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/>
              <a:t>Grid based Clustering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F22F9-5C10-4D72-A314-5523D2D03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54" y="3723477"/>
            <a:ext cx="1467954" cy="146987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46D708-5057-4271-A258-FA69040205C0}"/>
              </a:ext>
            </a:extLst>
          </p:cNvPr>
          <p:cNvSpPr txBox="1">
            <a:spLocks/>
          </p:cNvSpPr>
          <p:nvPr/>
        </p:nvSpPr>
        <p:spPr>
          <a:xfrm>
            <a:off x="360000" y="3147202"/>
            <a:ext cx="2842641" cy="696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8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8895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7112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b="0" i="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5700" indent="-2222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92AEBC"/>
              </a:buClr>
              <a:buFont typeface="Symbol" pitchFamily="2" charset="2"/>
              <a:buChar char="-"/>
              <a:tabLst/>
              <a:defRPr sz="1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/>
              <a:t>Density based Clustering</a:t>
            </a:r>
            <a:endParaRPr lang="en-GB" b="1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/>
              <a:t>e.g. DBSCAN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9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3A85-CD55-48BA-8A15-243FDF85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6302475" cy="646331"/>
          </a:xfrm>
        </p:spPr>
        <p:txBody>
          <a:bodyPr/>
          <a:lstStyle/>
          <a:p>
            <a:r>
              <a:rPr lang="de-DE" dirty="0"/>
              <a:t>Similarity Measures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8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E4BA6210-7831-4EBC-A0D8-7A2B2CF33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Numeric Attributes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211" name="Rectangle 3">
                <a:extLst>
                  <a:ext uri="{FF2B5EF4-FFF2-40B4-BE49-F238E27FC236}">
                    <a16:creationId xmlns:a16="http://schemas.microsoft.com/office/drawing/2014/main" id="{9025CEB0-067F-4842-A189-F8201D64E927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For two objects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en-US" sz="16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en-US" sz="1600" i="1" dirty="0" err="1">
                    <a:solidFill>
                      <a:schemeClr val="tx1">
                        <a:lumMod val="75000"/>
                      </a:schemeClr>
                    </a:solidFill>
                  </a:rPr>
                  <a:t>Minkowski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-Distance </a:t>
                </a: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75000"/>
                      </a:schemeClr>
                    </a:solidFill>
                  </a:rPr>
                  <a:t>L</a:t>
                </a:r>
                <a:r>
                  <a:rPr lang="en-US" altLang="en-US" sz="1600" i="1" baseline="-25000" dirty="0" err="1">
                    <a:solidFill>
                      <a:schemeClr val="tx1">
                        <a:lumMod val="75000"/>
                      </a:schemeClr>
                    </a:solidFill>
                  </a:rPr>
                  <a:t>p</a:t>
                </a: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-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Metric</a:t>
                </a: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 )</a:t>
                </a:r>
              </a:p>
              <a:p>
                <a:pPr algn="just">
                  <a:lnSpc>
                    <a:spcPct val="90000"/>
                  </a:lnSpc>
                </a:pPr>
                <a:endParaRPr lang="en-US" alt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Euclidean Distance </a:t>
                </a: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de-DE" altLang="en-US" sz="1600" b="0" i="1" baseline="-250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2</m:t>
                    </m:r>
                    <m:r>
                      <a:rPr lang="de-DE" altLang="en-US" sz="16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en-US" sz="16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600" b="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)</a:t>
                </a:r>
                <a:endParaRPr lang="en-US" altLang="en-US" sz="1600" i="1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altLang="en-US" sz="16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Manhattan-Distance </a:t>
                </a: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de-DE" altLang="en-US" sz="1600" b="0" i="1" baseline="-2500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m:t>1</m:t>
                    </m:r>
                    <m:r>
                      <a:rPr lang="de-DE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)</a:t>
                </a:r>
                <a:endParaRPr lang="en-US" altLang="en-US" sz="1600" i="1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endParaRPr lang="en-US" altLang="en-US" sz="9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GB" sz="1600" i="1" dirty="0" err="1"/>
                  <a:t>Tschebyschew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-Distance</a:t>
                </a:r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sz="1600" i="1" dirty="0"/>
                          <m:t>L</m:t>
                        </m:r>
                      </m:e>
                      <m:sub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de-DE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</a:schemeClr>
                    </a:solidFill>
                  </a:rPr>
                  <a:t>)</a:t>
                </a:r>
              </a:p>
              <a:p>
                <a:pPr algn="just">
                  <a:lnSpc>
                    <a:spcPct val="90000"/>
                  </a:lnSpc>
                </a:pPr>
                <a:endParaRPr lang="en-US" altLang="en-US" sz="9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Cosine Distance</a:t>
                </a:r>
              </a:p>
              <a:p>
                <a:pPr algn="just">
                  <a:lnSpc>
                    <a:spcPct val="90000"/>
                  </a:lnSpc>
                </a:pPr>
                <a:endParaRPr lang="en-US" altLang="en-US" sz="9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n-US" altLang="en-US" sz="1600" i="1" dirty="0" err="1"/>
                  <a:t>Tanimoto</a:t>
                </a:r>
                <a:r>
                  <a:rPr lang="en-US" altLang="en-US" sz="1600" i="1" dirty="0"/>
                  <a:t> Distance</a:t>
                </a:r>
              </a:p>
              <a:p>
                <a:pPr algn="just">
                  <a:lnSpc>
                    <a:spcPct val="90000"/>
                  </a:lnSpc>
                </a:pPr>
                <a:endParaRPr lang="en-US" altLang="en-US" sz="900" dirty="0"/>
              </a:p>
              <a:p>
                <a:pPr algn="just">
                  <a:lnSpc>
                    <a:spcPct val="90000"/>
                  </a:lnSpc>
                </a:pPr>
                <a:r>
                  <a:rPr lang="en-US" alt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Pearson Distance			</a:t>
                </a:r>
                <a:r>
                  <a:rPr lang="en-US" altLang="en-US" sz="1600" i="1" dirty="0"/>
                  <a:t>	</a:t>
                </a:r>
                <a:r>
                  <a:rPr lang="en-US" altLang="en-US" sz="1800" i="1" dirty="0"/>
                  <a:t>        </a:t>
                </a:r>
                <a:r>
                  <a:rPr lang="en-GB" sz="1050" b="0" i="0" u="none" strike="noStrike" baseline="0" dirty="0" smtClean="0"/>
                  <a:t>Euclidean </a:t>
                </a:r>
                <a:r>
                  <a:rPr lang="en-GB" sz="1050" b="0" i="0" u="none" strike="noStrike" baseline="0" dirty="0"/>
                  <a:t>distance of z-score transformed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1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05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1050" b="1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50211" name="Rectangle 3">
                <a:extLst>
                  <a:ext uri="{FF2B5EF4-FFF2-40B4-BE49-F238E27FC236}">
                    <a16:creationId xmlns:a16="http://schemas.microsoft.com/office/drawing/2014/main" id="{9025CEB0-067F-4842-A189-F8201D64E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382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212" name="Object 4">
                <a:extLst>
                  <a:ext uri="{FF2B5EF4-FFF2-40B4-BE49-F238E27FC236}">
                    <a16:creationId xmlns:a16="http://schemas.microsoft.com/office/drawing/2014/main" id="{D9B21002-1FE0-4E21-8A9C-B5FF0E3AC4FA}"/>
                  </a:ext>
                </a:extLst>
              </p:cNvPr>
              <p:cNvSpPr txBox="1"/>
              <p:nvPr/>
            </p:nvSpPr>
            <p:spPr bwMode="auto">
              <a:xfrm>
                <a:off x="4810150" y="1155868"/>
                <a:ext cx="2735808" cy="6577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ctrlP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g>
                        <m:e>
                          <m:nary>
                            <m:naryPr>
                              <m:chr m:val="∑"/>
                              <m:ctrlP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00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00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0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0212" name="Object 4">
                <a:extLst>
                  <a:ext uri="{FF2B5EF4-FFF2-40B4-BE49-F238E27FC236}">
                    <a16:creationId xmlns:a16="http://schemas.microsoft.com/office/drawing/2014/main" id="{D9B21002-1FE0-4E21-8A9C-B5FF0E3AC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0150" y="1155868"/>
                <a:ext cx="2735808" cy="657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2A45633E-3748-4D09-8451-3964D08B6EFB}"/>
                  </a:ext>
                </a:extLst>
              </p:cNvPr>
              <p:cNvSpPr txBox="1"/>
              <p:nvPr/>
            </p:nvSpPr>
            <p:spPr bwMode="auto">
              <a:xfrm>
                <a:off x="4810150" y="1826398"/>
                <a:ext cx="2735808" cy="730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2A45633E-3748-4D09-8451-3964D08B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0150" y="1826398"/>
                <a:ext cx="2735808" cy="730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9E5A7209-A276-4AFD-8C38-ED7283BFB85B}"/>
                  </a:ext>
                </a:extLst>
              </p:cNvPr>
              <p:cNvSpPr txBox="1"/>
              <p:nvPr/>
            </p:nvSpPr>
            <p:spPr bwMode="auto">
              <a:xfrm>
                <a:off x="4810150" y="2523946"/>
                <a:ext cx="2735808" cy="5014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9E5A7209-A276-4AFD-8C38-ED7283BFB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0150" y="2523946"/>
                <a:ext cx="2735808" cy="501451"/>
              </a:xfrm>
              <a:prstGeom prst="rect">
                <a:avLst/>
              </a:prstGeom>
              <a:blipFill>
                <a:blip r:embed="rId6"/>
                <a:stretch>
                  <a:fillRect t="-91463" b="-1512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B91A70-80EC-4C02-95C9-F6C79796ED5D}"/>
                  </a:ext>
                </a:extLst>
              </p:cNvPr>
              <p:cNvSpPr txBox="1"/>
              <p:nvPr/>
            </p:nvSpPr>
            <p:spPr>
              <a:xfrm>
                <a:off x="4887471" y="3185588"/>
                <a:ext cx="1531894" cy="201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1000" i="1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0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000" i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B91A70-80EC-4C02-95C9-F6C79796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471" y="3185588"/>
                <a:ext cx="1531894" cy="201402"/>
              </a:xfrm>
              <a:prstGeom prst="rect">
                <a:avLst/>
              </a:prstGeom>
              <a:blipFill>
                <a:blip r:embed="rId7"/>
                <a:stretch>
                  <a:fillRect l="-39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B433B1-6FD1-4D06-8644-DB96E2C1FF99}"/>
                  </a:ext>
                </a:extLst>
              </p:cNvPr>
              <p:cNvSpPr txBox="1"/>
              <p:nvPr/>
            </p:nvSpPr>
            <p:spPr>
              <a:xfrm>
                <a:off x="4810149" y="3518794"/>
                <a:ext cx="1603562" cy="4271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1 − 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sz="1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B433B1-6FD1-4D06-8644-DB96E2C1F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49" y="3518794"/>
                <a:ext cx="1603562" cy="4271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1AFC70-3F0D-4B8D-BD56-7F785B2564A5}"/>
                  </a:ext>
                </a:extLst>
              </p:cNvPr>
              <p:cNvSpPr txBox="1"/>
              <p:nvPr/>
            </p:nvSpPr>
            <p:spPr>
              <a:xfrm>
                <a:off x="4810149" y="4050785"/>
                <a:ext cx="2236109" cy="4276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1 − 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p>
                            <m:sSupPr>
                              <m:ctrlP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b="1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00" b="1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de-DE" sz="1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sz="1000" b="1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GB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1AFC70-3F0D-4B8D-BD56-7F785B256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49" y="4050785"/>
                <a:ext cx="2236109" cy="4276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93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FC5B-9ADF-4FBD-82E3-F23B1E0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Numeric Attributes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CA4A-6A25-45AC-ACBB-8CD35016C5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Various choice of dis-similarity between two numerical vectors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BB2AE-48DA-4F29-AFD2-6E3046A7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63" y="1893716"/>
            <a:ext cx="6216970" cy="30100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8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8D45-4BB3-4A6B-8312-6839A0AF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Binary Attributes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F2633-2F02-4FDC-AC0D-EAD72F8689E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sz="2000" b="0" i="0" u="none" strike="noStrike" baseline="0" dirty="0"/>
                  <a:t>The two values (e.g. 0 and 1) of a binary attribute can be interpreted as some property being absent (0) or present (1).</a:t>
                </a:r>
              </a:p>
              <a:p>
                <a:pPr algn="l"/>
                <a:endParaRPr lang="en-GB" sz="2000" b="0" i="0" u="none" strike="noStrike" baseline="0" dirty="0"/>
              </a:p>
              <a:p>
                <a:pPr algn="l"/>
                <a:r>
                  <a:rPr lang="en-GB" sz="2000" b="0" i="0" u="none" strike="noStrike" baseline="0" dirty="0"/>
                  <a:t>In this sense, a vector of binary attribute can be interpreted as a set of properties that the corresponding object has.</a:t>
                </a:r>
              </a:p>
              <a:p>
                <a:pPr algn="l"/>
                <a:endParaRPr lang="en-GB" sz="2000" b="0" i="0" u="none" strike="noStrike" baseline="0" dirty="0"/>
              </a:p>
              <a:p>
                <a:pPr algn="l"/>
                <a:r>
                  <a:rPr lang="en-GB" sz="2000" dirty="0"/>
                  <a:t>Example:</a:t>
                </a:r>
              </a:p>
              <a:p>
                <a:pPr lvl="1"/>
                <a:r>
                  <a:rPr lang="en-GB" b="0" i="0" u="none" strike="noStrike" baseline="0" dirty="0"/>
                  <a:t>The binary vector (0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0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1) corresponds to the set of properties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u="none" strike="noStrike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u="none" strike="noStrike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i="0" u="none" strike="noStrike" baseline="0" dirty="0"/>
                  <a:t>.</a:t>
                </a:r>
              </a:p>
              <a:p>
                <a:pPr lvl="1"/>
                <a:r>
                  <a:rPr lang="en-GB" b="0" i="0" u="none" strike="noStrike" baseline="0" dirty="0"/>
                  <a:t>The binary vector (0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0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0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0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0) corresponds to the empty property set</a:t>
                </a:r>
                <a:r>
                  <a:rPr lang="en-GB" b="0" i="0" u="none" strike="noStrike" dirty="0"/>
                  <a:t> {}</a:t>
                </a:r>
                <a:r>
                  <a:rPr lang="en-GB" b="0" i="0" u="none" strike="noStrike" baseline="0" dirty="0"/>
                  <a:t>.</a:t>
                </a:r>
              </a:p>
              <a:p>
                <a:pPr lvl="1"/>
                <a:r>
                  <a:rPr lang="en-GB" b="0" i="0" u="none" strike="noStrike" baseline="0" dirty="0"/>
                  <a:t>The binary vector (1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</a:t>
                </a:r>
                <a:r>
                  <a:rPr lang="en-GB" b="0" i="1" u="none" strike="noStrike" baseline="0" dirty="0"/>
                  <a:t>, </a:t>
                </a:r>
                <a:r>
                  <a:rPr lang="en-GB" b="0" i="0" u="none" strike="noStrike" baseline="0" dirty="0"/>
                  <a:t>1) corresponds to the property set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u="none" strike="noStrike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u="none" strike="noStrike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u="none" strike="noStrike" baseline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b="0" i="0" u="none" strike="noStrike" baseline="0" dirty="0"/>
                  <a:t>.</a:t>
                </a:r>
              </a:p>
              <a:p>
                <a:pPr marL="0" indent="0" algn="l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F2633-2F02-4FDC-AC0D-EAD72F868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5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6276-E3E7-45EF-9B65-0219AE93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of this lesson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17E1-3EC0-484E-B00A-A432AE4924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Clustering</a:t>
            </a:r>
          </a:p>
          <a:p>
            <a:r>
              <a:rPr lang="de-DE" dirty="0"/>
              <a:t>Similarity Measures</a:t>
            </a:r>
          </a:p>
          <a:p>
            <a:r>
              <a:rPr lang="de-DE" dirty="0"/>
              <a:t>Hierarchical Clustering</a:t>
            </a:r>
          </a:p>
          <a:p>
            <a:pPr lvl="1"/>
            <a:r>
              <a:rPr lang="de-DE" dirty="0"/>
              <a:t>DIANE</a:t>
            </a:r>
          </a:p>
          <a:p>
            <a:pPr lvl="1"/>
            <a:r>
              <a:rPr lang="de-DE" dirty="0"/>
              <a:t>AGNES</a:t>
            </a:r>
          </a:p>
          <a:p>
            <a:r>
              <a:rPr lang="de-DE" dirty="0"/>
              <a:t>Prototype or Model –based Clustering</a:t>
            </a:r>
          </a:p>
          <a:p>
            <a:pPr lvl="1"/>
            <a:r>
              <a:rPr lang="de-DE" dirty="0"/>
              <a:t>K-Means</a:t>
            </a:r>
          </a:p>
          <a:p>
            <a:r>
              <a:rPr lang="de-DE" dirty="0"/>
              <a:t>Quality Measures</a:t>
            </a:r>
          </a:p>
          <a:p>
            <a:r>
              <a:rPr lang="de-DE" dirty="0"/>
              <a:t>Gaussian Mixture Model</a:t>
            </a:r>
          </a:p>
          <a:p>
            <a:r>
              <a:rPr lang="de-DE" dirty="0"/>
              <a:t>Density based Clustering</a:t>
            </a:r>
          </a:p>
          <a:p>
            <a:pPr lvl="1"/>
            <a:r>
              <a:rPr lang="de-DE" dirty="0"/>
              <a:t>DBScan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1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8D45-4BB3-4A6B-8312-6839A0AF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Binary Attributes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F2633-2F02-4FDC-AC0D-EAD72F8689E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b="0" i="0" u="none" strike="noStrike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Dissimilarity measures for two vectors of binary attributes.</a:t>
                </a:r>
              </a:p>
              <a:p>
                <a:pPr algn="l"/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Each data object is represent by the corresponding set of properties.</a:t>
                </a:r>
              </a:p>
              <a:p>
                <a:pPr algn="l"/>
                <a:endParaRPr lang="en-GB" sz="9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b="0" i="0" u="none" strike="noStrike" baseline="0" dirty="0">
                    <a:solidFill>
                      <a:schemeClr val="tx1">
                        <a:lumMod val="75000"/>
                      </a:schemeClr>
                    </a:solidFill>
                  </a:rPr>
                  <a:t>Simple match</a:t>
                </a:r>
              </a:p>
              <a:p>
                <a:pPr algn="l"/>
                <a:endParaRPr lang="en-GB" sz="900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dirty="0">
                    <a:solidFill>
                      <a:schemeClr val="tx1">
                        <a:lumMod val="75000"/>
                      </a:schemeClr>
                    </a:solidFill>
                  </a:rPr>
                  <a:t>Russel &amp; Rao</a:t>
                </a:r>
              </a:p>
              <a:p>
                <a:pPr algn="l"/>
                <a:endParaRPr lang="en-GB" sz="900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dirty="0">
                    <a:solidFill>
                      <a:schemeClr val="tx1">
                        <a:lumMod val="75000"/>
                      </a:schemeClr>
                    </a:solidFill>
                  </a:rPr>
                  <a:t>Jaccard</a:t>
                </a:r>
              </a:p>
              <a:p>
                <a:pPr algn="l"/>
                <a:endParaRPr lang="en-GB" sz="900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GB" dirty="0">
                    <a:solidFill>
                      <a:schemeClr val="tx1">
                        <a:lumMod val="75000"/>
                      </a:schemeClr>
                    </a:solidFill>
                  </a:rPr>
                  <a:t>Dice</a:t>
                </a:r>
                <a:endParaRPr lang="en-GB" b="0" i="0" u="none" strike="noStrik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0" indent="0" algn="l">
                  <a:buNone/>
                </a:pPr>
                <a:r>
                  <a:rPr lang="en-GB" sz="2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GB" sz="1200" dirty="0">
                    <a:solidFill>
                      <a:schemeClr val="tx1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</a:schemeClr>
                    </a:solidFill>
                  </a:rPr>
                  <a:t> are the number of predicates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0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000" dirty="0">
                    <a:solidFill>
                      <a:schemeClr val="tx1">
                        <a:lumMod val="75000"/>
                      </a:schemeClr>
                    </a:solidFill>
                  </a:rPr>
                  <a:t> = … hold in both records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0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000" dirty="0">
                    <a:solidFill>
                      <a:schemeClr val="tx1">
                        <a:lumMod val="75000"/>
                      </a:schemeClr>
                    </a:solidFill>
                  </a:rPr>
                  <a:t> = … do not hold in both records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0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00" dirty="0">
                    <a:solidFill>
                      <a:schemeClr val="tx1">
                        <a:lumMod val="75000"/>
                      </a:schemeClr>
                    </a:solidFill>
                  </a:rPr>
                  <a:t> = … holds in only one of the two records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F2633-2F02-4FDC-AC0D-EAD72F868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25CF86E2-9061-430C-AE60-27DF978A219B}"/>
                  </a:ext>
                </a:extLst>
              </p:cNvPr>
              <p:cNvSpPr txBox="1"/>
              <p:nvPr/>
            </p:nvSpPr>
            <p:spPr bwMode="auto">
              <a:xfrm>
                <a:off x="4073923" y="1928262"/>
                <a:ext cx="1459542" cy="4384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1− 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25CF86E2-9061-430C-AE60-27DF978A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923" y="1928262"/>
                <a:ext cx="1459542" cy="438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483C7BE-9FD6-4A04-847E-697E09B104EE}"/>
                  </a:ext>
                </a:extLst>
              </p:cNvPr>
              <p:cNvSpPr txBox="1"/>
              <p:nvPr/>
            </p:nvSpPr>
            <p:spPr bwMode="auto">
              <a:xfrm>
                <a:off x="4073923" y="2508528"/>
                <a:ext cx="1459542" cy="4384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1− 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483C7BE-9FD6-4A04-847E-697E09B1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923" y="2508528"/>
                <a:ext cx="1459542" cy="438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ABFB854F-030C-48C9-865A-F9A3C80B2732}"/>
                  </a:ext>
                </a:extLst>
              </p:cNvPr>
              <p:cNvSpPr txBox="1"/>
              <p:nvPr/>
            </p:nvSpPr>
            <p:spPr bwMode="auto">
              <a:xfrm>
                <a:off x="4073923" y="3129107"/>
                <a:ext cx="1459542" cy="4384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1− 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ABFB854F-030C-48C9-865A-F9A3C80B2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923" y="3129107"/>
                <a:ext cx="1459542" cy="438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ABC3F8BF-D334-4F5E-81E4-F0A8F4453E27}"/>
                  </a:ext>
                </a:extLst>
              </p:cNvPr>
              <p:cNvSpPr txBox="1"/>
              <p:nvPr/>
            </p:nvSpPr>
            <p:spPr bwMode="auto">
              <a:xfrm>
                <a:off x="4073923" y="3725106"/>
                <a:ext cx="1459542" cy="4384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1− 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ABC3F8BF-D334-4F5E-81E4-F0A8F4453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923" y="3725106"/>
                <a:ext cx="1459542" cy="4384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03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B04D-8593-4D15-8855-77D08071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Distance – Text Data &amp; Time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295B7-07BE-4EE3-93BC-0EB5A7F1AB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text data, convert to bag-of-words</a:t>
            </a:r>
          </a:p>
          <a:p>
            <a:r>
              <a:rPr lang="en-US" dirty="0"/>
              <a:t>Word frequency vectors are normalized according to the text length</a:t>
            </a:r>
          </a:p>
          <a:p>
            <a:r>
              <a:rPr lang="en-US" dirty="0"/>
              <a:t>Cosine measures to assess similarity between documents</a:t>
            </a:r>
          </a:p>
          <a:p>
            <a:endParaRPr lang="en-US" dirty="0"/>
          </a:p>
          <a:p>
            <a:r>
              <a:rPr lang="en-US" dirty="0"/>
              <a:t>For time series or text data, apply z-score transformation to the data</a:t>
            </a:r>
          </a:p>
          <a:p>
            <a:r>
              <a:rPr lang="en-US" dirty="0"/>
              <a:t>Euclidean distance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Pearson metric</a:t>
            </a:r>
          </a:p>
          <a:p>
            <a:r>
              <a:rPr lang="en-US" dirty="0">
                <a:sym typeface="Wingdings" panose="05000000000000000000" pitchFamily="2" charset="2"/>
              </a:rPr>
              <a:t>Invariant to shifting – useful for embedded time series with different offsets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3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8D45-4BB3-4A6B-8312-6839A0AF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Binary Attributes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F2633-2F02-4FDC-AC0D-EAD72F868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Example:</a:t>
            </a:r>
          </a:p>
          <a:p>
            <a:pPr marL="0" indent="0" algn="l">
              <a:buNone/>
            </a:pPr>
            <a:endParaRPr lang="en-GB" b="0" i="0" u="none" strike="noStrike" baseline="0" dirty="0"/>
          </a:p>
          <a:p>
            <a:pPr algn="l"/>
            <a:endParaRPr lang="en-GB" b="0" i="0" u="none" strike="noStrike" baseline="0" dirty="0"/>
          </a:p>
          <a:p>
            <a:pPr marL="0" indent="0" algn="l">
              <a:buNone/>
            </a:pPr>
            <a:r>
              <a:rPr lang="en-GB" sz="2000" dirty="0"/>
              <a:t> </a:t>
            </a:r>
            <a:endParaRPr lang="en-GB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2DA0123-223F-42DB-847C-50E029D486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082981"/>
                  </p:ext>
                </p:extLst>
              </p:nvPr>
            </p:nvGraphicFramePr>
            <p:xfrm>
              <a:off x="589427" y="1961778"/>
              <a:ext cx="7834860" cy="9560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0773">
                      <a:extLst>
                        <a:ext uri="{9D8B030D-6E8A-4147-A177-3AD203B41FA5}">
                          <a16:colId xmlns:a16="http://schemas.microsoft.com/office/drawing/2014/main" val="1704635327"/>
                        </a:ext>
                      </a:extLst>
                    </a:gridCol>
                    <a:gridCol w="1079126">
                      <a:extLst>
                        <a:ext uri="{9D8B030D-6E8A-4147-A177-3AD203B41FA5}">
                          <a16:colId xmlns:a16="http://schemas.microsoft.com/office/drawing/2014/main" val="2974313985"/>
                        </a:ext>
                      </a:extLst>
                    </a:gridCol>
                    <a:gridCol w="1216959">
                      <a:extLst>
                        <a:ext uri="{9D8B030D-6E8A-4147-A177-3AD203B41FA5}">
                          <a16:colId xmlns:a16="http://schemas.microsoft.com/office/drawing/2014/main" val="39503642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366133446"/>
                        </a:ext>
                      </a:extLst>
                    </a:gridCol>
                    <a:gridCol w="1287556">
                      <a:extLst>
                        <a:ext uri="{9D8B030D-6E8A-4147-A177-3AD203B41FA5}">
                          <a16:colId xmlns:a16="http://schemas.microsoft.com/office/drawing/2014/main" val="706871671"/>
                        </a:ext>
                      </a:extLst>
                    </a:gridCol>
                    <a:gridCol w="2003316">
                      <a:extLst>
                        <a:ext uri="{9D8B030D-6E8A-4147-A177-3AD203B41FA5}">
                          <a16:colId xmlns:a16="http://schemas.microsoft.com/office/drawing/2014/main" val="3557292147"/>
                        </a:ext>
                      </a:extLst>
                    </a:gridCol>
                  </a:tblGrid>
                  <a:tr h="555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i="0" dirty="0"/>
                            <a:t>x</a:t>
                          </a:r>
                          <a:endParaRPr lang="en-GB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y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Set X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Set Y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b   n   x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en-GB" sz="16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1097818"/>
                      </a:ext>
                    </a:extLst>
                  </a:tr>
                  <a:tr h="401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101000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111000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2    3    1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16    0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66    0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33    0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0610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2DA0123-223F-42DB-847C-50E029D486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082981"/>
                  </p:ext>
                </p:extLst>
              </p:nvPr>
            </p:nvGraphicFramePr>
            <p:xfrm>
              <a:off x="589427" y="1961778"/>
              <a:ext cx="7834860" cy="9560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0773">
                      <a:extLst>
                        <a:ext uri="{9D8B030D-6E8A-4147-A177-3AD203B41FA5}">
                          <a16:colId xmlns:a16="http://schemas.microsoft.com/office/drawing/2014/main" val="1704635327"/>
                        </a:ext>
                      </a:extLst>
                    </a:gridCol>
                    <a:gridCol w="1079126">
                      <a:extLst>
                        <a:ext uri="{9D8B030D-6E8A-4147-A177-3AD203B41FA5}">
                          <a16:colId xmlns:a16="http://schemas.microsoft.com/office/drawing/2014/main" val="2974313985"/>
                        </a:ext>
                      </a:extLst>
                    </a:gridCol>
                    <a:gridCol w="1216959">
                      <a:extLst>
                        <a:ext uri="{9D8B030D-6E8A-4147-A177-3AD203B41FA5}">
                          <a16:colId xmlns:a16="http://schemas.microsoft.com/office/drawing/2014/main" val="39503642"/>
                        </a:ext>
                      </a:extLst>
                    </a:gridCol>
                    <a:gridCol w="1237130">
                      <a:extLst>
                        <a:ext uri="{9D8B030D-6E8A-4147-A177-3AD203B41FA5}">
                          <a16:colId xmlns:a16="http://schemas.microsoft.com/office/drawing/2014/main" val="1366133446"/>
                        </a:ext>
                      </a:extLst>
                    </a:gridCol>
                    <a:gridCol w="1287556">
                      <a:extLst>
                        <a:ext uri="{9D8B030D-6E8A-4147-A177-3AD203B41FA5}">
                          <a16:colId xmlns:a16="http://schemas.microsoft.com/office/drawing/2014/main" val="706871671"/>
                        </a:ext>
                      </a:extLst>
                    </a:gridCol>
                    <a:gridCol w="2003316">
                      <a:extLst>
                        <a:ext uri="{9D8B030D-6E8A-4147-A177-3AD203B41FA5}">
                          <a16:colId xmlns:a16="http://schemas.microsoft.com/office/drawing/2014/main" val="3557292147"/>
                        </a:ext>
                      </a:extLst>
                    </a:gridCol>
                  </a:tblGrid>
                  <a:tr h="555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i="0" dirty="0"/>
                            <a:t>x</a:t>
                          </a:r>
                          <a:endParaRPr lang="en-GB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y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Set X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Set Y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b   n   x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1185" t="-2174" r="-1520" b="-7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1097818"/>
                      </a:ext>
                    </a:extLst>
                  </a:tr>
                  <a:tr h="4010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101000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111000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000" t="-142424" r="-374000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7980" t="-142424" r="-268473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2    3    1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16    0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66    0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33    0</a:t>
                          </a:r>
                          <a:r>
                            <a:rPr lang="en-GB" sz="1350" b="0" i="1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35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0610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3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E9A7-35E3-42C8-BF42-AE51858D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Ordinal Attributes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BF5E8-8226-4FC1-96E9-5E961596F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Convert to a binary vector – similar in closer categories</a:t>
            </a:r>
          </a:p>
          <a:p>
            <a:r>
              <a:rPr lang="en-US" dirty="0"/>
              <a:t>Convert to a numerical rank</a:t>
            </a:r>
            <a:endParaRPr lang="en-GB" sz="1800" b="0" i="0" u="none" strike="noStrike" baseline="0" dirty="0"/>
          </a:p>
          <a:p>
            <a:pPr algn="l"/>
            <a:r>
              <a:rPr lang="en-GB" sz="1800" dirty="0"/>
              <a:t>Example: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7C69CD-EBA8-4CC9-9B08-AEA6F8B1F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15514"/>
              </p:ext>
            </p:extLst>
          </p:nvPr>
        </p:nvGraphicFramePr>
        <p:xfrm>
          <a:off x="2080932" y="1980734"/>
          <a:ext cx="46493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312">
                  <a:extLst>
                    <a:ext uri="{9D8B030D-6E8A-4147-A177-3AD203B41FA5}">
                      <a16:colId xmlns:a16="http://schemas.microsoft.com/office/drawing/2014/main" val="622459041"/>
                    </a:ext>
                  </a:extLst>
                </a:gridCol>
                <a:gridCol w="1617010">
                  <a:extLst>
                    <a:ext uri="{9D8B030D-6E8A-4147-A177-3AD203B41FA5}">
                      <a16:colId xmlns:a16="http://schemas.microsoft.com/office/drawing/2014/main" val="38980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Number of previous owners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Binary Vector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5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 previous owner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2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previous owners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More than 2 previous owners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44701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01957B2-8387-437C-BCE8-7B8B2DE18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18181"/>
              </p:ext>
            </p:extLst>
          </p:nvPr>
        </p:nvGraphicFramePr>
        <p:xfrm>
          <a:off x="2080932" y="3740443"/>
          <a:ext cx="46493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312">
                  <a:extLst>
                    <a:ext uri="{9D8B030D-6E8A-4147-A177-3AD203B41FA5}">
                      <a16:colId xmlns:a16="http://schemas.microsoft.com/office/drawing/2014/main" val="622459041"/>
                    </a:ext>
                  </a:extLst>
                </a:gridCol>
                <a:gridCol w="1617010">
                  <a:extLst>
                    <a:ext uri="{9D8B030D-6E8A-4147-A177-3AD203B41FA5}">
                      <a16:colId xmlns:a16="http://schemas.microsoft.com/office/drawing/2014/main" val="38980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Number of previous owners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Rank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5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 previous owner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2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previous owners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More than 2 previous owners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447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1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E9A7-35E3-42C8-BF42-AE51858D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(Dis-)similarity Functions for Nominal Attributes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BF5E8-8226-4FC1-96E9-5E961596F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sz="2000" b="0" i="0" u="none" strike="noStrike" baseline="0" dirty="0"/>
              <a:t>Nominal attributes may be transformed into a set of binary attributes, each of them indicating one particular feature of the attribute (1-of-</a:t>
            </a:r>
            <a:r>
              <a:rPr lang="en-GB" sz="2000" b="0" i="1" u="none" strike="noStrike" baseline="0" dirty="0"/>
              <a:t>n </a:t>
            </a:r>
            <a:r>
              <a:rPr lang="en-GB" sz="2000" b="0" u="none" strike="noStrike" baseline="0" dirty="0"/>
              <a:t>en</a:t>
            </a:r>
            <a:r>
              <a:rPr lang="en-GB" sz="2000" b="0" i="0" u="none" strike="noStrike" baseline="0" dirty="0"/>
              <a:t>coding).</a:t>
            </a:r>
          </a:p>
          <a:p>
            <a:pPr algn="l"/>
            <a:r>
              <a:rPr lang="en-GB" sz="2000" dirty="0"/>
              <a:t>Example:</a:t>
            </a:r>
          </a:p>
          <a:p>
            <a:pPr lvl="1"/>
            <a:r>
              <a:rPr lang="en-GB" sz="1600" b="0" i="0" u="none" strike="noStrike" baseline="0" dirty="0"/>
              <a:t>Attribute “</a:t>
            </a:r>
            <a:r>
              <a:rPr lang="en-GB" sz="1600" b="0" i="1" u="none" strike="noStrike" baseline="0" dirty="0"/>
              <a:t>Manufacturer” </a:t>
            </a:r>
            <a:r>
              <a:rPr lang="en-GB" sz="1600" b="0" i="0" u="none" strike="noStrike" baseline="0" dirty="0"/>
              <a:t>with 6 possible values </a:t>
            </a:r>
            <a:r>
              <a:rPr lang="en-GB" sz="1600" b="0" i="1" u="none" strike="noStrike" baseline="0" dirty="0"/>
              <a:t>BMW, Chrysler, Dacia, ... </a:t>
            </a:r>
            <a:r>
              <a:rPr lang="en-GB" sz="1600" b="0" i="0" u="none" strike="noStrike" baseline="0" dirty="0"/>
              <a:t>.</a:t>
            </a:r>
          </a:p>
          <a:p>
            <a:pPr algn="l"/>
            <a:endParaRPr lang="en-GB" sz="1800" b="0" i="0" u="none" strike="noStrike" baseline="0" dirty="0"/>
          </a:p>
          <a:p>
            <a:pPr algn="l"/>
            <a:endParaRPr lang="en-GB" dirty="0"/>
          </a:p>
          <a:p>
            <a:pPr algn="l"/>
            <a:endParaRPr lang="en-GB" sz="1800" b="0" i="0" u="none" strike="noStrike" baseline="0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lvl="1"/>
            <a:endParaRPr lang="en-GB" sz="1600" b="0" i="0" u="none" strike="noStrike" baseline="0" dirty="0"/>
          </a:p>
          <a:p>
            <a:pPr lvl="1"/>
            <a:r>
              <a:rPr lang="en-GB" sz="1600" b="0" i="0" u="none" strike="noStrike" baseline="0" dirty="0"/>
              <a:t>Then one of the dissimilarity measures for binary attribute can be applied.</a:t>
            </a:r>
            <a:endParaRPr lang="en-GB" sz="16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7C69CD-EBA8-4CC9-9B08-AEA6F8B1F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05198"/>
              </p:ext>
            </p:extLst>
          </p:nvPr>
        </p:nvGraphicFramePr>
        <p:xfrm>
          <a:off x="2329702" y="2993839"/>
          <a:ext cx="3654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120">
                  <a:extLst>
                    <a:ext uri="{9D8B030D-6E8A-4147-A177-3AD203B41FA5}">
                      <a16:colId xmlns:a16="http://schemas.microsoft.com/office/drawing/2014/main" val="622459041"/>
                    </a:ext>
                  </a:extLst>
                </a:gridCol>
                <a:gridCol w="1827120">
                  <a:extLst>
                    <a:ext uri="{9D8B030D-6E8A-4147-A177-3AD203B41FA5}">
                      <a16:colId xmlns:a16="http://schemas.microsoft.com/office/drawing/2014/main" val="38980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Manufacturer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Binary Vector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95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Volkswagen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000001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2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Dacia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000010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447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9EFA1CD4-7741-4AF3-BD6B-0E3F38A3F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Influence of Distance Function / Similarity</a:t>
            </a:r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413792FE-8E16-417D-B7B0-67F60C3ED2B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Clustering vehicles:</a:t>
            </a:r>
          </a:p>
          <a:p>
            <a:pPr lvl="1"/>
            <a:r>
              <a:rPr lang="en-US" altLang="en-US" dirty="0"/>
              <a:t>red Ferrari</a:t>
            </a:r>
          </a:p>
          <a:p>
            <a:pPr lvl="1"/>
            <a:r>
              <a:rPr lang="en-US" altLang="en-US" dirty="0"/>
              <a:t>green Porsche</a:t>
            </a:r>
          </a:p>
          <a:p>
            <a:pPr lvl="1"/>
            <a:r>
              <a:rPr lang="en-US" altLang="en-US" dirty="0"/>
              <a:t>red Bobby car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Distance Function based on maximum speed</a:t>
            </a:r>
            <a:br>
              <a:rPr lang="en-US" altLang="en-US" dirty="0"/>
            </a:br>
            <a:r>
              <a:rPr lang="en-US" altLang="en-US" dirty="0"/>
              <a:t>(numeric distance function):</a:t>
            </a:r>
          </a:p>
          <a:p>
            <a:pPr lvl="1"/>
            <a:r>
              <a:rPr lang="en-US" altLang="en-US" dirty="0"/>
              <a:t>Cluster 1: Ferrari &amp; Porsche</a:t>
            </a:r>
          </a:p>
          <a:p>
            <a:pPr lvl="1"/>
            <a:r>
              <a:rPr lang="en-US" altLang="en-US" dirty="0"/>
              <a:t>Cluster 2: Bobby car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Distance Function based on color</a:t>
            </a:r>
            <a:br>
              <a:rPr lang="en-US" altLang="en-US" dirty="0"/>
            </a:br>
            <a:r>
              <a:rPr lang="en-US" altLang="en-US" dirty="0"/>
              <a:t>(nominal attributes):</a:t>
            </a:r>
          </a:p>
          <a:p>
            <a:pPr lvl="1"/>
            <a:r>
              <a:rPr lang="en-US" altLang="en-US" dirty="0"/>
              <a:t>Cluster 1: Ferrari and Bobby car</a:t>
            </a:r>
          </a:p>
          <a:p>
            <a:pPr lvl="1"/>
            <a:r>
              <a:rPr lang="en-US" altLang="en-US" dirty="0"/>
              <a:t>Cluster 2: Porsche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15075-7064-49F9-9D9C-98D6927686CE}"/>
              </a:ext>
            </a:extLst>
          </p:cNvPr>
          <p:cNvSpPr txBox="1"/>
          <p:nvPr/>
        </p:nvSpPr>
        <p:spPr>
          <a:xfrm>
            <a:off x="5727903" y="2857500"/>
            <a:ext cx="2152781" cy="8172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function affects the shape of the clusters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uck&#10;&#10;Description automatically generated">
            <a:extLst>
              <a:ext uri="{FF2B5EF4-FFF2-40B4-BE49-F238E27FC236}">
                <a16:creationId xmlns:a16="http://schemas.microsoft.com/office/drawing/2014/main" id="{3D73E8F7-3695-4EF8-AD2D-CBEDBE9A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04" y="1089348"/>
            <a:ext cx="536361" cy="536361"/>
          </a:xfrm>
          <a:prstGeom prst="rect">
            <a:avLst/>
          </a:prstGeom>
        </p:spPr>
      </p:pic>
      <p:pic>
        <p:nvPicPr>
          <p:cNvPr id="7" name="Picture 6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9ECD0523-72B4-4224-9B45-8D55C3CE8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95" y="951516"/>
            <a:ext cx="1381665" cy="746099"/>
          </a:xfrm>
          <a:prstGeom prst="rect">
            <a:avLst/>
          </a:prstGeom>
        </p:spPr>
      </p:pic>
      <p:pic>
        <p:nvPicPr>
          <p:cNvPr id="9" name="Picture 8" descr="A green car parked on a beach&#10;&#10;Description automatically generated">
            <a:extLst>
              <a:ext uri="{FF2B5EF4-FFF2-40B4-BE49-F238E27FC236}">
                <a16:creationId xmlns:a16="http://schemas.microsoft.com/office/drawing/2014/main" id="{243478F5-66A5-42EA-9CBE-11112014B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80" y="962540"/>
            <a:ext cx="1306800" cy="735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Hierarchical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6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Similarities, Dissimilarities, and 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Given data points, how can we summarize how different they are?</a:t>
                </a:r>
              </a:p>
              <a:p>
                <a:pPr lvl="1"/>
                <a:r>
                  <a:rPr lang="de-DE" dirty="0"/>
                  <a:t>Rather than summarizing the similarity</a:t>
                </a:r>
              </a:p>
              <a:p>
                <a:r>
                  <a:rPr lang="de-DE" dirty="0"/>
                  <a:t>Summarized by a single dissimilarity metric – </a:t>
                </a:r>
                <a:r>
                  <a:rPr lang="de-DE" b="1" i="1" dirty="0"/>
                  <a:t>distance</a:t>
                </a:r>
              </a:p>
              <a:p>
                <a:r>
                  <a:rPr lang="de-DE" dirty="0"/>
                  <a:t>Distance matrix – pairwise differences of all data points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(between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DE" dirty="0"/>
                  <a:t>) calculated as the Euclidean distance</a:t>
                </a:r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3AD08A6C-DCF9-6F49-A80A-91206B1C9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22502"/>
              </p:ext>
            </p:extLst>
          </p:nvPr>
        </p:nvGraphicFramePr>
        <p:xfrm>
          <a:off x="2844461" y="754475"/>
          <a:ext cx="1178559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53">
                  <a:extLst>
                    <a:ext uri="{9D8B030D-6E8A-4147-A177-3AD203B41FA5}">
                      <a16:colId xmlns:a16="http://schemas.microsoft.com/office/drawing/2014/main" val="2266046249"/>
                    </a:ext>
                  </a:extLst>
                </a:gridCol>
                <a:gridCol w="392853">
                  <a:extLst>
                    <a:ext uri="{9D8B030D-6E8A-4147-A177-3AD203B41FA5}">
                      <a16:colId xmlns:a16="http://schemas.microsoft.com/office/drawing/2014/main" val="3629417868"/>
                    </a:ext>
                  </a:extLst>
                </a:gridCol>
                <a:gridCol w="392853">
                  <a:extLst>
                    <a:ext uri="{9D8B030D-6E8A-4147-A177-3AD203B41FA5}">
                      <a16:colId xmlns:a16="http://schemas.microsoft.com/office/drawing/2014/main" val="1706148105"/>
                    </a:ext>
                  </a:extLst>
                </a:gridCol>
              </a:tblGrid>
              <a:tr h="254547">
                <a:tc>
                  <a:txBody>
                    <a:bodyPr/>
                    <a:lstStyle/>
                    <a:p>
                      <a:r>
                        <a:rPr lang="en-GB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00509"/>
                  </a:ext>
                </a:extLst>
              </a:tr>
              <a:tr h="254547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13262"/>
                  </a:ext>
                </a:extLst>
              </a:tr>
              <a:tr h="254547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56910"/>
                  </a:ext>
                </a:extLst>
              </a:tr>
              <a:tr h="254547"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34505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699000" y="857089"/>
            <a:ext cx="975360" cy="1004698"/>
            <a:chOff x="7381240" y="894308"/>
            <a:chExt cx="778982" cy="802413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381240" y="1695640"/>
              <a:ext cx="778982" cy="1081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381240" y="928579"/>
              <a:ext cx="0" cy="767060"/>
            </a:xfrm>
            <a:prstGeom prst="straightConnector1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597263" y="1261840"/>
              <a:ext cx="57440" cy="4571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959213" y="1075150"/>
              <a:ext cx="57440" cy="4571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86571" y="1442367"/>
              <a:ext cx="57440" cy="4571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84351" y="1241113"/>
              <a:ext cx="1371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400" b="0" i="1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a</a:t>
              </a:r>
              <a:endParaRPr lang="en-US" sz="1400" b="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50773" y="1429000"/>
              <a:ext cx="1371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400" i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c</a:t>
              </a:r>
              <a:endParaRPr lang="en-US" sz="1400" b="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23062" y="894308"/>
              <a:ext cx="1371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1400" i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b</a:t>
              </a:r>
              <a:endParaRPr lang="en-US" sz="1400" b="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903536"/>
                  </p:ext>
                </p:extLst>
              </p:nvPr>
            </p:nvGraphicFramePr>
            <p:xfrm>
              <a:off x="2844461" y="3552751"/>
              <a:ext cx="3175000" cy="1208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3750">
                      <a:extLst>
                        <a:ext uri="{9D8B030D-6E8A-4147-A177-3AD203B41FA5}">
                          <a16:colId xmlns:a16="http://schemas.microsoft.com/office/drawing/2014/main" val="365308348"/>
                        </a:ext>
                      </a:extLst>
                    </a:gridCol>
                    <a:gridCol w="793750">
                      <a:extLst>
                        <a:ext uri="{9D8B030D-6E8A-4147-A177-3AD203B41FA5}">
                          <a16:colId xmlns:a16="http://schemas.microsoft.com/office/drawing/2014/main" val="2301100711"/>
                        </a:ext>
                      </a:extLst>
                    </a:gridCol>
                    <a:gridCol w="793750">
                      <a:extLst>
                        <a:ext uri="{9D8B030D-6E8A-4147-A177-3AD203B41FA5}">
                          <a16:colId xmlns:a16="http://schemas.microsoft.com/office/drawing/2014/main" val="1654320457"/>
                        </a:ext>
                      </a:extLst>
                    </a:gridCol>
                    <a:gridCol w="793750">
                      <a:extLst>
                        <a:ext uri="{9D8B030D-6E8A-4147-A177-3AD203B41FA5}">
                          <a16:colId xmlns:a16="http://schemas.microsoft.com/office/drawing/2014/main" val="2828065765"/>
                        </a:ext>
                      </a:extLst>
                    </a:gridCol>
                  </a:tblGrid>
                  <a:tr h="254419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048833"/>
                      </a:ext>
                    </a:extLst>
                  </a:tr>
                  <a:tr h="23880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380232"/>
                      </a:ext>
                    </a:extLst>
                  </a:tr>
                  <a:tr h="23880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0693718"/>
                      </a:ext>
                    </a:extLst>
                  </a:tr>
                  <a:tr h="23880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925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903536"/>
                  </p:ext>
                </p:extLst>
              </p:nvPr>
            </p:nvGraphicFramePr>
            <p:xfrm>
              <a:off x="2844461" y="3552751"/>
              <a:ext cx="3175000" cy="1208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3750">
                      <a:extLst>
                        <a:ext uri="{9D8B030D-6E8A-4147-A177-3AD203B41FA5}">
                          <a16:colId xmlns:a16="http://schemas.microsoft.com/office/drawing/2014/main" val="365308348"/>
                        </a:ext>
                      </a:extLst>
                    </a:gridCol>
                    <a:gridCol w="793750">
                      <a:extLst>
                        <a:ext uri="{9D8B030D-6E8A-4147-A177-3AD203B41FA5}">
                          <a16:colId xmlns:a16="http://schemas.microsoft.com/office/drawing/2014/main" val="2301100711"/>
                        </a:ext>
                      </a:extLst>
                    </a:gridCol>
                    <a:gridCol w="793750">
                      <a:extLst>
                        <a:ext uri="{9D8B030D-6E8A-4147-A177-3AD203B41FA5}">
                          <a16:colId xmlns:a16="http://schemas.microsoft.com/office/drawing/2014/main" val="1654320457"/>
                        </a:ext>
                      </a:extLst>
                    </a:gridCol>
                    <a:gridCol w="793750">
                      <a:extLst>
                        <a:ext uri="{9D8B030D-6E8A-4147-A177-3AD203B41FA5}">
                          <a16:colId xmlns:a16="http://schemas.microsoft.com/office/drawing/2014/main" val="2828065765"/>
                        </a:ext>
                      </a:extLst>
                    </a:gridCol>
                  </a:tblGrid>
                  <a:tr h="31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923" r="-301527" b="-30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04883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38023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0693718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9254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9DCA-261B-42AA-937B-BAD31959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3330113-6CB1-4223-8CE6-29B368563BF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– a set of clusters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– a non-empty subset of data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data point belongs to a single cluster</a:t>
                </a:r>
              </a:p>
              <a:p>
                <a:pPr lvl="1"/>
                <a:r>
                  <a:rPr lang="en-US" dirty="0"/>
                  <a:t>No overlap between clusters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Union </a:t>
                </a:r>
                <a:r>
                  <a:rPr lang="en-US" dirty="0"/>
                  <a:t>of clusters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</a:t>
                </a:r>
                <a:r>
                  <a:rPr lang="en-US" dirty="0"/>
                  <a:t>entire data set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3330113-6CB1-4223-8CE6-29B368563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C2F8F6-F8A5-4082-A37C-C485089708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points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𝑑𝑖𝑠𝑡𝑎𝑛𝑐𝑒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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belong to the same cluster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Known as </a:t>
                </a:r>
                <a:r>
                  <a:rPr lang="en-US" b="1" i="1" dirty="0">
                    <a:sym typeface="Wingdings" panose="05000000000000000000" pitchFamily="2" charset="2"/>
                  </a:rPr>
                  <a:t>agglomerative</a:t>
                </a:r>
                <a:r>
                  <a:rPr lang="en-US" dirty="0">
                    <a:sym typeface="Wingdings" panose="05000000000000000000" pitchFamily="2" charset="2"/>
                  </a:rPr>
                  <a:t> clustering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Different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different partitions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What should be the ideal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?</a:t>
                </a:r>
              </a:p>
              <a:p>
                <a:r>
                  <a:rPr lang="en-US" b="1" i="1" dirty="0">
                    <a:sym typeface="Wingdings" panose="05000000000000000000" pitchFamily="2" charset="2"/>
                  </a:rPr>
                  <a:t>Stable</a:t>
                </a:r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:r>
                  <a:rPr lang="en-US" b="1" i="1" dirty="0">
                    <a:sym typeface="Wingdings" panose="05000000000000000000" pitchFamily="2" charset="2"/>
                  </a:rPr>
                  <a:t>robust</a:t>
                </a:r>
                <a:r>
                  <a:rPr lang="en-US" dirty="0">
                    <a:sym typeface="Wingdings" panose="05000000000000000000" pitchFamily="2" charset="2"/>
                  </a:rPr>
                  <a:t> clusters – small alterations should not produce completely different clusters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Clusters found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are contained in clusters found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results in a hierarchy of clusters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C2F8F6-F8A5-4082-A37C-C48508970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1E4EA52-C39B-4B9C-9A2F-536F0196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Hierarchical Clustering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1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Datasets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378825" cy="4421026"/>
          </a:xfrm>
        </p:spPr>
        <p:txBody>
          <a:bodyPr/>
          <a:lstStyle/>
          <a:p>
            <a:r>
              <a:rPr lang="de-DE" dirty="0"/>
              <a:t>Dataset used : iris dataset</a:t>
            </a:r>
          </a:p>
          <a:p>
            <a:r>
              <a:rPr lang="de-DE" dirty="0"/>
              <a:t>Example Workflows: </a:t>
            </a:r>
          </a:p>
          <a:p>
            <a:pPr lvl="1"/>
            <a:r>
              <a:rPr lang="de-DE" dirty="0"/>
              <a:t>„Hiearchical Clustering“ </a:t>
            </a:r>
            <a:r>
              <a:rPr lang="de-DE" dirty="0">
                <a:hlinkClick r:id="rId2"/>
              </a:rPr>
              <a:t>https://kni.me/w/rlXFxYxQmbgNgSsM</a:t>
            </a:r>
            <a:endParaRPr lang="de-DE" dirty="0"/>
          </a:p>
          <a:p>
            <a:pPr lvl="2"/>
            <a:r>
              <a:rPr lang="de-DE" dirty="0"/>
              <a:t>Normalization</a:t>
            </a:r>
          </a:p>
          <a:p>
            <a:pPr lvl="2"/>
            <a:r>
              <a:rPr lang="de-DE" dirty="0"/>
              <a:t>Distance </a:t>
            </a:r>
            <a:r>
              <a:rPr lang="de-DE" dirty="0" smtClean="0"/>
              <a:t>calculation</a:t>
            </a:r>
            <a:endParaRPr lang="de-DE" dirty="0"/>
          </a:p>
          <a:p>
            <a:pPr lvl="2"/>
            <a:r>
              <a:rPr lang="de-DE" dirty="0"/>
              <a:t>Hiearachical clustering</a:t>
            </a:r>
          </a:p>
          <a:p>
            <a:pPr lvl="2"/>
            <a:endParaRPr lang="de-DE" dirty="0"/>
          </a:p>
          <a:p>
            <a:pPr lvl="1"/>
            <a:r>
              <a:rPr lang="de-DE" dirty="0"/>
              <a:t>„K-means clustering“ </a:t>
            </a:r>
            <a:r>
              <a:rPr lang="de-DE" dirty="0">
                <a:hlinkClick r:id="rId3"/>
              </a:rPr>
              <a:t>https://kni.me/w/t8UVEQH1sTTkus_w</a:t>
            </a:r>
            <a:endParaRPr lang="de-DE" dirty="0"/>
          </a:p>
          <a:p>
            <a:pPr lvl="2"/>
            <a:r>
              <a:rPr lang="de-DE" dirty="0"/>
              <a:t>Partitioning</a:t>
            </a:r>
          </a:p>
          <a:p>
            <a:pPr lvl="2"/>
            <a:r>
              <a:rPr lang="de-DE" dirty="0"/>
              <a:t>Numeric error measures</a:t>
            </a:r>
          </a:p>
          <a:p>
            <a:pPr lvl="2"/>
            <a:endParaRPr lang="en-GB" dirty="0"/>
          </a:p>
          <a:p>
            <a:pPr lvl="1"/>
            <a:r>
              <a:rPr lang="de-DE" dirty="0"/>
              <a:t>„DBSCAN“ </a:t>
            </a:r>
            <a:r>
              <a:rPr lang="de-DE" dirty="0">
                <a:hlinkClick r:id="rId4"/>
              </a:rPr>
              <a:t>https://kni.me/w/WgQVjVJugr9Nu24W</a:t>
            </a:r>
            <a:endParaRPr lang="de-DE" dirty="0"/>
          </a:p>
          <a:p>
            <a:pPr lvl="2"/>
            <a:r>
              <a:rPr lang="de-DE" dirty="0"/>
              <a:t>Normalization</a:t>
            </a:r>
          </a:p>
          <a:p>
            <a:pPr lvl="2"/>
            <a:r>
              <a:rPr lang="de-DE" dirty="0"/>
              <a:t>Distance caluclation</a:t>
            </a:r>
          </a:p>
          <a:p>
            <a:pPr lvl="2"/>
            <a:r>
              <a:rPr lang="de-DE" dirty="0"/>
              <a:t>Clustering</a:t>
            </a:r>
            <a:endParaRPr lang="en-GB" dirty="0"/>
          </a:p>
          <a:p>
            <a:pPr lvl="2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068" y="1073894"/>
            <a:ext cx="2159699" cy="152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501" y="2840209"/>
            <a:ext cx="2396832" cy="99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947" y="4053953"/>
            <a:ext cx="1849740" cy="119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B673-33C4-4229-8A35-C63869F3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Clusters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67B6C16-6716-4C1C-A404-EA383DECCE6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Described by a </a:t>
                </a:r>
                <a:r>
                  <a:rPr lang="en-US" b="1" i="1" dirty="0"/>
                  <a:t>dendrogram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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7 clusters of singletons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D &amp; G form a cluster, all others are singleton clusters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A &amp; C form a cluster, B remains a singleton, D, E, F, &amp; G is another </a:t>
                </a:r>
                <a:r>
                  <a:rPr lang="en-US" dirty="0" smtClean="0">
                    <a:sym typeface="Wingdings" panose="05000000000000000000" pitchFamily="2" charset="2"/>
                  </a:rPr>
                  <a:t>cluster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And so 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67B6C16-6716-4C1C-A404-EA383DECC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046FFE5-E180-471A-9F06-5D577893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67" y="1378324"/>
            <a:ext cx="6148801" cy="26859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2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CB00ABA9-D1D0-407C-A4DD-6A54E198A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Linkage Hierarchies: Basics</a:t>
            </a:r>
            <a:r>
              <a:rPr lang="de-DE" altLang="en-US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8EAC2576-BAEA-4379-AE0E-A2A2D9FA9D65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b="1" dirty="0"/>
              <a:t>Goal</a:t>
            </a:r>
            <a:endParaRPr lang="en-US" altLang="en-US" sz="1667" b="1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/>
              <a:t>Construction of a hierarchy of clusters (</a:t>
            </a:r>
            <a:r>
              <a:rPr lang="en-US" altLang="en-US" i="1" dirty="0"/>
              <a:t>dendrogram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by merging/separating clusters with minimum/maximum distance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/>
          </a:p>
          <a:p>
            <a:pPr>
              <a:spcBef>
                <a:spcPts val="500"/>
              </a:spcBef>
              <a:buNone/>
            </a:pPr>
            <a:r>
              <a:rPr lang="en-US" altLang="en-US" b="1" dirty="0"/>
              <a:t>Dendrogram</a:t>
            </a:r>
            <a:r>
              <a:rPr lang="en-US" altLang="en-US" dirty="0"/>
              <a:t>:</a:t>
            </a:r>
          </a:p>
          <a:p>
            <a:pPr>
              <a:spcBef>
                <a:spcPts val="500"/>
              </a:spcBef>
            </a:pPr>
            <a:r>
              <a:rPr lang="en-US" altLang="en-US" dirty="0"/>
              <a:t>A tree representing a hierarchy of clusters, </a:t>
            </a:r>
            <a:br>
              <a:rPr lang="en-US" altLang="en-US" dirty="0"/>
            </a:br>
            <a:r>
              <a:rPr lang="en-US" altLang="en-US" dirty="0"/>
              <a:t>with the following properties:</a:t>
            </a:r>
          </a:p>
          <a:p>
            <a:pPr lvl="1"/>
            <a:r>
              <a:rPr lang="en-US" altLang="en-US" dirty="0"/>
              <a:t>Root: single cluster with the whole data set.</a:t>
            </a:r>
          </a:p>
          <a:p>
            <a:pPr lvl="1"/>
            <a:r>
              <a:rPr lang="en-US" altLang="en-US" dirty="0"/>
              <a:t>Leaves: clusters containing a single object.</a:t>
            </a:r>
          </a:p>
          <a:p>
            <a:pPr lvl="1"/>
            <a:r>
              <a:rPr lang="en-US" altLang="en-US" dirty="0"/>
              <a:t>Branches: merges / separations between larger </a:t>
            </a:r>
            <a:br>
              <a:rPr lang="en-US" altLang="en-US" dirty="0"/>
            </a:br>
            <a:r>
              <a:rPr lang="en-US" altLang="en-US" dirty="0"/>
              <a:t>clusters and smaller clusters / objects</a:t>
            </a:r>
          </a:p>
        </p:txBody>
      </p:sp>
      <p:grpSp>
        <p:nvGrpSpPr>
          <p:cNvPr id="417796" name="Group 4">
            <a:extLst>
              <a:ext uri="{FF2B5EF4-FFF2-40B4-BE49-F238E27FC236}">
                <a16:creationId xmlns:a16="http://schemas.microsoft.com/office/drawing/2014/main" id="{05E9504C-7E6A-4D42-A5F6-58B08225A7E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954545" y="2250144"/>
            <a:ext cx="3111500" cy="2547411"/>
            <a:chOff x="3120" y="1968"/>
            <a:chExt cx="2064" cy="1773"/>
          </a:xfrm>
        </p:grpSpPr>
        <p:grpSp>
          <p:nvGrpSpPr>
            <p:cNvPr id="417797" name="Group 5">
              <a:extLst>
                <a:ext uri="{FF2B5EF4-FFF2-40B4-BE49-F238E27FC236}">
                  <a16:creationId xmlns:a16="http://schemas.microsoft.com/office/drawing/2014/main" id="{B26D44D7-6E7C-405F-B60D-3672C5576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968"/>
              <a:ext cx="2064" cy="1488"/>
              <a:chOff x="2592" y="2352"/>
              <a:chExt cx="2208" cy="1680"/>
            </a:xfrm>
          </p:grpSpPr>
          <p:pic>
            <p:nvPicPr>
              <p:cNvPr id="417798" name="Picture 6">
                <a:extLst>
                  <a:ext uri="{FF2B5EF4-FFF2-40B4-BE49-F238E27FC236}">
                    <a16:creationId xmlns:a16="http://schemas.microsoft.com/office/drawing/2014/main" id="{9DC904E0-B5E2-4311-BD1D-E1EC63303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352"/>
                <a:ext cx="2064" cy="1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17799" name="Line 7">
                <a:extLst>
                  <a:ext uri="{FF2B5EF4-FFF2-40B4-BE49-F238E27FC236}">
                    <a16:creationId xmlns:a16="http://schemas.microsoft.com/office/drawing/2014/main" id="{41A5A8BE-F784-4ABE-A576-F14F911FC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4032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sp>
          <p:nvSpPr>
            <p:cNvPr id="417800" name="Text Box 8">
              <a:extLst>
                <a:ext uri="{FF2B5EF4-FFF2-40B4-BE49-F238E27FC236}">
                  <a16:creationId xmlns:a16="http://schemas.microsoft.com/office/drawing/2014/main" id="{FB972381-6068-47ED-9CFF-240E8E343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498"/>
              <a:ext cx="144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altLang="en-US" sz="1667" dirty="0">
                  <a:solidFill>
                    <a:schemeClr val="tx1">
                      <a:lumMod val="75000"/>
                    </a:schemeClr>
                  </a:solidFill>
                </a:rPr>
                <a:t>Distance</a:t>
              </a:r>
              <a:endParaRPr lang="en-US" altLang="en-US" sz="1667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407D0267-6EBB-4849-A941-9A5BF9064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Linkage Hierarchies: Basics </a:t>
            </a:r>
            <a:r>
              <a:rPr lang="de-DE" altLang="en-US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E181A7D6-E816-46A3-9795-4F28D2F51E74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Example dendrogram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 marL="6350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Types of hierarchical methods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Bottom-up construction of dendrogram (</a:t>
            </a:r>
            <a:r>
              <a:rPr lang="en-US" altLang="en-US" i="1" dirty="0"/>
              <a:t>agglomerative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Top-down construction of dendrogram (</a:t>
            </a:r>
            <a:r>
              <a:rPr lang="en-US" altLang="en-US" i="1" dirty="0"/>
              <a:t>divisive</a:t>
            </a:r>
            <a:r>
              <a:rPr lang="en-US" altLang="en-US" dirty="0"/>
              <a:t>)</a:t>
            </a:r>
          </a:p>
        </p:txBody>
      </p:sp>
      <p:pic>
        <p:nvPicPr>
          <p:cNvPr id="418820" name="Picture 4">
            <a:extLst>
              <a:ext uri="{FF2B5EF4-FFF2-40B4-BE49-F238E27FC236}">
                <a16:creationId xmlns:a16="http://schemas.microsoft.com/office/drawing/2014/main" id="{82C5AF66-EF36-4D4C-8E12-3A5B74B2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45" y="1948100"/>
            <a:ext cx="1583531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1" name="Picture 5">
            <a:extLst>
              <a:ext uri="{FF2B5EF4-FFF2-40B4-BE49-F238E27FC236}">
                <a16:creationId xmlns:a16="http://schemas.microsoft.com/office/drawing/2014/main" id="{8D357787-ADA7-40F3-9BD8-0905E4B2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75" y="1884600"/>
            <a:ext cx="2120636" cy="168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822" name="Text Box 6">
            <a:extLst>
              <a:ext uri="{FF2B5EF4-FFF2-40B4-BE49-F238E27FC236}">
                <a16:creationId xmlns:a16="http://schemas.microsoft.com/office/drawing/2014/main" id="{94B6582F-4E09-447C-B294-E557199A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680" y="2501636"/>
            <a:ext cx="1980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between</a:t>
            </a:r>
          </a:p>
          <a:p>
            <a:pPr eaLnBrk="0" hangingPunct="0"/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7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Line 2">
            <a:extLst>
              <a:ext uri="{FF2B5EF4-FFF2-40B4-BE49-F238E27FC236}">
                <a16:creationId xmlns:a16="http://schemas.microsoft.com/office/drawing/2014/main" id="{4EEF7B56-37B7-45CB-B82E-431667E3E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2159000"/>
            <a:ext cx="234950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3" name="Line 3">
            <a:extLst>
              <a:ext uri="{FF2B5EF4-FFF2-40B4-BE49-F238E27FC236}">
                <a16:creationId xmlns:a16="http://schemas.microsoft.com/office/drawing/2014/main" id="{F6146105-5979-4A9B-B368-DD6CA69FBB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159000"/>
            <a:ext cx="8255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4" name="Line 4">
            <a:extLst>
              <a:ext uri="{FF2B5EF4-FFF2-40B4-BE49-F238E27FC236}">
                <a16:creationId xmlns:a16="http://schemas.microsoft.com/office/drawing/2014/main" id="{E8ACA701-7E4F-4BF2-9303-EEFE2D72F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19500"/>
            <a:ext cx="15240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5" name="Line 5">
            <a:extLst>
              <a:ext uri="{FF2B5EF4-FFF2-40B4-BE49-F238E27FC236}">
                <a16:creationId xmlns:a16="http://schemas.microsoft.com/office/drawing/2014/main" id="{CD85BF20-BC3C-445E-9098-43121275B6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937000"/>
            <a:ext cx="152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6" name="Line 6">
            <a:extLst>
              <a:ext uri="{FF2B5EF4-FFF2-40B4-BE49-F238E27FC236}">
                <a16:creationId xmlns:a16="http://schemas.microsoft.com/office/drawing/2014/main" id="{AC8CB68B-632B-42FF-B50B-231C0940C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429000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7" name="Line 7">
            <a:extLst>
              <a:ext uri="{FF2B5EF4-FFF2-40B4-BE49-F238E27FC236}">
                <a16:creationId xmlns:a16="http://schemas.microsoft.com/office/drawing/2014/main" id="{B2CCEAB3-48D7-4C5C-B009-3B221289F7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3048000"/>
            <a:ext cx="2286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8" name="Line 8">
            <a:extLst>
              <a:ext uri="{FF2B5EF4-FFF2-40B4-BE49-F238E27FC236}">
                <a16:creationId xmlns:a16="http://schemas.microsoft.com/office/drawing/2014/main" id="{0CC7285A-B3AC-450A-B6B0-5D451E7FBF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730500"/>
            <a:ext cx="889000" cy="698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49" name="Line 9">
            <a:extLst>
              <a:ext uri="{FF2B5EF4-FFF2-40B4-BE49-F238E27FC236}">
                <a16:creationId xmlns:a16="http://schemas.microsoft.com/office/drawing/2014/main" id="{C579C8D4-2781-49F0-8139-E71BCC73D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8255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0" name="Rectangle 10">
            <a:extLst>
              <a:ext uri="{FF2B5EF4-FFF2-40B4-BE49-F238E27FC236}">
                <a16:creationId xmlns:a16="http://schemas.microsoft.com/office/drawing/2014/main" id="{7665A1A9-4402-4BE2-8935-554B4C123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Agglomerative vs. Divisive Hierarchical 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486B4-6222-405E-A53A-4F9179972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9851" name="Line 11">
            <a:extLst>
              <a:ext uri="{FF2B5EF4-FFF2-40B4-BE49-F238E27FC236}">
                <a16:creationId xmlns:a16="http://schemas.microsoft.com/office/drawing/2014/main" id="{46FC4BDA-53DF-4945-AFDB-567C828E7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1587500"/>
            <a:ext cx="444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2" name="Line 12">
            <a:extLst>
              <a:ext uri="{FF2B5EF4-FFF2-40B4-BE49-F238E27FC236}">
                <a16:creationId xmlns:a16="http://schemas.microsoft.com/office/drawing/2014/main" id="{BB6A7AE8-487B-4C8F-BDB4-95B26B8FE0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3500" y="4508500"/>
            <a:ext cx="438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3" name="Line 13">
            <a:extLst>
              <a:ext uri="{FF2B5EF4-FFF2-40B4-BE49-F238E27FC236}">
                <a16:creationId xmlns:a16="http://schemas.microsoft.com/office/drawing/2014/main" id="{3CBEBF03-F092-400B-997F-59EEC58FCA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1460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4" name="Line 14">
            <a:extLst>
              <a:ext uri="{FF2B5EF4-FFF2-40B4-BE49-F238E27FC236}">
                <a16:creationId xmlns:a16="http://schemas.microsoft.com/office/drawing/2014/main" id="{EB8831DC-C25F-48FE-AA7C-9655E9657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508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5" name="Line 15">
            <a:extLst>
              <a:ext uri="{FF2B5EF4-FFF2-40B4-BE49-F238E27FC236}">
                <a16:creationId xmlns:a16="http://schemas.microsoft.com/office/drawing/2014/main" id="{24988A45-0368-4A07-B244-52AF78DB5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460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6" name="Line 16">
            <a:extLst>
              <a:ext uri="{FF2B5EF4-FFF2-40B4-BE49-F238E27FC236}">
                <a16:creationId xmlns:a16="http://schemas.microsoft.com/office/drawing/2014/main" id="{EA4AC1CA-DB89-4767-B846-5BCB5452B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508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7" name="Line 17">
            <a:extLst>
              <a:ext uri="{FF2B5EF4-FFF2-40B4-BE49-F238E27FC236}">
                <a16:creationId xmlns:a16="http://schemas.microsoft.com/office/drawing/2014/main" id="{898741D1-7D2A-411C-A46B-4CCC26CE7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460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8" name="Line 18">
            <a:extLst>
              <a:ext uri="{FF2B5EF4-FFF2-40B4-BE49-F238E27FC236}">
                <a16:creationId xmlns:a16="http://schemas.microsoft.com/office/drawing/2014/main" id="{0E3670D1-4A06-4C85-BD80-C1EC1518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508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59" name="Line 19">
            <a:extLst>
              <a:ext uri="{FF2B5EF4-FFF2-40B4-BE49-F238E27FC236}">
                <a16:creationId xmlns:a16="http://schemas.microsoft.com/office/drawing/2014/main" id="{48EA207E-3B63-4B2E-A625-047BBF7D36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460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60" name="Line 20">
            <a:extLst>
              <a:ext uri="{FF2B5EF4-FFF2-40B4-BE49-F238E27FC236}">
                <a16:creationId xmlns:a16="http://schemas.microsoft.com/office/drawing/2014/main" id="{2D3873F7-0E61-4DDC-B84F-189D5F2A3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508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61" name="Line 21">
            <a:extLst>
              <a:ext uri="{FF2B5EF4-FFF2-40B4-BE49-F238E27FC236}">
                <a16:creationId xmlns:a16="http://schemas.microsoft.com/office/drawing/2014/main" id="{3ED312A4-C5C9-4C9C-B5C1-87F680A5A1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460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62" name="Line 22">
            <a:extLst>
              <a:ext uri="{FF2B5EF4-FFF2-40B4-BE49-F238E27FC236}">
                <a16:creationId xmlns:a16="http://schemas.microsoft.com/office/drawing/2014/main" id="{C9C1EC5F-CCF1-4B90-AFFF-C5FCDC9CB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508500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419863" name="Oval 23">
            <a:extLst>
              <a:ext uri="{FF2B5EF4-FFF2-40B4-BE49-F238E27FC236}">
                <a16:creationId xmlns:a16="http://schemas.microsoft.com/office/drawing/2014/main" id="{3338D5AE-2591-4360-AF52-14AAB0FB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714500"/>
            <a:ext cx="381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A</a:t>
            </a:r>
          </a:p>
        </p:txBody>
      </p:sp>
      <p:sp>
        <p:nvSpPr>
          <p:cNvPr id="419864" name="Oval 24">
            <a:extLst>
              <a:ext uri="{FF2B5EF4-FFF2-40B4-BE49-F238E27FC236}">
                <a16:creationId xmlns:a16="http://schemas.microsoft.com/office/drawing/2014/main" id="{5228CB59-4649-49CA-89B8-FE5133548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86000"/>
            <a:ext cx="381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B</a:t>
            </a:r>
          </a:p>
        </p:txBody>
      </p:sp>
      <p:sp>
        <p:nvSpPr>
          <p:cNvPr id="419865" name="Oval 25">
            <a:extLst>
              <a:ext uri="{FF2B5EF4-FFF2-40B4-BE49-F238E27FC236}">
                <a16:creationId xmlns:a16="http://schemas.microsoft.com/office/drawing/2014/main" id="{083CACCE-7185-49C4-85CF-AF790D48C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857500"/>
            <a:ext cx="381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C</a:t>
            </a:r>
          </a:p>
        </p:txBody>
      </p:sp>
      <p:sp>
        <p:nvSpPr>
          <p:cNvPr id="419866" name="Oval 26">
            <a:extLst>
              <a:ext uri="{FF2B5EF4-FFF2-40B4-BE49-F238E27FC236}">
                <a16:creationId xmlns:a16="http://schemas.microsoft.com/office/drawing/2014/main" id="{6F675A41-0822-49B9-879C-822677E5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429000"/>
            <a:ext cx="381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D</a:t>
            </a:r>
          </a:p>
        </p:txBody>
      </p:sp>
      <p:sp>
        <p:nvSpPr>
          <p:cNvPr id="419867" name="Oval 27">
            <a:extLst>
              <a:ext uri="{FF2B5EF4-FFF2-40B4-BE49-F238E27FC236}">
                <a16:creationId xmlns:a16="http://schemas.microsoft.com/office/drawing/2014/main" id="{6600511E-8D6E-48B1-8EB4-4C5A2E23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000500"/>
            <a:ext cx="381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E</a:t>
            </a:r>
          </a:p>
        </p:txBody>
      </p:sp>
      <p:sp>
        <p:nvSpPr>
          <p:cNvPr id="419868" name="Oval 28">
            <a:extLst>
              <a:ext uri="{FF2B5EF4-FFF2-40B4-BE49-F238E27FC236}">
                <a16:creationId xmlns:a16="http://schemas.microsoft.com/office/drawing/2014/main" id="{9737B1FC-3C09-4001-93B0-3BDAB2BC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968500"/>
            <a:ext cx="508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A,B</a:t>
            </a:r>
          </a:p>
        </p:txBody>
      </p:sp>
      <p:sp>
        <p:nvSpPr>
          <p:cNvPr id="419869" name="Oval 29">
            <a:extLst>
              <a:ext uri="{FF2B5EF4-FFF2-40B4-BE49-F238E27FC236}">
                <a16:creationId xmlns:a16="http://schemas.microsoft.com/office/drawing/2014/main" id="{3C4B32C5-1933-41EB-A738-68F54EC8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3746500"/>
            <a:ext cx="508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D,E</a:t>
            </a:r>
          </a:p>
        </p:txBody>
      </p:sp>
      <p:sp>
        <p:nvSpPr>
          <p:cNvPr id="419870" name="Oval 30">
            <a:extLst>
              <a:ext uri="{FF2B5EF4-FFF2-40B4-BE49-F238E27FC236}">
                <a16:creationId xmlns:a16="http://schemas.microsoft.com/office/drawing/2014/main" id="{36F94D37-DB0D-4909-99A5-282566D1D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38500"/>
            <a:ext cx="762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C,D,E</a:t>
            </a:r>
          </a:p>
        </p:txBody>
      </p:sp>
      <p:sp>
        <p:nvSpPr>
          <p:cNvPr id="419871" name="Oval 31">
            <a:extLst>
              <a:ext uri="{FF2B5EF4-FFF2-40B4-BE49-F238E27FC236}">
                <a16:creationId xmlns:a16="http://schemas.microsoft.com/office/drawing/2014/main" id="{67933843-D33B-43C7-A895-A2AA01B6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2540000"/>
            <a:ext cx="1143000" cy="381000"/>
          </a:xfrm>
          <a:prstGeom prst="ellipse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 b="1"/>
              <a:t>A,B,C,D,E</a:t>
            </a:r>
          </a:p>
        </p:txBody>
      </p:sp>
      <p:sp>
        <p:nvSpPr>
          <p:cNvPr id="419872" name="Text Box 32">
            <a:extLst>
              <a:ext uri="{FF2B5EF4-FFF2-40B4-BE49-F238E27FC236}">
                <a16:creationId xmlns:a16="http://schemas.microsoft.com/office/drawing/2014/main" id="{ACBBF70C-D211-4A8E-A4E7-72EC2B5C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599" y="4246890"/>
            <a:ext cx="1572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DIvisive</a:t>
            </a: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(DIANA)</a:t>
            </a:r>
          </a:p>
        </p:txBody>
      </p:sp>
      <p:sp>
        <p:nvSpPr>
          <p:cNvPr id="419873" name="Text Box 33">
            <a:extLst>
              <a:ext uri="{FF2B5EF4-FFF2-40B4-BE49-F238E27FC236}">
                <a16:creationId xmlns:a16="http://schemas.microsoft.com/office/drawing/2014/main" id="{9271FD4F-3B05-472E-840E-BBD05A998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011" y="1270000"/>
            <a:ext cx="1978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AGlomerative</a:t>
            </a: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NESting</a:t>
            </a: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(AGNES)</a:t>
            </a:r>
          </a:p>
        </p:txBody>
      </p:sp>
      <p:sp>
        <p:nvSpPr>
          <p:cNvPr id="419874" name="Text Box 34">
            <a:extLst>
              <a:ext uri="{FF2B5EF4-FFF2-40B4-BE49-F238E27FC236}">
                <a16:creationId xmlns:a16="http://schemas.microsoft.com/office/drawing/2014/main" id="{4195D839-90F7-431A-A4C1-94841D20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193" y="10371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1</a:t>
            </a:r>
          </a:p>
        </p:txBody>
      </p:sp>
      <p:sp>
        <p:nvSpPr>
          <p:cNvPr id="419875" name="Text Box 35">
            <a:extLst>
              <a:ext uri="{FF2B5EF4-FFF2-40B4-BE49-F238E27FC236}">
                <a16:creationId xmlns:a16="http://schemas.microsoft.com/office/drawing/2014/main" id="{492041D8-BE82-41C6-9D11-46FDB0DAC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193" y="10371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2</a:t>
            </a:r>
          </a:p>
        </p:txBody>
      </p:sp>
      <p:sp>
        <p:nvSpPr>
          <p:cNvPr id="419876" name="Text Box 36">
            <a:extLst>
              <a:ext uri="{FF2B5EF4-FFF2-40B4-BE49-F238E27FC236}">
                <a16:creationId xmlns:a16="http://schemas.microsoft.com/office/drawing/2014/main" id="{FA70C526-3D35-441F-A4A3-7E7F12E1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193" y="10371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3</a:t>
            </a:r>
          </a:p>
        </p:txBody>
      </p:sp>
      <p:sp>
        <p:nvSpPr>
          <p:cNvPr id="419877" name="Text Box 37">
            <a:extLst>
              <a:ext uri="{FF2B5EF4-FFF2-40B4-BE49-F238E27FC236}">
                <a16:creationId xmlns:a16="http://schemas.microsoft.com/office/drawing/2014/main" id="{C7E879A8-078F-47E4-8B68-654232C4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193" y="10371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4</a:t>
            </a:r>
          </a:p>
        </p:txBody>
      </p:sp>
      <p:sp>
        <p:nvSpPr>
          <p:cNvPr id="419878" name="Text Box 38">
            <a:extLst>
              <a:ext uri="{FF2B5EF4-FFF2-40B4-BE49-F238E27FC236}">
                <a16:creationId xmlns:a16="http://schemas.microsoft.com/office/drawing/2014/main" id="{28237F76-821F-45EA-9D1B-95AFCB2C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193" y="10371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5</a:t>
            </a:r>
          </a:p>
        </p:txBody>
      </p:sp>
      <p:sp>
        <p:nvSpPr>
          <p:cNvPr id="419879" name="Text Box 39">
            <a:extLst>
              <a:ext uri="{FF2B5EF4-FFF2-40B4-BE49-F238E27FC236}">
                <a16:creationId xmlns:a16="http://schemas.microsoft.com/office/drawing/2014/main" id="{EF14D8C5-D36B-42B2-A434-6CFEE997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193" y="46566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5</a:t>
            </a:r>
          </a:p>
        </p:txBody>
      </p:sp>
      <p:sp>
        <p:nvSpPr>
          <p:cNvPr id="419880" name="Text Box 40">
            <a:extLst>
              <a:ext uri="{FF2B5EF4-FFF2-40B4-BE49-F238E27FC236}">
                <a16:creationId xmlns:a16="http://schemas.microsoft.com/office/drawing/2014/main" id="{740FEFBB-ED65-46FC-B74D-CBFCACE7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193" y="46566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4</a:t>
            </a:r>
          </a:p>
        </p:txBody>
      </p:sp>
      <p:sp>
        <p:nvSpPr>
          <p:cNvPr id="419881" name="Text Box 41">
            <a:extLst>
              <a:ext uri="{FF2B5EF4-FFF2-40B4-BE49-F238E27FC236}">
                <a16:creationId xmlns:a16="http://schemas.microsoft.com/office/drawing/2014/main" id="{C19AD686-3CD2-4D66-9F88-8CC998C4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193" y="46566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3</a:t>
            </a:r>
          </a:p>
        </p:txBody>
      </p:sp>
      <p:sp>
        <p:nvSpPr>
          <p:cNvPr id="419882" name="Text Box 42">
            <a:extLst>
              <a:ext uri="{FF2B5EF4-FFF2-40B4-BE49-F238E27FC236}">
                <a16:creationId xmlns:a16="http://schemas.microsoft.com/office/drawing/2014/main" id="{60297A4D-5313-4E6F-9281-9F75237F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193" y="46566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2</a:t>
            </a:r>
          </a:p>
        </p:txBody>
      </p:sp>
      <p:sp>
        <p:nvSpPr>
          <p:cNvPr id="419883" name="Text Box 43">
            <a:extLst>
              <a:ext uri="{FF2B5EF4-FFF2-40B4-BE49-F238E27FC236}">
                <a16:creationId xmlns:a16="http://schemas.microsoft.com/office/drawing/2014/main" id="{2B481C05-BA47-4B5F-BFD8-B7565EDE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193" y="4656667"/>
            <a:ext cx="664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500" b="1"/>
              <a:t>step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5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0D72-CF15-4E80-A5FB-BCB0EA1C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7886B0-CF98-4026-9B3D-09B7FF2CE9A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with each data point as a cluster</a:t>
                </a:r>
              </a:p>
              <a:p>
                <a:r>
                  <a:rPr lang="en-US" dirty="0"/>
                  <a:t>Calculate the distance matrix between all clusters</a:t>
                </a:r>
              </a:p>
              <a:p>
                <a:r>
                  <a:rPr lang="en-US" dirty="0"/>
                  <a:t>Merge the two clusters with smallest distance</a:t>
                </a:r>
              </a:p>
              <a:p>
                <a:r>
                  <a:rPr lang="en-US" dirty="0"/>
                  <a:t>Go back to re-calculate the distance matrix</a:t>
                </a:r>
              </a:p>
              <a:p>
                <a:r>
                  <a:rPr lang="en-US" dirty="0"/>
                  <a:t>Repeat until there is only a single cluster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7886B0-CF98-4026-9B3D-09B7FF2CE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7225D8-1B87-49F0-8ED7-E1DB408B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7" y="2929558"/>
            <a:ext cx="5123274" cy="24761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0F3D-D5E9-4671-B8C4-EB9189A7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algorithm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3C531-E59C-4137-8E07-EE875F51F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Example: Distance matrix at each iteration of cluster forming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E49F0-0BBC-4916-A532-324D7C27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4" y="1244111"/>
            <a:ext cx="7147112" cy="3963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31B0-4A11-4678-8941-9551D99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Clusters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43F9857-1D1C-4903-A832-5C4429C5C0F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Three well-separated clusters</a:t>
                </a:r>
              </a:p>
              <a:p>
                <a:r>
                  <a:rPr lang="en-US" dirty="0"/>
                  <a:t>Formed with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Remains stable for a wide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(until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43F9857-1D1C-4903-A832-5C4429C5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160ABF7-A053-414C-9BF9-16DA2C66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18" y="2738699"/>
            <a:ext cx="7160559" cy="19932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9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31B0-4A11-4678-8941-9551D99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Clusters (Examples)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F9857-1D1C-4903-A832-5C4429C5C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 well-separated clusters</a:t>
            </a:r>
          </a:p>
          <a:p>
            <a:r>
              <a:rPr lang="en-US" dirty="0"/>
              <a:t>Clusters differ in sizes and shapes</a:t>
            </a:r>
          </a:p>
          <a:p>
            <a:pPr marL="635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AE751-C0FE-4674-95E2-1624DA44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3" y="2644710"/>
            <a:ext cx="7399244" cy="19734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31B0-4A11-4678-8941-9551D99D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Clusters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43F9857-1D1C-4903-A832-5C4429C5C0F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Small noises to clusters</a:t>
                </a:r>
              </a:p>
              <a:p>
                <a:r>
                  <a:rPr lang="en-US" dirty="0"/>
                  <a:t>Isolated noise points are </a:t>
                </a:r>
                <a:r>
                  <a:rPr lang="en-US" b="1" i="1" dirty="0"/>
                  <a:t>chained</a:t>
                </a:r>
                <a:r>
                  <a:rPr lang="en-US" dirty="0"/>
                  <a:t> – forming clusters with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 clearly defined robust clusters</a:t>
                </a:r>
              </a:p>
              <a:p>
                <a:r>
                  <a:rPr lang="en-US" dirty="0"/>
                  <a:t>Hierarchical clustering (esp. single-linkage) is susceptible to noises</a:t>
                </a:r>
              </a:p>
              <a:p>
                <a:pPr marL="635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43F9857-1D1C-4903-A832-5C4429C5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3B994A-BB03-41C2-B2F9-C049328A4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68" y="2897951"/>
            <a:ext cx="7133664" cy="18345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4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C05B-8366-4813-B0A7-8E39490A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1BB3-26EE-42D1-81C9-5C9F0464D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Clustering on observations (rows)</a:t>
            </a:r>
          </a:p>
          <a:p>
            <a:r>
              <a:rPr lang="en-US" dirty="0"/>
              <a:t>As well as clustering on columns (features)</a:t>
            </a:r>
          </a:p>
          <a:p>
            <a:r>
              <a:rPr lang="en-US" dirty="0"/>
              <a:t>Color scale to represent numerical values</a:t>
            </a:r>
          </a:p>
          <a:p>
            <a:pPr lvl="1"/>
            <a:r>
              <a:rPr lang="en-US" sz="1800" dirty="0"/>
              <a:t>Show similarities in features within clusters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26D3D-2075-4D0D-A26F-7DB904D8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359" y="1762759"/>
            <a:ext cx="3538616" cy="35973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2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3A85-CD55-48BA-8A15-243FDF85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6302475" cy="646331"/>
          </a:xfrm>
        </p:spPr>
        <p:txBody>
          <a:bodyPr/>
          <a:lstStyle/>
          <a:p>
            <a:r>
              <a:rPr lang="de-DE" dirty="0"/>
              <a:t>Unsupervised Learning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9A9B222C-D41C-46B1-BD0A-584A36EDF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Linkage</a:t>
            </a:r>
          </a:p>
        </p:txBody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0D32D20A-E214-4ADD-927B-F7267DBE4D2C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Distance between clusters ≡ distance between two closest points</a:t>
            </a:r>
          </a:p>
          <a:p>
            <a:endParaRPr lang="en-US" altLang="en-US" dirty="0"/>
          </a:p>
          <a:p>
            <a:endParaRPr lang="de-DE" altLang="en-US" dirty="0"/>
          </a:p>
          <a:p>
            <a:endParaRPr lang="de-DE" altLang="en-US" dirty="0"/>
          </a:p>
          <a:p>
            <a:pPr marL="0" indent="0" algn="ctr">
              <a:buNone/>
            </a:pPr>
            <a:r>
              <a:rPr lang="en-US" dirty="0"/>
              <a:t>Distance of the closest two points, one from each cluster</a:t>
            </a:r>
          </a:p>
          <a:p>
            <a:pPr marL="0" indent="0">
              <a:buNone/>
            </a:pPr>
            <a:endParaRPr lang="de-DE" altLang="en-US" dirty="0"/>
          </a:p>
          <a:p>
            <a:r>
              <a:rPr lang="en-US" altLang="en-US" dirty="0"/>
              <a:t>Merge Step: </a:t>
            </a:r>
            <a:r>
              <a:rPr lang="de-DE" altLang="en-US" dirty="0"/>
              <a:t> </a:t>
            </a:r>
            <a:r>
              <a:rPr lang="en-US" altLang="en-US" dirty="0"/>
              <a:t>Union of two subsets of data points</a:t>
            </a:r>
            <a:endParaRPr lang="de-DE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421918" name="Group 30">
            <a:extLst>
              <a:ext uri="{FF2B5EF4-FFF2-40B4-BE49-F238E27FC236}">
                <a16:creationId xmlns:a16="http://schemas.microsoft.com/office/drawing/2014/main" id="{A401522B-CCF3-4B00-AE86-19188739FE80}"/>
              </a:ext>
            </a:extLst>
          </p:cNvPr>
          <p:cNvGrpSpPr>
            <a:grpSpLocks/>
          </p:cNvGrpSpPr>
          <p:nvPr/>
        </p:nvGrpSpPr>
        <p:grpSpPr bwMode="auto">
          <a:xfrm>
            <a:off x="2999816" y="3708814"/>
            <a:ext cx="2828396" cy="1492250"/>
            <a:chOff x="1667" y="2464"/>
            <a:chExt cx="2138" cy="1128"/>
          </a:xfrm>
        </p:grpSpPr>
        <p:sp>
          <p:nvSpPr>
            <p:cNvPr id="421898" name="Oval 10">
              <a:extLst>
                <a:ext uri="{FF2B5EF4-FFF2-40B4-BE49-F238E27FC236}">
                  <a16:creationId xmlns:a16="http://schemas.microsoft.com/office/drawing/2014/main" id="{2BA870F1-C273-4FB8-AAB4-FDBB73DC9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3224"/>
              <a:ext cx="65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899" name="Oval 11">
              <a:extLst>
                <a:ext uri="{FF2B5EF4-FFF2-40B4-BE49-F238E27FC236}">
                  <a16:creationId xmlns:a16="http://schemas.microsoft.com/office/drawing/2014/main" id="{4E47982A-DB9A-4C6A-A272-539749AA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090"/>
              <a:ext cx="65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0" name="Oval 12">
              <a:extLst>
                <a:ext uri="{FF2B5EF4-FFF2-40B4-BE49-F238E27FC236}">
                  <a16:creationId xmlns:a16="http://schemas.microsoft.com/office/drawing/2014/main" id="{97576997-A801-4D78-9385-C0C901805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3023"/>
              <a:ext cx="65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1" name="Oval 13">
              <a:extLst>
                <a:ext uri="{FF2B5EF4-FFF2-40B4-BE49-F238E27FC236}">
                  <a16:creationId xmlns:a16="http://schemas.microsoft.com/office/drawing/2014/main" id="{9732DDF5-E93E-4A0F-AABB-82C6C3391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391"/>
              <a:ext cx="65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2" name="Oval 14">
              <a:extLst>
                <a:ext uri="{FF2B5EF4-FFF2-40B4-BE49-F238E27FC236}">
                  <a16:creationId xmlns:a16="http://schemas.microsoft.com/office/drawing/2014/main" id="{1CC81016-8017-4CEC-954B-1CDE83BA8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3358"/>
              <a:ext cx="65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3" name="Oval 15">
              <a:extLst>
                <a:ext uri="{FF2B5EF4-FFF2-40B4-BE49-F238E27FC236}">
                  <a16:creationId xmlns:a16="http://schemas.microsoft.com/office/drawing/2014/main" id="{05DD8C22-7CA3-42AD-91E7-08A4E904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2922"/>
              <a:ext cx="747" cy="6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4" name="Line 16">
              <a:extLst>
                <a:ext uri="{FF2B5EF4-FFF2-40B4-BE49-F238E27FC236}">
                  <a16:creationId xmlns:a16="http://schemas.microsoft.com/office/drawing/2014/main" id="{D8ED0633-61A9-495E-B2C9-C65AC61D8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" y="3025"/>
              <a:ext cx="40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 sz="1500"/>
            </a:p>
          </p:txBody>
        </p:sp>
        <p:sp>
          <p:nvSpPr>
            <p:cNvPr id="421906" name="Text Box 18">
              <a:extLst>
                <a:ext uri="{FF2B5EF4-FFF2-40B4-BE49-F238E27FC236}">
                  <a16:creationId xmlns:a16="http://schemas.microsoft.com/office/drawing/2014/main" id="{66A3640C-FE7D-4B1C-BBCF-A80C3D395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7" y="2822"/>
              <a:ext cx="2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sz="1333" dirty="0">
                  <a:latin typeface="Verdana" panose="020B0604030504040204" pitchFamily="34" charset="0"/>
                  <a:ea typeface="굴림" panose="020B0503020000020004" pitchFamily="34" charset="-127"/>
                </a:rPr>
                <a:t>C</a:t>
              </a:r>
              <a:r>
                <a:rPr kumimoji="1" lang="en-US" altLang="ko-KR" sz="1333" baseline="-25000" dirty="0">
                  <a:latin typeface="Verdana" panose="020B0604030504040204" pitchFamily="34" charset="0"/>
                  <a:ea typeface="굴림" panose="020B0503020000020004" pitchFamily="34" charset="-127"/>
                </a:rPr>
                <a:t>i</a:t>
              </a:r>
            </a:p>
          </p:txBody>
        </p:sp>
        <p:sp>
          <p:nvSpPr>
            <p:cNvPr id="421907" name="Oval 19">
              <a:extLst>
                <a:ext uri="{FF2B5EF4-FFF2-40B4-BE49-F238E27FC236}">
                  <a16:creationId xmlns:a16="http://schemas.microsoft.com/office/drawing/2014/main" id="{CDAEA004-F1F0-420C-81B3-84A3861B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981"/>
              <a:ext cx="65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8" name="Oval 20">
              <a:extLst>
                <a:ext uri="{FF2B5EF4-FFF2-40B4-BE49-F238E27FC236}">
                  <a16:creationId xmlns:a16="http://schemas.microsoft.com/office/drawing/2014/main" id="{C9CC77AC-9040-4054-945F-A013AD0C0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981"/>
              <a:ext cx="65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9" name="Oval 21">
              <a:extLst>
                <a:ext uri="{FF2B5EF4-FFF2-40B4-BE49-F238E27FC236}">
                  <a16:creationId xmlns:a16="http://schemas.microsoft.com/office/drawing/2014/main" id="{15AB1316-D52B-4963-996A-0D952E945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746"/>
              <a:ext cx="6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0" name="Oval 22">
              <a:extLst>
                <a:ext uri="{FF2B5EF4-FFF2-40B4-BE49-F238E27FC236}">
                  <a16:creationId xmlns:a16="http://schemas.microsoft.com/office/drawing/2014/main" id="{BD29208A-C7C1-49B0-9344-9016B201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3081"/>
              <a:ext cx="65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1" name="Oval 23">
              <a:extLst>
                <a:ext uri="{FF2B5EF4-FFF2-40B4-BE49-F238E27FC236}">
                  <a16:creationId xmlns:a16="http://schemas.microsoft.com/office/drawing/2014/main" id="{CAFD9088-CBFE-4965-BEDA-54FC6E1A4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182"/>
              <a:ext cx="65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2" name="Oval 24">
              <a:extLst>
                <a:ext uri="{FF2B5EF4-FFF2-40B4-BE49-F238E27FC236}">
                  <a16:creationId xmlns:a16="http://schemas.microsoft.com/office/drawing/2014/main" id="{743F072E-A645-4945-8FEB-9A476962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780"/>
              <a:ext cx="65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3" name="Oval 25">
              <a:extLst>
                <a:ext uri="{FF2B5EF4-FFF2-40B4-BE49-F238E27FC236}">
                  <a16:creationId xmlns:a16="http://schemas.microsoft.com/office/drawing/2014/main" id="{5CA1562C-D9A3-4EBB-92B3-8D139B363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" y="2813"/>
              <a:ext cx="65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4" name="Oval 26">
              <a:extLst>
                <a:ext uri="{FF2B5EF4-FFF2-40B4-BE49-F238E27FC236}">
                  <a16:creationId xmlns:a16="http://schemas.microsoft.com/office/drawing/2014/main" id="{8E64A6D2-2A64-4985-A6B3-01DF7E5C9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612"/>
              <a:ext cx="1007" cy="7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5" name="Text Box 27">
              <a:extLst>
                <a:ext uri="{FF2B5EF4-FFF2-40B4-BE49-F238E27FC236}">
                  <a16:creationId xmlns:a16="http://schemas.microsoft.com/office/drawing/2014/main" id="{D53A0B5B-1FC2-4283-8E5E-BBC3A43B5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2464"/>
              <a:ext cx="31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sz="1333" dirty="0" err="1">
                  <a:latin typeface="Verdana" panose="020B0604030504040204" pitchFamily="34" charset="0"/>
                  <a:ea typeface="굴림" panose="020B0503020000020004" pitchFamily="34" charset="-127"/>
                </a:rPr>
                <a:t>C</a:t>
              </a:r>
              <a:r>
                <a:rPr kumimoji="1" lang="en-US" altLang="ko-KR" sz="1333" baseline="-25000" dirty="0" err="1">
                  <a:latin typeface="Verdana" panose="020B0604030504040204" pitchFamily="34" charset="0"/>
                  <a:ea typeface="굴림" panose="020B0503020000020004" pitchFamily="34" charset="-127"/>
                </a:rPr>
                <a:t>j</a:t>
              </a:r>
              <a:endParaRPr kumimoji="1" lang="en-US" altLang="ko-KR" sz="1333" baseline="-25000" dirty="0">
                <a:latin typeface="Verdana" panose="020B0604030504040204" pitchFamily="34" charset="0"/>
                <a:ea typeface="굴림" panose="020B0503020000020004" pitchFamily="34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43C706-6403-4D6C-BDEB-D2685681182E}"/>
              </a:ext>
            </a:extLst>
          </p:cNvPr>
          <p:cNvSpPr txBox="1"/>
          <p:nvPr/>
        </p:nvSpPr>
        <p:spPr>
          <a:xfrm>
            <a:off x="1329005" y="2490840"/>
            <a:ext cx="6457594" cy="408623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75FB14-1214-44FE-B82B-2DECEBD4B2E7}"/>
                  </a:ext>
                </a:extLst>
              </p:cNvPr>
              <p:cNvSpPr txBox="1"/>
              <p:nvPr/>
            </p:nvSpPr>
            <p:spPr>
              <a:xfrm>
                <a:off x="2272338" y="1716633"/>
                <a:ext cx="4283352" cy="457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 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75FB14-1214-44FE-B82B-2DECEBD4B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38" y="1716633"/>
                <a:ext cx="4283352" cy="457048"/>
              </a:xfrm>
              <a:prstGeom prst="rect">
                <a:avLst/>
              </a:prstGeom>
              <a:blipFill>
                <a:blip r:embed="rId3"/>
                <a:stretch>
                  <a:fillRect l="-855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60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9A9B222C-D41C-46B1-BD0A-584A36EDF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Complete Linkage	</a:t>
            </a:r>
          </a:p>
        </p:txBody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0D32D20A-E214-4ADD-927B-F7267DBE4D2C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Distance between clusters ≡ distance between two farthest points</a:t>
            </a:r>
          </a:p>
          <a:p>
            <a:pPr marL="0" indent="0">
              <a:buNone/>
            </a:pPr>
            <a:endParaRPr lang="en-US" altLang="en-US" dirty="0"/>
          </a:p>
          <a:p>
            <a:endParaRPr lang="de-DE" altLang="en-US" dirty="0"/>
          </a:p>
          <a:p>
            <a:endParaRPr lang="de-DE" altLang="en-US" dirty="0"/>
          </a:p>
          <a:p>
            <a:pPr marL="0" indent="0" algn="ctr">
              <a:buNone/>
            </a:pPr>
            <a:r>
              <a:rPr lang="en-US" dirty="0"/>
              <a:t>Distance of the farthest two points, one from each cluster</a:t>
            </a:r>
          </a:p>
          <a:p>
            <a:pPr marL="0" indent="0">
              <a:buNone/>
            </a:pPr>
            <a:endParaRPr lang="de-DE" altLang="en-US" dirty="0"/>
          </a:p>
          <a:p>
            <a:r>
              <a:rPr lang="en-US" altLang="en-US" dirty="0"/>
              <a:t>Merge Step: </a:t>
            </a:r>
            <a:r>
              <a:rPr lang="de-DE" altLang="en-US" dirty="0"/>
              <a:t> </a:t>
            </a:r>
            <a:r>
              <a:rPr lang="en-US" altLang="en-US" dirty="0"/>
              <a:t>Union of two subsets of data points</a:t>
            </a:r>
            <a:endParaRPr lang="de-DE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86FBC5-E640-4C0C-AAE4-D8FABC951ED9}"/>
              </a:ext>
            </a:extLst>
          </p:cNvPr>
          <p:cNvGrpSpPr/>
          <p:nvPr/>
        </p:nvGrpSpPr>
        <p:grpSpPr>
          <a:xfrm>
            <a:off x="3066522" y="3738834"/>
            <a:ext cx="2828396" cy="1492250"/>
            <a:chOff x="2952751" y="3462588"/>
            <a:chExt cx="2828396" cy="1492250"/>
          </a:xfrm>
        </p:grpSpPr>
        <p:sp>
          <p:nvSpPr>
            <p:cNvPr id="421898" name="Oval 10">
              <a:extLst>
                <a:ext uri="{FF2B5EF4-FFF2-40B4-BE49-F238E27FC236}">
                  <a16:creationId xmlns:a16="http://schemas.microsoft.com/office/drawing/2014/main" id="{2BA870F1-C273-4FB8-AAB4-FDBB73DC9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668" y="4468005"/>
              <a:ext cx="85990" cy="88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899" name="Oval 11">
              <a:extLst>
                <a:ext uri="{FF2B5EF4-FFF2-40B4-BE49-F238E27FC236}">
                  <a16:creationId xmlns:a16="http://schemas.microsoft.com/office/drawing/2014/main" id="{4E47982A-DB9A-4C6A-A272-539749AA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980" y="4290734"/>
              <a:ext cx="85990" cy="88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0" name="Oval 12">
              <a:extLst>
                <a:ext uri="{FF2B5EF4-FFF2-40B4-BE49-F238E27FC236}">
                  <a16:creationId xmlns:a16="http://schemas.microsoft.com/office/drawing/2014/main" id="{97576997-A801-4D78-9385-C0C901805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699" y="4202098"/>
              <a:ext cx="85990" cy="88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1" name="Oval 13">
              <a:extLst>
                <a:ext uri="{FF2B5EF4-FFF2-40B4-BE49-F238E27FC236}">
                  <a16:creationId xmlns:a16="http://schemas.microsoft.com/office/drawing/2014/main" id="{9732DDF5-E93E-4A0F-AABB-82C6C3391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709" y="4688932"/>
              <a:ext cx="85990" cy="88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2" name="Oval 14">
              <a:extLst>
                <a:ext uri="{FF2B5EF4-FFF2-40B4-BE49-F238E27FC236}">
                  <a16:creationId xmlns:a16="http://schemas.microsoft.com/office/drawing/2014/main" id="{1CC81016-8017-4CEC-954B-1CDE83BA8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647" y="4645276"/>
              <a:ext cx="85990" cy="88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3" name="Oval 15">
              <a:extLst>
                <a:ext uri="{FF2B5EF4-FFF2-40B4-BE49-F238E27FC236}">
                  <a16:creationId xmlns:a16="http://schemas.microsoft.com/office/drawing/2014/main" id="{05DD8C22-7CA3-42AD-91E7-08A4E904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730" y="4068484"/>
              <a:ext cx="988219" cy="8863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4" name="Line 16">
              <a:extLst>
                <a:ext uri="{FF2B5EF4-FFF2-40B4-BE49-F238E27FC236}">
                  <a16:creationId xmlns:a16="http://schemas.microsoft.com/office/drawing/2014/main" id="{D8ED0633-61A9-495E-B2C9-C65AC61D8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699" y="3982494"/>
              <a:ext cx="2043905" cy="73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 sz="1500"/>
            </a:p>
          </p:txBody>
        </p:sp>
        <p:sp>
          <p:nvSpPr>
            <p:cNvPr id="421906" name="Text Box 18">
              <a:extLst>
                <a:ext uri="{FF2B5EF4-FFF2-40B4-BE49-F238E27FC236}">
                  <a16:creationId xmlns:a16="http://schemas.microsoft.com/office/drawing/2014/main" id="{66A3640C-FE7D-4B1C-BBCF-A80C3D395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751" y="3936192"/>
              <a:ext cx="387615" cy="29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sz="1333" dirty="0">
                  <a:latin typeface="Verdana" panose="020B0604030504040204" pitchFamily="34" charset="0"/>
                  <a:ea typeface="굴림" panose="020B0503020000020004" pitchFamily="34" charset="-127"/>
                </a:rPr>
                <a:t>C</a:t>
              </a:r>
              <a:r>
                <a:rPr kumimoji="1" lang="en-US" altLang="ko-KR" sz="1333" baseline="-25000" dirty="0">
                  <a:latin typeface="Verdana" panose="020B0604030504040204" pitchFamily="34" charset="0"/>
                  <a:ea typeface="굴림" panose="020B0503020000020004" pitchFamily="34" charset="-127"/>
                </a:rPr>
                <a:t>i</a:t>
              </a:r>
            </a:p>
          </p:txBody>
        </p:sp>
        <p:sp>
          <p:nvSpPr>
            <p:cNvPr id="421907" name="Oval 19">
              <a:extLst>
                <a:ext uri="{FF2B5EF4-FFF2-40B4-BE49-F238E27FC236}">
                  <a16:creationId xmlns:a16="http://schemas.microsoft.com/office/drawing/2014/main" id="{CDAEA004-F1F0-420C-81B3-84A3861B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720" y="4146536"/>
              <a:ext cx="85990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8" name="Oval 20">
              <a:extLst>
                <a:ext uri="{FF2B5EF4-FFF2-40B4-BE49-F238E27FC236}">
                  <a16:creationId xmlns:a16="http://schemas.microsoft.com/office/drawing/2014/main" id="{C9CC77AC-9040-4054-945F-A013AD0C0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345" y="4146536"/>
              <a:ext cx="85990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09" name="Oval 21">
              <a:extLst>
                <a:ext uri="{FF2B5EF4-FFF2-40B4-BE49-F238E27FC236}">
                  <a16:creationId xmlns:a16="http://schemas.microsoft.com/office/drawing/2014/main" id="{15AB1316-D52B-4963-996A-0D952E945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324" y="3835650"/>
              <a:ext cx="84667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0" name="Oval 22">
              <a:extLst>
                <a:ext uri="{FF2B5EF4-FFF2-40B4-BE49-F238E27FC236}">
                  <a16:creationId xmlns:a16="http://schemas.microsoft.com/office/drawing/2014/main" id="{BD29208A-C7C1-49B0-9344-9016B201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991" y="4278828"/>
              <a:ext cx="85990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1" name="Oval 23">
              <a:extLst>
                <a:ext uri="{FF2B5EF4-FFF2-40B4-BE49-F238E27FC236}">
                  <a16:creationId xmlns:a16="http://schemas.microsoft.com/office/drawing/2014/main" id="{CAFD9088-CBFE-4965-BEDA-54FC6E1A4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355" y="4412442"/>
              <a:ext cx="85990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2" name="Oval 24">
              <a:extLst>
                <a:ext uri="{FF2B5EF4-FFF2-40B4-BE49-F238E27FC236}">
                  <a16:creationId xmlns:a16="http://schemas.microsoft.com/office/drawing/2014/main" id="{743F072E-A645-4945-8FEB-9A476962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366" y="3880630"/>
              <a:ext cx="85990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3" name="Oval 25">
              <a:extLst>
                <a:ext uri="{FF2B5EF4-FFF2-40B4-BE49-F238E27FC236}">
                  <a16:creationId xmlns:a16="http://schemas.microsoft.com/office/drawing/2014/main" id="{5CA1562C-D9A3-4EBB-92B3-8D139B363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605" y="3924286"/>
              <a:ext cx="85990" cy="886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4" name="Oval 26">
              <a:extLst>
                <a:ext uri="{FF2B5EF4-FFF2-40B4-BE49-F238E27FC236}">
                  <a16:creationId xmlns:a16="http://schemas.microsoft.com/office/drawing/2014/main" id="{8E64A6D2-2A64-4985-A6B3-01DF7E5C9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397" y="3658380"/>
              <a:ext cx="1332177" cy="9749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421915" name="Text Box 27">
              <a:extLst>
                <a:ext uri="{FF2B5EF4-FFF2-40B4-BE49-F238E27FC236}">
                  <a16:creationId xmlns:a16="http://schemas.microsoft.com/office/drawing/2014/main" id="{D53A0B5B-1FC2-4283-8E5E-BBC3A43B5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1043" y="3462588"/>
              <a:ext cx="410104" cy="29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sz="1333" dirty="0" err="1">
                  <a:latin typeface="Verdana" panose="020B0604030504040204" pitchFamily="34" charset="0"/>
                  <a:ea typeface="굴림" panose="020B0503020000020004" pitchFamily="34" charset="-127"/>
                </a:rPr>
                <a:t>C</a:t>
              </a:r>
              <a:r>
                <a:rPr kumimoji="1" lang="en-US" altLang="ko-KR" sz="1333" baseline="-25000" dirty="0" err="1">
                  <a:latin typeface="Verdana" panose="020B0604030504040204" pitchFamily="34" charset="0"/>
                  <a:ea typeface="굴림" panose="020B0503020000020004" pitchFamily="34" charset="-127"/>
                </a:rPr>
                <a:t>j</a:t>
              </a:r>
              <a:endParaRPr kumimoji="1" lang="en-US" altLang="ko-KR" sz="1333" baseline="-25000" dirty="0">
                <a:latin typeface="Verdana" panose="020B0604030504040204" pitchFamily="34" charset="0"/>
                <a:ea typeface="굴림" panose="020B0503020000020004" pitchFamily="34" charset="-127"/>
              </a:endParaRPr>
            </a:p>
          </p:txBody>
        </p:sp>
      </p:grpSp>
      <p:sp>
        <p:nvSpPr>
          <p:cNvPr id="24" name="TextBox 3">
            <a:extLst>
              <a:ext uri="{FF2B5EF4-FFF2-40B4-BE49-F238E27FC236}">
                <a16:creationId xmlns:a16="http://schemas.microsoft.com/office/drawing/2014/main" id="{29DFD030-ECEB-3547-9E59-6F64DF8115EC}"/>
              </a:ext>
            </a:extLst>
          </p:cNvPr>
          <p:cNvSpPr txBox="1"/>
          <p:nvPr/>
        </p:nvSpPr>
        <p:spPr>
          <a:xfrm>
            <a:off x="1300606" y="2488168"/>
            <a:ext cx="6514389" cy="408623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EE63D5-CD7D-4A20-98BD-E13BDFA831C9}"/>
                  </a:ext>
                </a:extLst>
              </p:cNvPr>
              <p:cNvSpPr txBox="1"/>
              <p:nvPr/>
            </p:nvSpPr>
            <p:spPr>
              <a:xfrm>
                <a:off x="2339044" y="1687288"/>
                <a:ext cx="4283352" cy="457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 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EE63D5-CD7D-4A20-98BD-E13BDFA83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44" y="1687288"/>
                <a:ext cx="4283352" cy="457048"/>
              </a:xfrm>
              <a:prstGeom prst="rect">
                <a:avLst/>
              </a:prstGeom>
              <a:blipFill>
                <a:blip r:embed="rId3"/>
                <a:stretch>
                  <a:fillRect l="-1282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03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7BC32811-39BE-4E04-8CFF-193C81730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Average Linkage / Centroid Method</a:t>
            </a:r>
          </a:p>
        </p:txBody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A99D5187-48CA-4225-AB90-810F0FB97A75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Distance between clusters (nodes):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spcBef>
                <a:spcPct val="70000"/>
              </a:spcBef>
            </a:pPr>
            <a:endParaRPr lang="de-DE" altLang="en-US" dirty="0"/>
          </a:p>
          <a:p>
            <a:pPr>
              <a:spcBef>
                <a:spcPct val="70000"/>
              </a:spcBef>
            </a:pPr>
            <a:endParaRPr lang="de-DE" altLang="en-US" dirty="0"/>
          </a:p>
          <a:p>
            <a:pPr marL="0" indent="0">
              <a:spcBef>
                <a:spcPct val="70000"/>
              </a:spcBef>
              <a:buNone/>
            </a:pPr>
            <a:endParaRPr lang="de-DE" altLang="en-US" dirty="0"/>
          </a:p>
          <a:p>
            <a:pPr>
              <a:spcBef>
                <a:spcPct val="70000"/>
              </a:spcBef>
            </a:pPr>
            <a:r>
              <a:rPr lang="en-US" altLang="en-US" dirty="0"/>
              <a:t>Merge Step: </a:t>
            </a:r>
          </a:p>
          <a:p>
            <a:pPr lvl="1"/>
            <a:r>
              <a:rPr lang="en-US" altLang="en-US" sz="1600" dirty="0"/>
              <a:t>union of two subsets of data points</a:t>
            </a:r>
          </a:p>
          <a:p>
            <a:pPr lvl="1"/>
            <a:r>
              <a:rPr lang="en-US" altLang="en-US" sz="1600" dirty="0"/>
              <a:t>construct the mean point of the two clusters</a:t>
            </a:r>
            <a:endParaRPr lang="de-DE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3940" name="Object 4">
                <a:extLst>
                  <a:ext uri="{FF2B5EF4-FFF2-40B4-BE49-F238E27FC236}">
                    <a16:creationId xmlns:a16="http://schemas.microsoft.com/office/drawing/2014/main" id="{1E69711D-B333-4BD7-8929-1D656E2E5471}"/>
                  </a:ext>
                </a:extLst>
              </p:cNvPr>
              <p:cNvSpPr txBox="1"/>
              <p:nvPr/>
            </p:nvSpPr>
            <p:spPr bwMode="auto">
              <a:xfrm>
                <a:off x="2143397" y="2963440"/>
                <a:ext cx="4812030" cy="4365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𝐷𝑖𝑠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3940" name="Object 4">
                <a:extLst>
                  <a:ext uri="{FF2B5EF4-FFF2-40B4-BE49-F238E27FC236}">
                    <a16:creationId xmlns:a16="http://schemas.microsoft.com/office/drawing/2014/main" id="{1E69711D-B333-4BD7-8929-1D656E2E5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397" y="2963440"/>
                <a:ext cx="4812030" cy="436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3941" name="Object 5">
                <a:extLst>
                  <a:ext uri="{FF2B5EF4-FFF2-40B4-BE49-F238E27FC236}">
                    <a16:creationId xmlns:a16="http://schemas.microsoft.com/office/drawing/2014/main" id="{597DBE3D-8B07-46D5-AB24-D28D3085F12A}"/>
                  </a:ext>
                </a:extLst>
              </p:cNvPr>
              <p:cNvSpPr txBox="1"/>
              <p:nvPr/>
            </p:nvSpPr>
            <p:spPr bwMode="auto">
              <a:xfrm>
                <a:off x="2167527" y="1460819"/>
                <a:ext cx="4763770" cy="825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𝐷𝑖𝑠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𝑑𝑖𝑠𝑡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3941" name="Object 5">
                <a:extLst>
                  <a:ext uri="{FF2B5EF4-FFF2-40B4-BE49-F238E27FC236}">
                    <a16:creationId xmlns:a16="http://schemas.microsoft.com/office/drawing/2014/main" id="{597DBE3D-8B07-46D5-AB24-D28D3085F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7527" y="1460819"/>
                <a:ext cx="4763770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68605C-1BC0-4F1F-8CA3-C838B7C6E48B}"/>
                  </a:ext>
                </a:extLst>
              </p:cNvPr>
              <p:cNvSpPr txBox="1"/>
              <p:nvPr/>
            </p:nvSpPr>
            <p:spPr>
              <a:xfrm>
                <a:off x="1087119" y="2309838"/>
                <a:ext cx="6969760" cy="408623"/>
              </a:xfrm>
              <a:prstGeom prst="round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75000"/>
                      </a:schemeClr>
                    </a:solidFill>
                  </a:rPr>
                  <a:t>Average distance of all possible pairs of points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68605C-1BC0-4F1F-8CA3-C838B7C6E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19" y="2309838"/>
                <a:ext cx="6969760" cy="408623"/>
              </a:xfrm>
              <a:prstGeom prst="roundRect">
                <a:avLst/>
              </a:prstGeom>
              <a:blipFill>
                <a:blip r:embed="rId5"/>
                <a:stretch>
                  <a:fillRect b="-12500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D8DD783-F231-4E68-BBC5-AB4985CD8A05}"/>
              </a:ext>
            </a:extLst>
          </p:cNvPr>
          <p:cNvSpPr txBox="1"/>
          <p:nvPr/>
        </p:nvSpPr>
        <p:spPr>
          <a:xfrm>
            <a:off x="2740803" y="3554446"/>
            <a:ext cx="3662393" cy="408623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Distance between two centroids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22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E7B5-5256-4635-B055-10FC115F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Linkage vs. Complete Linkage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3C754-1423-4C11-9111-03212C24E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46231-7442-42BA-B454-6AD7BC41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94" y="818895"/>
            <a:ext cx="4583693" cy="181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7DEEB-0ECF-48F6-8923-3210F52D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094" y="2894702"/>
            <a:ext cx="4250466" cy="25124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9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DF37-81BA-4FB1-9246-0CBA391E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vs. Complete vs. Average Linkage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015D-F419-4A6C-B791-6DFB2E661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sz="2000" b="0" i="0" u="none" strike="noStrike" baseline="0" dirty="0"/>
              <a:t>Clustering of the 1-dimensional data set {2</a:t>
            </a:r>
            <a:r>
              <a:rPr lang="en-GB" sz="2000" b="0" i="1" u="none" strike="noStrike" baseline="0" dirty="0"/>
              <a:t>, </a:t>
            </a:r>
            <a:r>
              <a:rPr lang="en-GB" sz="2000" b="0" i="0" u="none" strike="noStrike" baseline="0" dirty="0"/>
              <a:t>12</a:t>
            </a:r>
            <a:r>
              <a:rPr lang="en-GB" sz="2000" b="0" i="1" u="none" strike="noStrike" baseline="0" dirty="0"/>
              <a:t>, </a:t>
            </a:r>
            <a:r>
              <a:rPr lang="en-GB" sz="2000" b="0" i="0" u="none" strike="noStrike" baseline="0" dirty="0"/>
              <a:t>16</a:t>
            </a:r>
            <a:r>
              <a:rPr lang="en-GB" sz="2000" b="0" i="1" u="none" strike="noStrike" baseline="0" dirty="0"/>
              <a:t>, </a:t>
            </a:r>
            <a:r>
              <a:rPr lang="en-GB" sz="2000" b="0" i="0" u="none" strike="noStrike" baseline="0" dirty="0"/>
              <a:t>25</a:t>
            </a:r>
            <a:r>
              <a:rPr lang="en-GB" sz="2000" b="0" i="1" u="none" strike="noStrike" baseline="0" dirty="0"/>
              <a:t>, </a:t>
            </a:r>
            <a:r>
              <a:rPr lang="en-GB" sz="2000" b="0" i="0" u="none" strike="noStrike" baseline="0" dirty="0"/>
              <a:t>29</a:t>
            </a:r>
            <a:r>
              <a:rPr lang="en-GB" sz="2000" b="0" i="1" u="none" strike="noStrike" baseline="0" dirty="0"/>
              <a:t>, </a:t>
            </a:r>
            <a:r>
              <a:rPr lang="en-GB" sz="2000" b="0" i="0" u="none" strike="noStrike" baseline="0" dirty="0"/>
              <a:t>45}.</a:t>
            </a:r>
          </a:p>
          <a:p>
            <a:pPr algn="l"/>
            <a:r>
              <a:rPr lang="en-GB" sz="2000" b="0" i="0" u="none" strike="noStrike" baseline="0" dirty="0"/>
              <a:t>All three approaches to measure the distance between clusters lead to different dendrograms.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342A0-B7A8-4A2A-90B7-88FDFC32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2121273"/>
            <a:ext cx="8208044" cy="31642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3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>
            <a:extLst>
              <a:ext uri="{FF2B5EF4-FFF2-40B4-BE49-F238E27FC236}">
                <a16:creationId xmlns:a16="http://schemas.microsoft.com/office/drawing/2014/main" id="{03F1342F-F9E6-400F-BE3B-FFE57A09C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Linkage Based Clustering</a:t>
            </a:r>
          </a:p>
        </p:txBody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D5A9E16D-7427-42F9-8FF6-8EE297B72770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Single Linkage: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Prefers well-separated clusters</a:t>
            </a:r>
          </a:p>
          <a:p>
            <a:r>
              <a:rPr lang="en-US" altLang="en-US" dirty="0"/>
              <a:t>Complete Linkage:</a:t>
            </a:r>
          </a:p>
          <a:p>
            <a:pPr lvl="1">
              <a:spcAft>
                <a:spcPts val="600"/>
              </a:spcAft>
            </a:pPr>
            <a:r>
              <a:rPr lang="en-US" altLang="en-US" dirty="0"/>
              <a:t>Prefers small, compact clusters</a:t>
            </a:r>
          </a:p>
          <a:p>
            <a:r>
              <a:rPr lang="en-US" altLang="en-US" dirty="0"/>
              <a:t>Average Linkage:</a:t>
            </a:r>
          </a:p>
          <a:p>
            <a:pPr lvl="1"/>
            <a:r>
              <a:rPr lang="en-US" altLang="en-US" dirty="0"/>
              <a:t>Prefers small, well-separated clusters…</a:t>
            </a:r>
          </a:p>
        </p:txBody>
      </p:sp>
      <p:pic>
        <p:nvPicPr>
          <p:cNvPr id="425988" name="Picture 4" descr="Scannen">
            <a:extLst>
              <a:ext uri="{FF2B5EF4-FFF2-40B4-BE49-F238E27FC236}">
                <a16:creationId xmlns:a16="http://schemas.microsoft.com/office/drawing/2014/main" id="{6D632D87-AADD-4528-9AE6-EAA0DE70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67" y="2162568"/>
            <a:ext cx="4423833" cy="29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2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D2B27BD7-03EC-4834-8FE8-60F660F6CE1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976982" y="2250144"/>
            <a:ext cx="3111500" cy="2547411"/>
            <a:chOff x="3120" y="1968"/>
            <a:chExt cx="2064" cy="1773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AFE30425-1515-4689-86E6-75C6835C8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968"/>
              <a:ext cx="2064" cy="1488"/>
              <a:chOff x="2592" y="2352"/>
              <a:chExt cx="2208" cy="1680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F4400D3F-EC4E-406C-9AAD-D134BCE69C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352"/>
                <a:ext cx="2064" cy="1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2A43A5F1-9B2F-49E2-B404-29CA6C5E0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4032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218B31B5-80DA-42C2-95FF-AA62C566B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498"/>
              <a:ext cx="144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altLang="en-US" sz="1667" dirty="0">
                  <a:solidFill>
                    <a:schemeClr val="tx1">
                      <a:lumMod val="75000"/>
                    </a:schemeClr>
                  </a:solidFill>
                </a:rPr>
                <a:t>Distance</a:t>
              </a:r>
              <a:endParaRPr lang="en-US" altLang="en-US" sz="1667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424962" name="Rectangle 2">
            <a:extLst>
              <a:ext uri="{FF2B5EF4-FFF2-40B4-BE49-F238E27FC236}">
                <a16:creationId xmlns:a16="http://schemas.microsoft.com/office/drawing/2014/main" id="{057ACFF9-BD0C-4695-9242-A4D78DC6F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Single Linkage and Variants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9B1A02-2763-694B-801C-332E2314B7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GB" altLang="en-US" b="1" dirty="0" smtClean="0"/>
              <a:t>Advantages</a:t>
            </a:r>
            <a:r>
              <a:rPr lang="en-GB" altLang="en-US" dirty="0" smtClean="0"/>
              <a:t>:</a:t>
            </a:r>
            <a:endParaRPr lang="en-US" altLang="en-US" dirty="0" smtClean="0"/>
          </a:p>
          <a:p>
            <a:pPr marL="565150" lvl="1" indent="-342900" eaLnBrk="0" hangingPunct="0">
              <a:spcBef>
                <a:spcPct val="20000"/>
              </a:spcBef>
            </a:pPr>
            <a:r>
              <a:rPr lang="en-US" altLang="en-US" sz="1800" dirty="0" smtClean="0"/>
              <a:t>Finds </a:t>
            </a:r>
            <a:r>
              <a:rPr lang="en-US" altLang="en-US" sz="1800" dirty="0"/>
              <a:t>not only a „flat“ clustering, but a hierarchy of clusters (</a:t>
            </a:r>
            <a:r>
              <a:rPr lang="en-US" altLang="en-US" sz="1800" dirty="0" err="1" smtClean="0"/>
              <a:t>dendrogram</a:t>
            </a:r>
            <a:r>
              <a:rPr lang="en-US" altLang="en-US" sz="1800" dirty="0" smtClean="0"/>
              <a:t>)</a:t>
            </a:r>
          </a:p>
          <a:p>
            <a:pPr marL="565150" lvl="1" indent="-342900" eaLnBrk="0" hangingPunct="0">
              <a:spcBef>
                <a:spcPct val="20000"/>
              </a:spcBef>
            </a:pPr>
            <a:r>
              <a:rPr lang="en-US" altLang="en-US" sz="1800" dirty="0" smtClean="0"/>
              <a:t>A </a:t>
            </a:r>
            <a:r>
              <a:rPr lang="en-US" altLang="en-US" sz="1800" dirty="0"/>
              <a:t>single clustering can be obtained from the dendrogram </a:t>
            </a:r>
            <a:br>
              <a:rPr lang="en-US" altLang="en-US" sz="1800" dirty="0"/>
            </a:br>
            <a:r>
              <a:rPr lang="en-US" altLang="en-US" sz="1800" dirty="0"/>
              <a:t>   (e.g., </a:t>
            </a:r>
            <a:r>
              <a:rPr lang="en-US" altLang="en-US" dirty="0"/>
              <a:t>by performing a horizontal cut)</a:t>
            </a:r>
          </a:p>
          <a:p>
            <a:pPr marL="0" indent="0" eaLnBrk="0" hangingPunct="0">
              <a:spcBef>
                <a:spcPct val="20000"/>
              </a:spcBef>
              <a:buNone/>
            </a:pPr>
            <a:endParaRPr lang="en-US" altLang="en-US" dirty="0"/>
          </a:p>
          <a:p>
            <a:pPr marL="342900" indent="-342900" eaLnBrk="0" hangingPunct="0">
              <a:spcBef>
                <a:spcPct val="20000"/>
              </a:spcBef>
            </a:pPr>
            <a:endParaRPr lang="en-GB" altLang="en-US" dirty="0" smtClean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GB" altLang="en-US" b="1" dirty="0" smtClean="0"/>
              <a:t>Weaknesses</a:t>
            </a:r>
            <a:r>
              <a:rPr lang="en-GB" altLang="en-US" dirty="0" smtClean="0"/>
              <a:t>:</a:t>
            </a:r>
            <a:endParaRPr lang="en-US" altLang="en-US" dirty="0"/>
          </a:p>
          <a:p>
            <a:pPr marL="565150" lvl="1" indent="-342900" eaLnBrk="0" hangingPunct="0">
              <a:spcBef>
                <a:spcPct val="20000"/>
              </a:spcBef>
            </a:pPr>
            <a:r>
              <a:rPr lang="en-US" altLang="en-US" sz="1800" dirty="0" smtClean="0"/>
              <a:t>Decisions </a:t>
            </a:r>
            <a:r>
              <a:rPr lang="en-US" altLang="en-US" sz="1800" dirty="0"/>
              <a:t>(merges/splits) cannot be undone</a:t>
            </a:r>
          </a:p>
          <a:p>
            <a:pPr marL="565150" lvl="1" indent="-342900" eaLnBrk="0" hangingPunct="0">
              <a:spcBef>
                <a:spcPct val="20000"/>
              </a:spcBef>
            </a:pPr>
            <a:r>
              <a:rPr lang="en-US" altLang="en-US" sz="1800" dirty="0" smtClean="0"/>
              <a:t>Sensitive </a:t>
            </a:r>
            <a:r>
              <a:rPr lang="en-US" altLang="en-US" sz="1800" dirty="0"/>
              <a:t>to noise (Single-Link</a:t>
            </a:r>
            <a:r>
              <a:rPr lang="en-US" altLang="en-US" sz="1800" dirty="0" smtClean="0"/>
              <a:t>)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(</a:t>
            </a:r>
            <a:r>
              <a:rPr lang="en-US" altLang="en-US" sz="1800" dirty="0"/>
              <a:t>a „line“ of objects can connect two clusters)</a:t>
            </a:r>
          </a:p>
          <a:p>
            <a:pPr marL="565150" lvl="1" indent="-342900" eaLnBrk="0" hangingPunct="0">
              <a:spcBef>
                <a:spcPct val="20000"/>
              </a:spcBef>
            </a:pPr>
            <a:r>
              <a:rPr lang="en-US" altLang="en-US" sz="1800" dirty="0" smtClean="0">
                <a:ea typeface="宋体" panose="02010600030101010101" pitchFamily="2" charset="-122"/>
              </a:rPr>
              <a:t>I</a:t>
            </a:r>
            <a:r>
              <a:rPr lang="en-US" altLang="zh-CN" sz="1800" dirty="0" smtClean="0">
                <a:ea typeface="宋体" panose="02010600030101010101" pitchFamily="2" charset="-122"/>
              </a:rPr>
              <a:t>nefficient</a:t>
            </a:r>
            <a:r>
              <a:rPr lang="en-US" altLang="zh-CN" sz="1800" dirty="0">
                <a:ea typeface="宋体" panose="02010600030101010101" pitchFamily="2" charset="-122"/>
              </a:rPr>
              <a:t/>
            </a:r>
            <a:br>
              <a:rPr lang="en-US" altLang="zh-CN" sz="1800" dirty="0">
                <a:ea typeface="宋体" panose="02010600030101010101" pitchFamily="2" charset="-122"/>
              </a:rPr>
            </a:br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altLang="zh-CN" sz="1800" dirty="0" smtClean="0"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1600" dirty="0">
                <a:ea typeface="宋体" panose="02010600030101010101" pitchFamily="2" charset="-122"/>
              </a:rPr>
              <a:t>Runtime complexity at least </a:t>
            </a:r>
            <a:r>
              <a:rPr lang="en-US" altLang="zh-CN" sz="1600" i="1" dirty="0">
                <a:ea typeface="宋体" panose="02010600030101010101" pitchFamily="2" charset="-122"/>
              </a:rPr>
              <a:t>O</a:t>
            </a:r>
            <a:r>
              <a:rPr lang="en-US" altLang="zh-CN" sz="1600" dirty="0">
                <a:ea typeface="宋体" panose="02010600030101010101" pitchFamily="2" charset="-122"/>
              </a:rPr>
              <a:t>(</a:t>
            </a:r>
            <a:r>
              <a:rPr lang="en-US" altLang="zh-CN" sz="1600" i="1" dirty="0">
                <a:ea typeface="宋体" panose="02010600030101010101" pitchFamily="2" charset="-122"/>
              </a:rPr>
              <a:t>n</a:t>
            </a:r>
            <a:r>
              <a:rPr lang="en-US" altLang="zh-CN" sz="1600" i="1" baseline="30000" dirty="0">
                <a:ea typeface="宋体" panose="02010600030101010101" pitchFamily="2" charset="-122"/>
              </a:rPr>
              <a:t>2</a:t>
            </a:r>
            <a:r>
              <a:rPr lang="en-US" altLang="zh-CN" sz="1600" dirty="0">
                <a:ea typeface="宋体" panose="02010600030101010101" pitchFamily="2" charset="-122"/>
              </a:rPr>
              <a:t>)  for </a:t>
            </a:r>
            <a:r>
              <a:rPr lang="en-US" altLang="zh-CN" sz="1600" i="1" dirty="0">
                <a:ea typeface="宋体" panose="02010600030101010101" pitchFamily="2" charset="-122"/>
              </a:rPr>
              <a:t>n</a:t>
            </a:r>
            <a:r>
              <a:rPr lang="en-US" altLang="zh-CN" sz="1600" dirty="0">
                <a:ea typeface="宋体" panose="02010600030101010101" pitchFamily="2" charset="-122"/>
              </a:rPr>
              <a:t> objects</a:t>
            </a:r>
            <a:endParaRPr lang="en-US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65402E-1B38-4B55-858F-96727717D704}"/>
              </a:ext>
            </a:extLst>
          </p:cNvPr>
          <p:cNvCxnSpPr/>
          <p:nvPr/>
        </p:nvCxnSpPr>
        <p:spPr>
          <a:xfrm>
            <a:off x="6380603" y="2958111"/>
            <a:ext cx="23042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962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12E4-2FB5-4876-B166-FC442954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Weighting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7E906-38AE-4260-9B40-49AFB840A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Magnitude difference</a:t>
            </a:r>
          </a:p>
          <a:p>
            <a:pPr lvl="1"/>
            <a:r>
              <a:rPr lang="en-US" sz="1600" dirty="0"/>
              <a:t>Some attributes are larger in magnitude, thus dominates in calculation of dissimilarity</a:t>
            </a:r>
          </a:p>
          <a:p>
            <a:pPr lvl="1"/>
            <a:r>
              <a:rPr lang="en-US" sz="1600" dirty="0" err="1"/>
              <a:t>E.g</a:t>
            </a:r>
            <a:r>
              <a:rPr lang="en-US" sz="1600" dirty="0"/>
              <a:t>, Horsepower (50-300) compared to mileage (5-25)</a:t>
            </a:r>
          </a:p>
          <a:p>
            <a:pPr lvl="1"/>
            <a:endParaRPr lang="en-US" sz="1600" dirty="0"/>
          </a:p>
          <a:p>
            <a:r>
              <a:rPr lang="en-US" dirty="0"/>
              <a:t>Normalize the data – all numerical attributes have a unit variance</a:t>
            </a:r>
          </a:p>
          <a:p>
            <a:endParaRPr lang="en-US" dirty="0"/>
          </a:p>
          <a:p>
            <a:r>
              <a:rPr lang="en-US" dirty="0"/>
              <a:t>Which features should weigh more?</a:t>
            </a:r>
          </a:p>
          <a:p>
            <a:pPr lvl="1"/>
            <a:r>
              <a:rPr lang="en-US" sz="1600" dirty="0"/>
              <a:t>E.g., cup holders or air conditioning? How do they affect car’s value</a:t>
            </a:r>
          </a:p>
          <a:p>
            <a:pPr lvl="1"/>
            <a:r>
              <a:rPr lang="en-US" sz="1600" dirty="0"/>
              <a:t>Additional weighting of attributes may be needed to reflect this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5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C77-E659-44B9-BED5-3DFB47FB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6A5A95B-3420-4AB4-9909-C815A0804E1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A unit sphere centered in a unit cube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in d-dimensional space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The higher the dimension, the smaller the coverage by the sphere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High dimensional space  likelihood of finding a data point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Known as the </a:t>
                </a:r>
                <a:r>
                  <a:rPr lang="en-US" b="1" i="1" dirty="0">
                    <a:sym typeface="Wingdings" panose="05000000000000000000" pitchFamily="2" charset="2"/>
                  </a:rPr>
                  <a:t>curse of dimensionality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6A5A95B-3420-4AB4-9909-C815A0804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1500802-0D86-44A5-AFB9-23431A580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47" y="1710644"/>
            <a:ext cx="6552973" cy="2293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5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Prototype- and Model-Based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95CF-6693-4DF8-90D7-26461FB7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What is a Learning Algorithm?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497C70-00D6-4385-8D01-2CE1A0821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1915" y="3855792"/>
                <a:ext cx="4640168" cy="60859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l-GR" sz="22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sz="22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b="1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2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e-DE" sz="22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de-DE" sz="22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200" b="1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de-DE" sz="22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l-GR" sz="2200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200" i="1" baseline="-25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2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200" i="1" baseline="-25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l-GR" sz="22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sz="2200" i="1" baseline="-250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200" i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497C70-00D6-4385-8D01-2CE1A0821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1915" y="3855792"/>
                <a:ext cx="4640168" cy="608592"/>
              </a:xfrm>
              <a:blipFill>
                <a:blip r:embed="rId2"/>
                <a:stretch>
                  <a:fillRect l="-919" r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88F1353-9A68-4364-930A-661FD9EFF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16" y="1025479"/>
            <a:ext cx="1943553" cy="2040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B9F41A-4046-402C-812F-FB5382E85BF3}"/>
              </a:ext>
            </a:extLst>
          </p:cNvPr>
          <p:cNvSpPr txBox="1"/>
          <p:nvPr/>
        </p:nvSpPr>
        <p:spPr>
          <a:xfrm>
            <a:off x="4074107" y="275693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Model</a:t>
            </a:r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D2C1C946-DE69-4F35-8C67-9686AFD358C2}"/>
              </a:ext>
            </a:extLst>
          </p:cNvPr>
          <p:cNvSpPr/>
          <p:nvPr/>
        </p:nvSpPr>
        <p:spPr>
          <a:xfrm>
            <a:off x="3167351" y="1746021"/>
            <a:ext cx="477111" cy="5283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622ADD7A-2CF4-4756-8B96-64AACC1FA60C}"/>
              </a:ext>
            </a:extLst>
          </p:cNvPr>
          <p:cNvSpPr/>
          <p:nvPr/>
        </p:nvSpPr>
        <p:spPr>
          <a:xfrm>
            <a:off x="5603335" y="1746021"/>
            <a:ext cx="477111" cy="5283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>
              <a:solidFill>
                <a:schemeClr val="tx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20BAD6-D444-4C65-BE74-3EDC4D87B766}"/>
                  </a:ext>
                </a:extLst>
              </p:cNvPr>
              <p:cNvSpPr txBox="1"/>
              <p:nvPr/>
            </p:nvSpPr>
            <p:spPr>
              <a:xfrm rot="16200000">
                <a:off x="1579839" y="1823660"/>
                <a:ext cx="2193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baseline="-25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baseline="-25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 , 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𝑥𝑛</m:t>
                      </m:r>
                      <m:r>
                        <a:rPr lang="de-DE" i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20BAD6-D444-4C65-BE74-3EDC4D87B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79839" y="1823660"/>
                <a:ext cx="2193999" cy="369332"/>
              </a:xfrm>
              <a:prstGeom prst="rect">
                <a:avLst/>
              </a:prstGeom>
              <a:blipFill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15F5E-710A-4478-A706-E5334677B485}"/>
                  </a:ext>
                </a:extLst>
              </p:cNvPr>
              <p:cNvSpPr txBox="1"/>
              <p:nvPr/>
            </p:nvSpPr>
            <p:spPr>
              <a:xfrm>
                <a:off x="6179142" y="1823659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15F5E-710A-4478-A706-E5334677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42" y="1823659"/>
                <a:ext cx="38260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6BEDD9F-DEB7-4D73-9D8A-17C529D00A75}"/>
              </a:ext>
            </a:extLst>
          </p:cNvPr>
          <p:cNvSpPr txBox="1"/>
          <p:nvPr/>
        </p:nvSpPr>
        <p:spPr>
          <a:xfrm>
            <a:off x="6554968" y="1423550"/>
            <a:ext cx="23118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Class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Label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Target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Output feature/attribute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Dependent variable</a:t>
            </a:r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61A0F-1368-4CBC-97B8-95A8DB67F9EF}"/>
              </a:ext>
            </a:extLst>
          </p:cNvPr>
          <p:cNvSpPr txBox="1"/>
          <p:nvPr/>
        </p:nvSpPr>
        <p:spPr>
          <a:xfrm>
            <a:off x="361988" y="1638994"/>
            <a:ext cx="2107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Input features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Input attributes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</a:schemeClr>
                </a:solidFill>
              </a:rPr>
              <a:t>Independent variables</a:t>
            </a:r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DA1E70-5569-4790-B7B1-E685057C6681}"/>
              </a:ext>
            </a:extLst>
          </p:cNvPr>
          <p:cNvSpPr/>
          <p:nvPr/>
        </p:nvSpPr>
        <p:spPr>
          <a:xfrm>
            <a:off x="3116102" y="3863703"/>
            <a:ext cx="280609" cy="36023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2F9A8-9542-41E3-B754-23462EE914E2}"/>
              </a:ext>
            </a:extLst>
          </p:cNvPr>
          <p:cNvSpPr txBox="1"/>
          <p:nvPr/>
        </p:nvSpPr>
        <p:spPr>
          <a:xfrm>
            <a:off x="3553708" y="3391086"/>
            <a:ext cx="19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Model parameters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EB8D75-9E84-4E91-97B1-23A952D09BF4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300110" y="3575752"/>
            <a:ext cx="253598" cy="2639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12DD2D-E80C-4CBF-B2B5-1F9367F7A63C}"/>
                  </a:ext>
                </a:extLst>
              </p:cNvPr>
              <p:cNvSpPr txBox="1"/>
              <p:nvPr/>
            </p:nvSpPr>
            <p:spPr>
              <a:xfrm>
                <a:off x="360000" y="4529488"/>
                <a:ext cx="842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chemeClr val="tx1">
                        <a:lumMod val="75000"/>
                      </a:schemeClr>
                    </a:solidFill>
                  </a:rPr>
                  <a:t>A </a:t>
                </a:r>
                <a:r>
                  <a:rPr lang="de-DE" dirty="0" err="1">
                    <a:solidFill>
                      <a:schemeClr val="tx1">
                        <a:lumMod val="75000"/>
                      </a:schemeClr>
                    </a:solidFill>
                  </a:rPr>
                  <a:t>learning</a:t>
                </a:r>
                <a:r>
                  <a:rPr lang="de-DE" dirty="0">
                    <a:solidFill>
                      <a:schemeClr val="tx1">
                        <a:lumMod val="75000"/>
                      </a:schemeClr>
                    </a:solidFill>
                  </a:rPr>
                  <a:t> algorithm adjusts (learns) the model parameters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de-DE" dirty="0">
                    <a:solidFill>
                      <a:schemeClr val="tx1">
                        <a:lumMod val="75000"/>
                      </a:schemeClr>
                    </a:solidFill>
                  </a:rPr>
                  <a:t> throughout a number </a:t>
                </a:r>
                <a:r>
                  <a:rPr lang="de-DE" dirty="0" err="1">
                    <a:solidFill>
                      <a:schemeClr val="tx1">
                        <a:lumMod val="75000"/>
                      </a:schemeClr>
                    </a:solidFill>
                  </a:rPr>
                  <a:t>of</a:t>
                </a:r>
                <a:r>
                  <a:rPr lang="de-DE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tx1">
                        <a:lumMod val="75000"/>
                      </a:schemeClr>
                    </a:solidFill>
                  </a:rPr>
                  <a:t>iterations</a:t>
                </a:r>
                <a:r>
                  <a:rPr lang="de-DE" dirty="0">
                    <a:solidFill>
                      <a:schemeClr val="tx1">
                        <a:lumMod val="75000"/>
                      </a:schemeClr>
                    </a:solidFill>
                  </a:rPr>
                  <a:t> to maximize/minimize a likelihood/error function 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dirty="0">
                    <a:solidFill>
                      <a:schemeClr val="tx1">
                        <a:lumMod val="75000"/>
                      </a:schemeClr>
                    </a:solidFill>
                  </a:rPr>
                  <a:t>.</a:t>
                </a:r>
                <a:endParaRPr lang="en-GB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12DD2D-E80C-4CBF-B2B5-1F9367F7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529488"/>
                <a:ext cx="8427600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8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85A7-A1D8-4367-960A-17979FAD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C44CE-4D6D-4E55-BB0A-CCC973C63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Each cluster is represented by a </a:t>
            </a:r>
            <a:r>
              <a:rPr lang="en-US" b="1" i="1" dirty="0"/>
              <a:t>model </a:t>
            </a:r>
            <a:r>
              <a:rPr lang="en-US" dirty="0"/>
              <a:t>or </a:t>
            </a:r>
            <a:r>
              <a:rPr lang="en-US" b="1" i="1" dirty="0"/>
              <a:t>prototype</a:t>
            </a:r>
            <a:r>
              <a:rPr lang="en-US" dirty="0"/>
              <a:t> (representative data point)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endParaRPr lang="en-US" dirty="0"/>
          </a:p>
          <a:p>
            <a:r>
              <a:rPr lang="en-US" dirty="0"/>
              <a:t>Works well when the assumption is true (i.e. closest prototype represents a cluster)</a:t>
            </a:r>
          </a:p>
          <a:p>
            <a:r>
              <a:rPr lang="en-US" dirty="0"/>
              <a:t>But does not work all cases – e.g., circular clusters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22C85-1209-4E53-AE65-AAACA480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97" y="1788655"/>
            <a:ext cx="6716805" cy="19534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4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02E12A6D-F91B-494F-ADF7-698DF3E57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Partitioning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6870E-D843-5D4B-81A7-49D2C86DD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altLang="en-US" b="1" dirty="0"/>
              <a:t>Goal:</a:t>
            </a:r>
          </a:p>
          <a:p>
            <a:pPr marL="0" indent="0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en-US" dirty="0"/>
              <a:t>A (disjoint) partitioning into k clusters with minimal costs</a:t>
            </a:r>
          </a:p>
          <a:p>
            <a:pPr marL="0" indent="0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dirty="0"/>
          </a:p>
          <a:p>
            <a:pPr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 </a:t>
            </a:r>
            <a:r>
              <a:rPr lang="en-US" altLang="en-US" sz="2000" dirty="0"/>
              <a:t>Local optimization method:</a:t>
            </a:r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choose </a:t>
            </a:r>
            <a:r>
              <a:rPr lang="en-US" altLang="en-US" sz="1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667" dirty="0"/>
              <a:t> initial cluster representatives</a:t>
            </a:r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optimize these representatives iteratively</a:t>
            </a:r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assign each object to its </a:t>
            </a:r>
            <a:r>
              <a:rPr lang="en-US" altLang="en-US" sz="1667" b="1" dirty="0"/>
              <a:t>most similar cluster representative</a:t>
            </a:r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en-US" sz="1667" b="1" dirty="0">
              <a:solidFill>
                <a:srgbClr val="0070C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 dirty="0"/>
              <a:t>Types of cluster representatives:</a:t>
            </a:r>
            <a:endParaRPr lang="en-US" altLang="en-US" sz="2333" dirty="0"/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Mean of a cluster (</a:t>
            </a:r>
            <a:r>
              <a:rPr lang="en-US" altLang="en-US" sz="1667" i="1" dirty="0"/>
              <a:t>construction of central points</a:t>
            </a:r>
            <a:r>
              <a:rPr lang="en-US" altLang="en-US" sz="1667" dirty="0"/>
              <a:t>)</a:t>
            </a:r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Median of a cluster (</a:t>
            </a:r>
            <a:r>
              <a:rPr lang="en-US" altLang="en-US" sz="1667" i="1" dirty="0"/>
              <a:t>selection of representative points</a:t>
            </a:r>
            <a:r>
              <a:rPr lang="en-US" altLang="en-US" sz="1667" dirty="0"/>
              <a:t>)</a:t>
            </a:r>
          </a:p>
          <a:p>
            <a:pPr lvl="1" eaLnBrk="0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667" dirty="0"/>
              <a:t>Probability density function of a cluster (</a:t>
            </a:r>
            <a:r>
              <a:rPr lang="en-US" altLang="en-US" sz="1667" i="1" dirty="0"/>
              <a:t>expectation maximization</a:t>
            </a:r>
            <a:r>
              <a:rPr lang="en-US" altLang="en-US" sz="1667" dirty="0"/>
              <a:t>)</a:t>
            </a:r>
          </a:p>
          <a:p>
            <a:endParaRPr lang="de-DE" dirty="0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FB07882F-CACC-4833-A64D-DD489A1CF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6" y="913284"/>
            <a:ext cx="81638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250" indent="-185738" defTabSz="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8838" indent="-192088" defTabSz="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2425" indent="-228600" defTabSz="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7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7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7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7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en-US" sz="1667" dirty="0">
              <a:latin typeface="+mn-lt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CDBA228-F621-40B1-9B39-80444E54C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9" y="1008000"/>
            <a:ext cx="1956447" cy="17848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99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85A7-A1D8-4367-960A-17979FAD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4BC44CE-4D6D-4E55-BB0A-CCC973C6311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Cluster partition is described by a </a:t>
                </a:r>
                <a:r>
                  <a:rPr lang="en-US" b="1" i="1" dirty="0"/>
                  <a:t>membership 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: membership belongingness of data point </a:t>
                </a:r>
                <a:r>
                  <a:rPr lang="en-US" sz="1800" i="1" dirty="0"/>
                  <a:t>j</a:t>
                </a:r>
                <a:r>
                  <a:rPr lang="en-US" sz="1800" dirty="0"/>
                  <a:t> to cluster </a:t>
                </a:r>
                <a:r>
                  <a:rPr lang="en-US" sz="1800" i="1" dirty="0" err="1"/>
                  <a:t>i</a:t>
                </a:r>
                <a:r>
                  <a:rPr lang="en-US" sz="1800" i="1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can be binary or real-valued</a:t>
                </a:r>
              </a:p>
              <a:p>
                <a:endParaRPr lang="en-US" dirty="0"/>
              </a:p>
              <a:p>
                <a:r>
                  <a:rPr lang="en-US" dirty="0"/>
                  <a:t>The number of clusters k must be known beforehand</a:t>
                </a:r>
              </a:p>
              <a:p>
                <a:endParaRPr lang="en-US" dirty="0"/>
              </a:p>
              <a:p>
                <a:r>
                  <a:rPr lang="en-US" dirty="0"/>
                  <a:t>Data points are assigned to the closest model or prototype</a:t>
                </a:r>
              </a:p>
              <a:p>
                <a:r>
                  <a:rPr lang="en-US" dirty="0"/>
                  <a:t>Update the prototype based on the new cluster partition</a:t>
                </a:r>
              </a:p>
              <a:p>
                <a:r>
                  <a:rPr lang="en-US" dirty="0"/>
                  <a:t>Repeat until the model / prototype stops moving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4BC44CE-4D6D-4E55-BB0A-CCC973C63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2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BA67-D758-8C40-87C2-972EB840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A6AED-D17A-004D-B892-7E5FC93E978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Given k, the k-Means algorithm is implemented in four steps</a:t>
                </a:r>
                <a:r>
                  <a:rPr lang="en-US" dirty="0" smtClean="0">
                    <a:solidFill>
                      <a:schemeClr val="tx1">
                        <a:lumMod val="75000"/>
                      </a:schemeClr>
                    </a:solidFill>
                  </a:rPr>
                  <a:t>:   </a:t>
                </a:r>
                <a:endParaRPr lang="en-US" sz="9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Partition objects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non-empty subsets, calculate their </a:t>
                </a: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centroids</a:t>
                </a: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(i.e., </a:t>
                </a: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mean point</a:t>
                </a: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, of  the cluster) 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Assign each object to the cluster with the </a:t>
                </a:r>
                <a:r>
                  <a:rPr lang="en-US" b="1" dirty="0">
                    <a:solidFill>
                      <a:schemeClr val="tx1">
                        <a:lumMod val="75000"/>
                      </a:schemeClr>
                    </a:solidFill>
                  </a:rPr>
                  <a:t>nearest </a:t>
                </a: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centroid (Euclidean distance)  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Compute the centroids from the current partition 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|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sz="18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|</m:t>
                                </m:r>
                                <m:r>
                                  <a:rPr lang="en-US" sz="1800" i="1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Go back to Step 2, repeat until the updated centroids stop moving significantly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Note: Each data point can only belong to a single cluster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dirty="0"/>
                  <a:t> for the cluster with closest prototype, 0 otherwise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8A6AED-D17A-004D-B892-7E5FC93E9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r="-1382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0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6430FFBF-87E4-4B69-951A-A25754467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k-Means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78395-3AA7-4C2D-A2AE-3C8877ABFC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1652" name="Group 4">
            <a:extLst>
              <a:ext uri="{FF2B5EF4-FFF2-40B4-BE49-F238E27FC236}">
                <a16:creationId xmlns:a16="http://schemas.microsoft.com/office/drawing/2014/main" id="{91A46305-624F-43F1-A757-57025A8AD82F}"/>
              </a:ext>
            </a:extLst>
          </p:cNvPr>
          <p:cNvGrpSpPr>
            <a:grpSpLocks/>
          </p:cNvGrpSpPr>
          <p:nvPr/>
        </p:nvGrpSpPr>
        <p:grpSpPr bwMode="auto">
          <a:xfrm>
            <a:off x="1725083" y="1128448"/>
            <a:ext cx="1905000" cy="1714500"/>
            <a:chOff x="528" y="240"/>
            <a:chExt cx="2142" cy="1872"/>
          </a:xfrm>
        </p:grpSpPr>
        <p:graphicFrame>
          <p:nvGraphicFramePr>
            <p:cNvPr id="411653" name="Object 5">
              <a:extLst>
                <a:ext uri="{FF2B5EF4-FFF2-40B4-BE49-F238E27FC236}">
                  <a16:creationId xmlns:a16="http://schemas.microsoft.com/office/drawing/2014/main" id="{EE8A8C51-3B89-4EA7-9C52-364017A4DB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240"/>
            <a:ext cx="2142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Tabelle" r:id="rId3" imgW="3400654" imgH="2915107" progId="Excel.Sheet.8">
                    <p:embed/>
                  </p:oleObj>
                </mc:Choice>
                <mc:Fallback>
                  <p:oleObj name="Tabelle" r:id="rId3" imgW="3400654" imgH="2915107" progId="Excel.Sheet.8">
                    <p:embed/>
                    <p:pic>
                      <p:nvPicPr>
                        <p:cNvPr id="411653" name="Object 5">
                          <a:extLst>
                            <a:ext uri="{FF2B5EF4-FFF2-40B4-BE49-F238E27FC236}">
                              <a16:creationId xmlns:a16="http://schemas.microsoft.com/office/drawing/2014/main" id="{EE8A8C51-3B89-4EA7-9C52-364017A4DB26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40"/>
                          <a:ext cx="2142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54" name="Freeform 6">
              <a:extLst>
                <a:ext uri="{FF2B5EF4-FFF2-40B4-BE49-F238E27FC236}">
                  <a16:creationId xmlns:a16="http://schemas.microsoft.com/office/drawing/2014/main" id="{13DE61AB-C866-4915-8229-A0347E7A7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575"/>
              <a:ext cx="635" cy="1317"/>
            </a:xfrm>
            <a:custGeom>
              <a:avLst/>
              <a:gdLst>
                <a:gd name="T0" fmla="*/ 518 w 852"/>
                <a:gd name="T1" fmla="*/ 280 h 1260"/>
                <a:gd name="T2" fmla="*/ 392 w 852"/>
                <a:gd name="T3" fmla="*/ 36 h 1260"/>
                <a:gd name="T4" fmla="*/ 237 w 852"/>
                <a:gd name="T5" fmla="*/ 21 h 1260"/>
                <a:gd name="T6" fmla="*/ 133 w 852"/>
                <a:gd name="T7" fmla="*/ 73 h 1260"/>
                <a:gd name="T8" fmla="*/ 0 w 852"/>
                <a:gd name="T9" fmla="*/ 369 h 1260"/>
                <a:gd name="T10" fmla="*/ 44 w 852"/>
                <a:gd name="T11" fmla="*/ 688 h 1260"/>
                <a:gd name="T12" fmla="*/ 362 w 852"/>
                <a:gd name="T13" fmla="*/ 1117 h 1260"/>
                <a:gd name="T14" fmla="*/ 429 w 852"/>
                <a:gd name="T15" fmla="*/ 1139 h 1260"/>
                <a:gd name="T16" fmla="*/ 451 w 852"/>
                <a:gd name="T17" fmla="*/ 1154 h 1260"/>
                <a:gd name="T18" fmla="*/ 525 w 852"/>
                <a:gd name="T19" fmla="*/ 1176 h 1260"/>
                <a:gd name="T20" fmla="*/ 622 w 852"/>
                <a:gd name="T21" fmla="*/ 1228 h 1260"/>
                <a:gd name="T22" fmla="*/ 792 w 852"/>
                <a:gd name="T23" fmla="*/ 1243 h 1260"/>
                <a:gd name="T24" fmla="*/ 785 w 852"/>
                <a:gd name="T25" fmla="*/ 1021 h 1260"/>
                <a:gd name="T26" fmla="*/ 748 w 852"/>
                <a:gd name="T27" fmla="*/ 954 h 1260"/>
                <a:gd name="T28" fmla="*/ 688 w 852"/>
                <a:gd name="T29" fmla="*/ 858 h 1260"/>
                <a:gd name="T30" fmla="*/ 622 w 852"/>
                <a:gd name="T31" fmla="*/ 762 h 1260"/>
                <a:gd name="T32" fmla="*/ 607 w 852"/>
                <a:gd name="T33" fmla="*/ 732 h 1260"/>
                <a:gd name="T34" fmla="*/ 592 w 852"/>
                <a:gd name="T35" fmla="*/ 710 h 1260"/>
                <a:gd name="T36" fmla="*/ 555 w 852"/>
                <a:gd name="T37" fmla="*/ 643 h 1260"/>
                <a:gd name="T38" fmla="*/ 540 w 852"/>
                <a:gd name="T39" fmla="*/ 621 h 1260"/>
                <a:gd name="T40" fmla="*/ 518 w 852"/>
                <a:gd name="T41" fmla="*/ 28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 sz="1500"/>
            </a:p>
          </p:txBody>
        </p:sp>
        <p:sp>
          <p:nvSpPr>
            <p:cNvPr id="411655" name="Freeform 7">
              <a:extLst>
                <a:ext uri="{FF2B5EF4-FFF2-40B4-BE49-F238E27FC236}">
                  <a16:creationId xmlns:a16="http://schemas.microsoft.com/office/drawing/2014/main" id="{A13C7F0C-1D4A-4923-ABAA-C813A992E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1028"/>
              <a:ext cx="685" cy="529"/>
            </a:xfrm>
            <a:custGeom>
              <a:avLst/>
              <a:gdLst>
                <a:gd name="T0" fmla="*/ 183 w 768"/>
                <a:gd name="T1" fmla="*/ 67 h 630"/>
                <a:gd name="T2" fmla="*/ 72 w 768"/>
                <a:gd name="T3" fmla="*/ 74 h 630"/>
                <a:gd name="T4" fmla="*/ 5 w 768"/>
                <a:gd name="T5" fmla="*/ 170 h 630"/>
                <a:gd name="T6" fmla="*/ 13 w 768"/>
                <a:gd name="T7" fmla="*/ 311 h 630"/>
                <a:gd name="T8" fmla="*/ 57 w 768"/>
                <a:gd name="T9" fmla="*/ 356 h 630"/>
                <a:gd name="T10" fmla="*/ 109 w 768"/>
                <a:gd name="T11" fmla="*/ 415 h 630"/>
                <a:gd name="T12" fmla="*/ 235 w 768"/>
                <a:gd name="T13" fmla="*/ 548 h 630"/>
                <a:gd name="T14" fmla="*/ 257 w 768"/>
                <a:gd name="T15" fmla="*/ 570 h 630"/>
                <a:gd name="T16" fmla="*/ 331 w 768"/>
                <a:gd name="T17" fmla="*/ 593 h 630"/>
                <a:gd name="T18" fmla="*/ 450 w 768"/>
                <a:gd name="T19" fmla="*/ 630 h 630"/>
                <a:gd name="T20" fmla="*/ 598 w 768"/>
                <a:gd name="T21" fmla="*/ 607 h 630"/>
                <a:gd name="T22" fmla="*/ 657 w 768"/>
                <a:gd name="T23" fmla="*/ 585 h 630"/>
                <a:gd name="T24" fmla="*/ 687 w 768"/>
                <a:gd name="T25" fmla="*/ 533 h 630"/>
                <a:gd name="T26" fmla="*/ 717 w 768"/>
                <a:gd name="T27" fmla="*/ 474 h 630"/>
                <a:gd name="T28" fmla="*/ 724 w 768"/>
                <a:gd name="T29" fmla="*/ 437 h 630"/>
                <a:gd name="T30" fmla="*/ 739 w 768"/>
                <a:gd name="T31" fmla="*/ 415 h 630"/>
                <a:gd name="T32" fmla="*/ 768 w 768"/>
                <a:gd name="T33" fmla="*/ 296 h 630"/>
                <a:gd name="T34" fmla="*/ 761 w 768"/>
                <a:gd name="T35" fmla="*/ 178 h 630"/>
                <a:gd name="T36" fmla="*/ 724 w 768"/>
                <a:gd name="T37" fmla="*/ 111 h 630"/>
                <a:gd name="T38" fmla="*/ 465 w 768"/>
                <a:gd name="T39" fmla="*/ 0 h 630"/>
                <a:gd name="T40" fmla="*/ 205 w 768"/>
                <a:gd name="T41" fmla="*/ 30 h 630"/>
                <a:gd name="T42" fmla="*/ 183 w 768"/>
                <a:gd name="T43" fmla="*/ 6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GB" sz="1500"/>
            </a:p>
          </p:txBody>
        </p:sp>
      </p:grpSp>
      <p:graphicFrame>
        <p:nvGraphicFramePr>
          <p:cNvPr id="411657" name="Object 9">
            <a:extLst>
              <a:ext uri="{FF2B5EF4-FFF2-40B4-BE49-F238E27FC236}">
                <a16:creationId xmlns:a16="http://schemas.microsoft.com/office/drawing/2014/main" id="{0626554F-1B19-4804-8655-93EA24C55E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5083" y="1128448"/>
          <a:ext cx="1905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Tabelle" r:id="rId5" imgW="3400654" imgH="2915107" progId="Excel.Sheet.8">
                  <p:embed/>
                </p:oleObj>
              </mc:Choice>
              <mc:Fallback>
                <p:oleObj name="Tabelle" r:id="rId5" imgW="3400654" imgH="2915107" progId="Excel.Sheet.8">
                  <p:embed/>
                  <p:pic>
                    <p:nvPicPr>
                      <p:cNvPr id="411657" name="Object 9">
                        <a:extLst>
                          <a:ext uri="{FF2B5EF4-FFF2-40B4-BE49-F238E27FC236}">
                            <a16:creationId xmlns:a16="http://schemas.microsoft.com/office/drawing/2014/main" id="{0626554F-1B19-4804-8655-93EA24C55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083" y="1128448"/>
                        <a:ext cx="19050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60" name="Line 12">
            <a:extLst>
              <a:ext uri="{FF2B5EF4-FFF2-40B4-BE49-F238E27FC236}">
                <a16:creationId xmlns:a16="http://schemas.microsoft.com/office/drawing/2014/main" id="{760FEDB4-93B9-470C-B97E-519E4A594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083" y="2334948"/>
            <a:ext cx="101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graphicFrame>
        <p:nvGraphicFramePr>
          <p:cNvPr id="411661" name="Object 13">
            <a:extLst>
              <a:ext uri="{FF2B5EF4-FFF2-40B4-BE49-F238E27FC236}">
                <a16:creationId xmlns:a16="http://schemas.microsoft.com/office/drawing/2014/main" id="{A8FE1E4A-AF7B-4AB4-A288-DE30AAD1A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5083" y="3223948"/>
          <a:ext cx="1905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abelle" r:id="rId7" imgW="3419856" imgH="2934005" progId="Excel.Sheet.8">
                  <p:embed/>
                </p:oleObj>
              </mc:Choice>
              <mc:Fallback>
                <p:oleObj name="Tabelle" r:id="rId7" imgW="3419856" imgH="2934005" progId="Excel.Sheet.8">
                  <p:embed/>
                  <p:pic>
                    <p:nvPicPr>
                      <p:cNvPr id="411661" name="Object 13">
                        <a:extLst>
                          <a:ext uri="{FF2B5EF4-FFF2-40B4-BE49-F238E27FC236}">
                            <a16:creationId xmlns:a16="http://schemas.microsoft.com/office/drawing/2014/main" id="{A8FE1E4A-AF7B-4AB4-A288-DE30AAD1A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083" y="3223948"/>
                        <a:ext cx="19050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62" name="Line 14">
            <a:extLst>
              <a:ext uri="{FF2B5EF4-FFF2-40B4-BE49-F238E27FC236}">
                <a16:creationId xmlns:a16="http://schemas.microsoft.com/office/drawing/2014/main" id="{13A786E4-9D64-4729-B4C1-24FDBAD24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083" y="2906448"/>
            <a:ext cx="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graphicFrame>
        <p:nvGraphicFramePr>
          <p:cNvPr id="411664" name="Object 16">
            <a:extLst>
              <a:ext uri="{FF2B5EF4-FFF2-40B4-BE49-F238E27FC236}">
                <a16:creationId xmlns:a16="http://schemas.microsoft.com/office/drawing/2014/main" id="{78C079CF-81A5-4056-8A5A-39150FD544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5083" y="3223948"/>
          <a:ext cx="1905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Tabelle" r:id="rId9" imgW="3410407" imgH="2924556" progId="Excel.Sheet.8">
                  <p:embed/>
                </p:oleObj>
              </mc:Choice>
              <mc:Fallback>
                <p:oleObj name="Tabelle" r:id="rId9" imgW="3410407" imgH="2924556" progId="Excel.Sheet.8">
                  <p:embed/>
                  <p:pic>
                    <p:nvPicPr>
                      <p:cNvPr id="411664" name="Object 16">
                        <a:extLst>
                          <a:ext uri="{FF2B5EF4-FFF2-40B4-BE49-F238E27FC236}">
                            <a16:creationId xmlns:a16="http://schemas.microsoft.com/office/drawing/2014/main" id="{78C079CF-81A5-4056-8A5A-39150FD544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083" y="3223948"/>
                        <a:ext cx="19050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65" name="Freeform 17">
            <a:extLst>
              <a:ext uri="{FF2B5EF4-FFF2-40B4-BE49-F238E27FC236}">
                <a16:creationId xmlns:a16="http://schemas.microsoft.com/office/drawing/2014/main" id="{195508D4-2ECB-4E4B-8F15-C6A5E61B03AF}"/>
              </a:ext>
            </a:extLst>
          </p:cNvPr>
          <p:cNvSpPr>
            <a:spLocks/>
          </p:cNvSpPr>
          <p:nvPr/>
        </p:nvSpPr>
        <p:spPr bwMode="auto">
          <a:xfrm>
            <a:off x="2118003" y="3328968"/>
            <a:ext cx="733894" cy="1078177"/>
          </a:xfrm>
          <a:custGeom>
            <a:avLst/>
            <a:gdLst>
              <a:gd name="T0" fmla="*/ 199 w 728"/>
              <a:gd name="T1" fmla="*/ 7 h 896"/>
              <a:gd name="T2" fmla="*/ 110 w 728"/>
              <a:gd name="T3" fmla="*/ 96 h 896"/>
              <a:gd name="T4" fmla="*/ 80 w 728"/>
              <a:gd name="T5" fmla="*/ 140 h 896"/>
              <a:gd name="T6" fmla="*/ 65 w 728"/>
              <a:gd name="T7" fmla="*/ 162 h 896"/>
              <a:gd name="T8" fmla="*/ 21 w 728"/>
              <a:gd name="T9" fmla="*/ 303 h 896"/>
              <a:gd name="T10" fmla="*/ 65 w 728"/>
              <a:gd name="T11" fmla="*/ 703 h 896"/>
              <a:gd name="T12" fmla="*/ 110 w 728"/>
              <a:gd name="T13" fmla="*/ 763 h 896"/>
              <a:gd name="T14" fmla="*/ 332 w 728"/>
              <a:gd name="T15" fmla="*/ 896 h 896"/>
              <a:gd name="T16" fmla="*/ 495 w 728"/>
              <a:gd name="T17" fmla="*/ 851 h 896"/>
              <a:gd name="T18" fmla="*/ 636 w 728"/>
              <a:gd name="T19" fmla="*/ 711 h 896"/>
              <a:gd name="T20" fmla="*/ 688 w 728"/>
              <a:gd name="T21" fmla="*/ 607 h 896"/>
              <a:gd name="T22" fmla="*/ 702 w 728"/>
              <a:gd name="T23" fmla="*/ 563 h 896"/>
              <a:gd name="T24" fmla="*/ 710 w 728"/>
              <a:gd name="T25" fmla="*/ 540 h 896"/>
              <a:gd name="T26" fmla="*/ 680 w 728"/>
              <a:gd name="T27" fmla="*/ 296 h 896"/>
              <a:gd name="T28" fmla="*/ 569 w 728"/>
              <a:gd name="T29" fmla="*/ 133 h 896"/>
              <a:gd name="T30" fmla="*/ 510 w 728"/>
              <a:gd name="T31" fmla="*/ 88 h 896"/>
              <a:gd name="T32" fmla="*/ 465 w 728"/>
              <a:gd name="T33" fmla="*/ 59 h 896"/>
              <a:gd name="T34" fmla="*/ 295 w 728"/>
              <a:gd name="T35" fmla="*/ 0 h 896"/>
              <a:gd name="T36" fmla="*/ 206 w 728"/>
              <a:gd name="T37" fmla="*/ 7 h 896"/>
              <a:gd name="T38" fmla="*/ 184 w 728"/>
              <a:gd name="T39" fmla="*/ 14 h 896"/>
              <a:gd name="T40" fmla="*/ 199 w 728"/>
              <a:gd name="T41" fmla="*/ 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8" h="896">
                <a:moveTo>
                  <a:pt x="199" y="7"/>
                </a:moveTo>
                <a:cubicBezTo>
                  <a:pt x="148" y="19"/>
                  <a:pt x="135" y="54"/>
                  <a:pt x="110" y="96"/>
                </a:cubicBezTo>
                <a:cubicBezTo>
                  <a:pt x="101" y="111"/>
                  <a:pt x="90" y="125"/>
                  <a:pt x="80" y="140"/>
                </a:cubicBezTo>
                <a:cubicBezTo>
                  <a:pt x="75" y="147"/>
                  <a:pt x="65" y="162"/>
                  <a:pt x="65" y="162"/>
                </a:cubicBezTo>
                <a:cubicBezTo>
                  <a:pt x="50" y="210"/>
                  <a:pt x="33" y="254"/>
                  <a:pt x="21" y="303"/>
                </a:cubicBezTo>
                <a:cubicBezTo>
                  <a:pt x="4" y="446"/>
                  <a:pt x="0" y="574"/>
                  <a:pt x="65" y="703"/>
                </a:cubicBezTo>
                <a:cubicBezTo>
                  <a:pt x="79" y="731"/>
                  <a:pt x="83" y="744"/>
                  <a:pt x="110" y="763"/>
                </a:cubicBezTo>
                <a:cubicBezTo>
                  <a:pt x="159" y="835"/>
                  <a:pt x="250" y="874"/>
                  <a:pt x="332" y="896"/>
                </a:cubicBezTo>
                <a:cubicBezTo>
                  <a:pt x="394" y="889"/>
                  <a:pt x="441" y="878"/>
                  <a:pt x="495" y="851"/>
                </a:cubicBezTo>
                <a:cubicBezTo>
                  <a:pt x="537" y="789"/>
                  <a:pt x="571" y="751"/>
                  <a:pt x="636" y="711"/>
                </a:cubicBezTo>
                <a:cubicBezTo>
                  <a:pt x="660" y="674"/>
                  <a:pt x="672" y="647"/>
                  <a:pt x="688" y="607"/>
                </a:cubicBezTo>
                <a:cubicBezTo>
                  <a:pt x="694" y="593"/>
                  <a:pt x="697" y="578"/>
                  <a:pt x="702" y="563"/>
                </a:cubicBezTo>
                <a:cubicBezTo>
                  <a:pt x="705" y="555"/>
                  <a:pt x="710" y="540"/>
                  <a:pt x="710" y="540"/>
                </a:cubicBezTo>
                <a:cubicBezTo>
                  <a:pt x="720" y="459"/>
                  <a:pt x="728" y="366"/>
                  <a:pt x="680" y="296"/>
                </a:cubicBezTo>
                <a:cubicBezTo>
                  <a:pt x="659" y="231"/>
                  <a:pt x="621" y="176"/>
                  <a:pt x="569" y="133"/>
                </a:cubicBezTo>
                <a:cubicBezTo>
                  <a:pt x="550" y="117"/>
                  <a:pt x="530" y="103"/>
                  <a:pt x="510" y="88"/>
                </a:cubicBezTo>
                <a:cubicBezTo>
                  <a:pt x="496" y="77"/>
                  <a:pt x="465" y="59"/>
                  <a:pt x="465" y="59"/>
                </a:cubicBezTo>
                <a:cubicBezTo>
                  <a:pt x="428" y="0"/>
                  <a:pt x="358" y="5"/>
                  <a:pt x="295" y="0"/>
                </a:cubicBezTo>
                <a:cubicBezTo>
                  <a:pt x="265" y="2"/>
                  <a:pt x="236" y="3"/>
                  <a:pt x="206" y="7"/>
                </a:cubicBezTo>
                <a:cubicBezTo>
                  <a:pt x="198" y="8"/>
                  <a:pt x="192" y="14"/>
                  <a:pt x="184" y="14"/>
                </a:cubicBezTo>
                <a:cubicBezTo>
                  <a:pt x="178" y="14"/>
                  <a:pt x="194" y="9"/>
                  <a:pt x="199" y="7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sz="1500"/>
          </a:p>
        </p:txBody>
      </p:sp>
      <p:sp>
        <p:nvSpPr>
          <p:cNvPr id="411666" name="Freeform 18">
            <a:extLst>
              <a:ext uri="{FF2B5EF4-FFF2-40B4-BE49-F238E27FC236}">
                <a16:creationId xmlns:a16="http://schemas.microsoft.com/office/drawing/2014/main" id="{4E5674F9-696A-467A-AD60-B75C21021C83}"/>
              </a:ext>
            </a:extLst>
          </p:cNvPr>
          <p:cNvSpPr>
            <a:spLocks/>
          </p:cNvSpPr>
          <p:nvPr/>
        </p:nvSpPr>
        <p:spPr bwMode="auto">
          <a:xfrm>
            <a:off x="2555776" y="3865612"/>
            <a:ext cx="741021" cy="720940"/>
          </a:xfrm>
          <a:custGeom>
            <a:avLst/>
            <a:gdLst>
              <a:gd name="T0" fmla="*/ 510 w 802"/>
              <a:gd name="T1" fmla="*/ 44 h 889"/>
              <a:gd name="T2" fmla="*/ 376 w 802"/>
              <a:gd name="T3" fmla="*/ 177 h 889"/>
              <a:gd name="T4" fmla="*/ 236 w 802"/>
              <a:gd name="T5" fmla="*/ 296 h 889"/>
              <a:gd name="T6" fmla="*/ 221 w 802"/>
              <a:gd name="T7" fmla="*/ 318 h 889"/>
              <a:gd name="T8" fmla="*/ 199 w 802"/>
              <a:gd name="T9" fmla="*/ 333 h 889"/>
              <a:gd name="T10" fmla="*/ 191 w 802"/>
              <a:gd name="T11" fmla="*/ 355 h 889"/>
              <a:gd name="T12" fmla="*/ 169 w 802"/>
              <a:gd name="T13" fmla="*/ 385 h 889"/>
              <a:gd name="T14" fmla="*/ 132 w 802"/>
              <a:gd name="T15" fmla="*/ 496 h 889"/>
              <a:gd name="T16" fmla="*/ 110 w 802"/>
              <a:gd name="T17" fmla="*/ 518 h 889"/>
              <a:gd name="T18" fmla="*/ 80 w 802"/>
              <a:gd name="T19" fmla="*/ 562 h 889"/>
              <a:gd name="T20" fmla="*/ 43 w 802"/>
              <a:gd name="T21" fmla="*/ 629 h 889"/>
              <a:gd name="T22" fmla="*/ 13 w 802"/>
              <a:gd name="T23" fmla="*/ 703 h 889"/>
              <a:gd name="T24" fmla="*/ 36 w 802"/>
              <a:gd name="T25" fmla="*/ 844 h 889"/>
              <a:gd name="T26" fmla="*/ 80 w 802"/>
              <a:gd name="T27" fmla="*/ 874 h 889"/>
              <a:gd name="T28" fmla="*/ 124 w 802"/>
              <a:gd name="T29" fmla="*/ 888 h 889"/>
              <a:gd name="T30" fmla="*/ 354 w 802"/>
              <a:gd name="T31" fmla="*/ 874 h 889"/>
              <a:gd name="T32" fmla="*/ 517 w 802"/>
              <a:gd name="T33" fmla="*/ 822 h 889"/>
              <a:gd name="T34" fmla="*/ 569 w 802"/>
              <a:gd name="T35" fmla="*/ 792 h 889"/>
              <a:gd name="T36" fmla="*/ 673 w 802"/>
              <a:gd name="T37" fmla="*/ 651 h 889"/>
              <a:gd name="T38" fmla="*/ 695 w 802"/>
              <a:gd name="T39" fmla="*/ 600 h 889"/>
              <a:gd name="T40" fmla="*/ 747 w 802"/>
              <a:gd name="T41" fmla="*/ 533 h 889"/>
              <a:gd name="T42" fmla="*/ 784 w 802"/>
              <a:gd name="T43" fmla="*/ 451 h 889"/>
              <a:gd name="T44" fmla="*/ 798 w 802"/>
              <a:gd name="T45" fmla="*/ 385 h 889"/>
              <a:gd name="T46" fmla="*/ 650 w 802"/>
              <a:gd name="T47" fmla="*/ 0 h 889"/>
              <a:gd name="T48" fmla="*/ 532 w 802"/>
              <a:gd name="T49" fmla="*/ 22 h 889"/>
              <a:gd name="T50" fmla="*/ 510 w 802"/>
              <a:gd name="T51" fmla="*/ 44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2" h="889">
                <a:moveTo>
                  <a:pt x="510" y="44"/>
                </a:moveTo>
                <a:cubicBezTo>
                  <a:pt x="455" y="80"/>
                  <a:pt x="422" y="133"/>
                  <a:pt x="376" y="177"/>
                </a:cubicBezTo>
                <a:cubicBezTo>
                  <a:pt x="346" y="236"/>
                  <a:pt x="298" y="273"/>
                  <a:pt x="236" y="296"/>
                </a:cubicBezTo>
                <a:cubicBezTo>
                  <a:pt x="231" y="303"/>
                  <a:pt x="227" y="312"/>
                  <a:pt x="221" y="318"/>
                </a:cubicBezTo>
                <a:cubicBezTo>
                  <a:pt x="215" y="324"/>
                  <a:pt x="205" y="326"/>
                  <a:pt x="199" y="333"/>
                </a:cubicBezTo>
                <a:cubicBezTo>
                  <a:pt x="194" y="339"/>
                  <a:pt x="195" y="348"/>
                  <a:pt x="191" y="355"/>
                </a:cubicBezTo>
                <a:cubicBezTo>
                  <a:pt x="185" y="366"/>
                  <a:pt x="176" y="375"/>
                  <a:pt x="169" y="385"/>
                </a:cubicBezTo>
                <a:cubicBezTo>
                  <a:pt x="156" y="422"/>
                  <a:pt x="155" y="463"/>
                  <a:pt x="132" y="496"/>
                </a:cubicBezTo>
                <a:cubicBezTo>
                  <a:pt x="126" y="504"/>
                  <a:pt x="116" y="510"/>
                  <a:pt x="110" y="518"/>
                </a:cubicBezTo>
                <a:cubicBezTo>
                  <a:pt x="99" y="532"/>
                  <a:pt x="80" y="562"/>
                  <a:pt x="80" y="562"/>
                </a:cubicBezTo>
                <a:cubicBezTo>
                  <a:pt x="68" y="602"/>
                  <a:pt x="78" y="578"/>
                  <a:pt x="43" y="629"/>
                </a:cubicBezTo>
                <a:cubicBezTo>
                  <a:pt x="28" y="651"/>
                  <a:pt x="22" y="678"/>
                  <a:pt x="13" y="703"/>
                </a:cubicBezTo>
                <a:cubicBezTo>
                  <a:pt x="15" y="727"/>
                  <a:pt x="0" y="812"/>
                  <a:pt x="36" y="844"/>
                </a:cubicBezTo>
                <a:cubicBezTo>
                  <a:pt x="49" y="856"/>
                  <a:pt x="65" y="864"/>
                  <a:pt x="80" y="874"/>
                </a:cubicBezTo>
                <a:cubicBezTo>
                  <a:pt x="93" y="883"/>
                  <a:pt x="124" y="888"/>
                  <a:pt x="124" y="888"/>
                </a:cubicBezTo>
                <a:cubicBezTo>
                  <a:pt x="167" y="886"/>
                  <a:pt x="287" y="889"/>
                  <a:pt x="354" y="874"/>
                </a:cubicBezTo>
                <a:cubicBezTo>
                  <a:pt x="410" y="861"/>
                  <a:pt x="461" y="835"/>
                  <a:pt x="517" y="822"/>
                </a:cubicBezTo>
                <a:cubicBezTo>
                  <a:pt x="534" y="811"/>
                  <a:pt x="553" y="804"/>
                  <a:pt x="569" y="792"/>
                </a:cubicBezTo>
                <a:cubicBezTo>
                  <a:pt x="613" y="757"/>
                  <a:pt x="651" y="702"/>
                  <a:pt x="673" y="651"/>
                </a:cubicBezTo>
                <a:cubicBezTo>
                  <a:pt x="680" y="634"/>
                  <a:pt x="685" y="615"/>
                  <a:pt x="695" y="600"/>
                </a:cubicBezTo>
                <a:cubicBezTo>
                  <a:pt x="711" y="577"/>
                  <a:pt x="747" y="533"/>
                  <a:pt x="747" y="533"/>
                </a:cubicBezTo>
                <a:cubicBezTo>
                  <a:pt x="756" y="504"/>
                  <a:pt x="784" y="451"/>
                  <a:pt x="784" y="451"/>
                </a:cubicBezTo>
                <a:cubicBezTo>
                  <a:pt x="787" y="439"/>
                  <a:pt x="798" y="395"/>
                  <a:pt x="798" y="385"/>
                </a:cubicBezTo>
                <a:cubicBezTo>
                  <a:pt x="798" y="264"/>
                  <a:pt x="802" y="46"/>
                  <a:pt x="650" y="0"/>
                </a:cubicBezTo>
                <a:cubicBezTo>
                  <a:pt x="598" y="5"/>
                  <a:pt x="575" y="6"/>
                  <a:pt x="532" y="22"/>
                </a:cubicBezTo>
                <a:cubicBezTo>
                  <a:pt x="516" y="46"/>
                  <a:pt x="526" y="44"/>
                  <a:pt x="510" y="44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sz="1500"/>
          </a:p>
        </p:txBody>
      </p:sp>
      <p:sp>
        <p:nvSpPr>
          <p:cNvPr id="411667" name="Line 19">
            <a:extLst>
              <a:ext uri="{FF2B5EF4-FFF2-40B4-BE49-F238E27FC236}">
                <a16:creationId xmlns:a16="http://schemas.microsoft.com/office/drawing/2014/main" id="{793B6EC9-5C33-4486-ACE6-B21DF8406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1083" y="404944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411668" name="Text Box 20">
            <a:extLst>
              <a:ext uri="{FF2B5EF4-FFF2-40B4-BE49-F238E27FC236}">
                <a16:creationId xmlns:a16="http://schemas.microsoft.com/office/drawing/2014/main" id="{3E3A6C7C-1DBF-4D0E-AA31-756C739B7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1673490"/>
            <a:ext cx="12891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</a:t>
            </a:r>
          </a:p>
          <a:p>
            <a:pPr eaLnBrk="0" hangingPunct="0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centroids</a:t>
            </a:r>
          </a:p>
        </p:txBody>
      </p:sp>
      <p:sp>
        <p:nvSpPr>
          <p:cNvPr id="411669" name="Text Box 21">
            <a:extLst>
              <a:ext uri="{FF2B5EF4-FFF2-40B4-BE49-F238E27FC236}">
                <a16:creationId xmlns:a16="http://schemas.microsoft.com/office/drawing/2014/main" id="{9F12444A-565C-40DB-959F-D49703E4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1" y="2883959"/>
            <a:ext cx="1744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assignment</a:t>
            </a:r>
          </a:p>
        </p:txBody>
      </p:sp>
      <p:sp>
        <p:nvSpPr>
          <p:cNvPr id="411670" name="Text Box 22">
            <a:extLst>
              <a:ext uri="{FF2B5EF4-FFF2-40B4-BE49-F238E27FC236}">
                <a16:creationId xmlns:a16="http://schemas.microsoft.com/office/drawing/2014/main" id="{57EAF043-F030-4816-895B-05519B9E7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4112948"/>
            <a:ext cx="12891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</a:t>
            </a:r>
          </a:p>
          <a:p>
            <a:pPr eaLnBrk="0" hangingPunct="0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centroids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4A7349F-1BB0-4856-944A-11269F8B70A2}"/>
              </a:ext>
            </a:extLst>
          </p:cNvPr>
          <p:cNvSpPr>
            <a:spLocks/>
          </p:cNvSpPr>
          <p:nvPr/>
        </p:nvSpPr>
        <p:spPr bwMode="auto">
          <a:xfrm>
            <a:off x="6091639" y="1446579"/>
            <a:ext cx="564741" cy="1206195"/>
          </a:xfrm>
          <a:custGeom>
            <a:avLst/>
            <a:gdLst>
              <a:gd name="T0" fmla="*/ 518 w 852"/>
              <a:gd name="T1" fmla="*/ 280 h 1260"/>
              <a:gd name="T2" fmla="*/ 392 w 852"/>
              <a:gd name="T3" fmla="*/ 36 h 1260"/>
              <a:gd name="T4" fmla="*/ 237 w 852"/>
              <a:gd name="T5" fmla="*/ 21 h 1260"/>
              <a:gd name="T6" fmla="*/ 133 w 852"/>
              <a:gd name="T7" fmla="*/ 73 h 1260"/>
              <a:gd name="T8" fmla="*/ 0 w 852"/>
              <a:gd name="T9" fmla="*/ 369 h 1260"/>
              <a:gd name="T10" fmla="*/ 44 w 852"/>
              <a:gd name="T11" fmla="*/ 688 h 1260"/>
              <a:gd name="T12" fmla="*/ 362 w 852"/>
              <a:gd name="T13" fmla="*/ 1117 h 1260"/>
              <a:gd name="T14" fmla="*/ 429 w 852"/>
              <a:gd name="T15" fmla="*/ 1139 h 1260"/>
              <a:gd name="T16" fmla="*/ 451 w 852"/>
              <a:gd name="T17" fmla="*/ 1154 h 1260"/>
              <a:gd name="T18" fmla="*/ 525 w 852"/>
              <a:gd name="T19" fmla="*/ 1176 h 1260"/>
              <a:gd name="T20" fmla="*/ 622 w 852"/>
              <a:gd name="T21" fmla="*/ 1228 h 1260"/>
              <a:gd name="T22" fmla="*/ 792 w 852"/>
              <a:gd name="T23" fmla="*/ 1243 h 1260"/>
              <a:gd name="T24" fmla="*/ 785 w 852"/>
              <a:gd name="T25" fmla="*/ 1021 h 1260"/>
              <a:gd name="T26" fmla="*/ 748 w 852"/>
              <a:gd name="T27" fmla="*/ 954 h 1260"/>
              <a:gd name="T28" fmla="*/ 688 w 852"/>
              <a:gd name="T29" fmla="*/ 858 h 1260"/>
              <a:gd name="T30" fmla="*/ 622 w 852"/>
              <a:gd name="T31" fmla="*/ 762 h 1260"/>
              <a:gd name="T32" fmla="*/ 607 w 852"/>
              <a:gd name="T33" fmla="*/ 732 h 1260"/>
              <a:gd name="T34" fmla="*/ 592 w 852"/>
              <a:gd name="T35" fmla="*/ 710 h 1260"/>
              <a:gd name="T36" fmla="*/ 555 w 852"/>
              <a:gd name="T37" fmla="*/ 643 h 1260"/>
              <a:gd name="T38" fmla="*/ 540 w 852"/>
              <a:gd name="T39" fmla="*/ 621 h 1260"/>
              <a:gd name="T40" fmla="*/ 518 w 852"/>
              <a:gd name="T41" fmla="*/ 28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2" h="1260">
                <a:moveTo>
                  <a:pt x="518" y="280"/>
                </a:moveTo>
                <a:cubicBezTo>
                  <a:pt x="509" y="187"/>
                  <a:pt x="497" y="69"/>
                  <a:pt x="392" y="36"/>
                </a:cubicBezTo>
                <a:cubicBezTo>
                  <a:pt x="339" y="0"/>
                  <a:pt x="309" y="15"/>
                  <a:pt x="237" y="21"/>
                </a:cubicBezTo>
                <a:cubicBezTo>
                  <a:pt x="194" y="31"/>
                  <a:pt x="168" y="45"/>
                  <a:pt x="133" y="73"/>
                </a:cubicBezTo>
                <a:cubicBezTo>
                  <a:pt x="84" y="168"/>
                  <a:pt x="20" y="262"/>
                  <a:pt x="0" y="369"/>
                </a:cubicBezTo>
                <a:cubicBezTo>
                  <a:pt x="5" y="481"/>
                  <a:pt x="3" y="584"/>
                  <a:pt x="44" y="688"/>
                </a:cubicBezTo>
                <a:cubicBezTo>
                  <a:pt x="78" y="870"/>
                  <a:pt x="173" y="1057"/>
                  <a:pt x="362" y="1117"/>
                </a:cubicBezTo>
                <a:cubicBezTo>
                  <a:pt x="415" y="1152"/>
                  <a:pt x="347" y="1112"/>
                  <a:pt x="429" y="1139"/>
                </a:cubicBezTo>
                <a:cubicBezTo>
                  <a:pt x="437" y="1142"/>
                  <a:pt x="443" y="1150"/>
                  <a:pt x="451" y="1154"/>
                </a:cubicBezTo>
                <a:cubicBezTo>
                  <a:pt x="473" y="1165"/>
                  <a:pt x="501" y="1168"/>
                  <a:pt x="525" y="1176"/>
                </a:cubicBezTo>
                <a:cubicBezTo>
                  <a:pt x="562" y="1201"/>
                  <a:pt x="581" y="1218"/>
                  <a:pt x="622" y="1228"/>
                </a:cubicBezTo>
                <a:cubicBezTo>
                  <a:pt x="684" y="1260"/>
                  <a:pt x="714" y="1249"/>
                  <a:pt x="792" y="1243"/>
                </a:cubicBezTo>
                <a:cubicBezTo>
                  <a:pt x="852" y="1183"/>
                  <a:pt x="819" y="1088"/>
                  <a:pt x="785" y="1021"/>
                </a:cubicBezTo>
                <a:cubicBezTo>
                  <a:pt x="770" y="992"/>
                  <a:pt x="773" y="979"/>
                  <a:pt x="748" y="954"/>
                </a:cubicBezTo>
                <a:cubicBezTo>
                  <a:pt x="735" y="917"/>
                  <a:pt x="711" y="888"/>
                  <a:pt x="688" y="858"/>
                </a:cubicBezTo>
                <a:cubicBezTo>
                  <a:pt x="676" y="821"/>
                  <a:pt x="643" y="795"/>
                  <a:pt x="622" y="762"/>
                </a:cubicBezTo>
                <a:cubicBezTo>
                  <a:pt x="616" y="753"/>
                  <a:pt x="613" y="742"/>
                  <a:pt x="607" y="732"/>
                </a:cubicBezTo>
                <a:cubicBezTo>
                  <a:pt x="603" y="724"/>
                  <a:pt x="597" y="717"/>
                  <a:pt x="592" y="710"/>
                </a:cubicBezTo>
                <a:cubicBezTo>
                  <a:pt x="580" y="671"/>
                  <a:pt x="589" y="694"/>
                  <a:pt x="555" y="643"/>
                </a:cubicBezTo>
                <a:cubicBezTo>
                  <a:pt x="550" y="636"/>
                  <a:pt x="540" y="621"/>
                  <a:pt x="540" y="621"/>
                </a:cubicBezTo>
                <a:cubicBezTo>
                  <a:pt x="519" y="510"/>
                  <a:pt x="518" y="392"/>
                  <a:pt x="518" y="28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sz="150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85655780-E175-466B-8102-27E765FB4AA8}"/>
              </a:ext>
            </a:extLst>
          </p:cNvPr>
          <p:cNvSpPr>
            <a:spLocks/>
          </p:cNvSpPr>
          <p:nvPr/>
        </p:nvSpPr>
        <p:spPr bwMode="auto">
          <a:xfrm>
            <a:off x="6477297" y="1807429"/>
            <a:ext cx="609209" cy="484493"/>
          </a:xfrm>
          <a:custGeom>
            <a:avLst/>
            <a:gdLst>
              <a:gd name="T0" fmla="*/ 183 w 768"/>
              <a:gd name="T1" fmla="*/ 67 h 630"/>
              <a:gd name="T2" fmla="*/ 72 w 768"/>
              <a:gd name="T3" fmla="*/ 74 h 630"/>
              <a:gd name="T4" fmla="*/ 5 w 768"/>
              <a:gd name="T5" fmla="*/ 170 h 630"/>
              <a:gd name="T6" fmla="*/ 13 w 768"/>
              <a:gd name="T7" fmla="*/ 311 h 630"/>
              <a:gd name="T8" fmla="*/ 57 w 768"/>
              <a:gd name="T9" fmla="*/ 356 h 630"/>
              <a:gd name="T10" fmla="*/ 109 w 768"/>
              <a:gd name="T11" fmla="*/ 415 h 630"/>
              <a:gd name="T12" fmla="*/ 235 w 768"/>
              <a:gd name="T13" fmla="*/ 548 h 630"/>
              <a:gd name="T14" fmla="*/ 257 w 768"/>
              <a:gd name="T15" fmla="*/ 570 h 630"/>
              <a:gd name="T16" fmla="*/ 331 w 768"/>
              <a:gd name="T17" fmla="*/ 593 h 630"/>
              <a:gd name="T18" fmla="*/ 450 w 768"/>
              <a:gd name="T19" fmla="*/ 630 h 630"/>
              <a:gd name="T20" fmla="*/ 598 w 768"/>
              <a:gd name="T21" fmla="*/ 607 h 630"/>
              <a:gd name="T22" fmla="*/ 657 w 768"/>
              <a:gd name="T23" fmla="*/ 585 h 630"/>
              <a:gd name="T24" fmla="*/ 687 w 768"/>
              <a:gd name="T25" fmla="*/ 533 h 630"/>
              <a:gd name="T26" fmla="*/ 717 w 768"/>
              <a:gd name="T27" fmla="*/ 474 h 630"/>
              <a:gd name="T28" fmla="*/ 724 w 768"/>
              <a:gd name="T29" fmla="*/ 437 h 630"/>
              <a:gd name="T30" fmla="*/ 739 w 768"/>
              <a:gd name="T31" fmla="*/ 415 h 630"/>
              <a:gd name="T32" fmla="*/ 768 w 768"/>
              <a:gd name="T33" fmla="*/ 296 h 630"/>
              <a:gd name="T34" fmla="*/ 761 w 768"/>
              <a:gd name="T35" fmla="*/ 178 h 630"/>
              <a:gd name="T36" fmla="*/ 724 w 768"/>
              <a:gd name="T37" fmla="*/ 111 h 630"/>
              <a:gd name="T38" fmla="*/ 465 w 768"/>
              <a:gd name="T39" fmla="*/ 0 h 630"/>
              <a:gd name="T40" fmla="*/ 205 w 768"/>
              <a:gd name="T41" fmla="*/ 30 h 630"/>
              <a:gd name="T42" fmla="*/ 183 w 768"/>
              <a:gd name="T43" fmla="*/ 67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68" h="630">
                <a:moveTo>
                  <a:pt x="183" y="67"/>
                </a:moveTo>
                <a:cubicBezTo>
                  <a:pt x="146" y="41"/>
                  <a:pt x="112" y="61"/>
                  <a:pt x="72" y="74"/>
                </a:cubicBezTo>
                <a:cubicBezTo>
                  <a:pt x="13" y="114"/>
                  <a:pt x="28" y="107"/>
                  <a:pt x="5" y="170"/>
                </a:cubicBezTo>
                <a:cubicBezTo>
                  <a:pt x="8" y="217"/>
                  <a:pt x="0" y="266"/>
                  <a:pt x="13" y="311"/>
                </a:cubicBezTo>
                <a:cubicBezTo>
                  <a:pt x="19" y="331"/>
                  <a:pt x="45" y="339"/>
                  <a:pt x="57" y="356"/>
                </a:cubicBezTo>
                <a:cubicBezTo>
                  <a:pt x="92" y="407"/>
                  <a:pt x="72" y="390"/>
                  <a:pt x="109" y="415"/>
                </a:cubicBezTo>
                <a:cubicBezTo>
                  <a:pt x="145" y="467"/>
                  <a:pt x="187" y="508"/>
                  <a:pt x="235" y="548"/>
                </a:cubicBezTo>
                <a:cubicBezTo>
                  <a:pt x="243" y="555"/>
                  <a:pt x="248" y="565"/>
                  <a:pt x="257" y="570"/>
                </a:cubicBezTo>
                <a:cubicBezTo>
                  <a:pt x="283" y="584"/>
                  <a:pt x="305" y="583"/>
                  <a:pt x="331" y="593"/>
                </a:cubicBezTo>
                <a:cubicBezTo>
                  <a:pt x="371" y="608"/>
                  <a:pt x="408" y="621"/>
                  <a:pt x="450" y="630"/>
                </a:cubicBezTo>
                <a:cubicBezTo>
                  <a:pt x="498" y="625"/>
                  <a:pt x="551" y="623"/>
                  <a:pt x="598" y="607"/>
                </a:cubicBezTo>
                <a:cubicBezTo>
                  <a:pt x="618" y="600"/>
                  <a:pt x="657" y="585"/>
                  <a:pt x="657" y="585"/>
                </a:cubicBezTo>
                <a:cubicBezTo>
                  <a:pt x="675" y="536"/>
                  <a:pt x="651" y="594"/>
                  <a:pt x="687" y="533"/>
                </a:cubicBezTo>
                <a:cubicBezTo>
                  <a:pt x="698" y="514"/>
                  <a:pt x="717" y="474"/>
                  <a:pt x="717" y="474"/>
                </a:cubicBezTo>
                <a:cubicBezTo>
                  <a:pt x="719" y="462"/>
                  <a:pt x="720" y="449"/>
                  <a:pt x="724" y="437"/>
                </a:cubicBezTo>
                <a:cubicBezTo>
                  <a:pt x="727" y="429"/>
                  <a:pt x="736" y="423"/>
                  <a:pt x="739" y="415"/>
                </a:cubicBezTo>
                <a:cubicBezTo>
                  <a:pt x="750" y="382"/>
                  <a:pt x="760" y="332"/>
                  <a:pt x="768" y="296"/>
                </a:cubicBezTo>
                <a:cubicBezTo>
                  <a:pt x="766" y="257"/>
                  <a:pt x="766" y="217"/>
                  <a:pt x="761" y="178"/>
                </a:cubicBezTo>
                <a:cubicBezTo>
                  <a:pt x="754" y="127"/>
                  <a:pt x="750" y="142"/>
                  <a:pt x="724" y="111"/>
                </a:cubicBezTo>
                <a:cubicBezTo>
                  <a:pt x="653" y="27"/>
                  <a:pt x="566" y="24"/>
                  <a:pt x="465" y="0"/>
                </a:cubicBezTo>
                <a:cubicBezTo>
                  <a:pt x="370" y="4"/>
                  <a:pt x="294" y="6"/>
                  <a:pt x="205" y="30"/>
                </a:cubicBezTo>
                <a:cubicBezTo>
                  <a:pt x="154" y="63"/>
                  <a:pt x="144" y="53"/>
                  <a:pt x="183" y="67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sz="15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D5373-18CC-40A1-91D2-3C86FB0E3828}"/>
              </a:ext>
            </a:extLst>
          </p:cNvPr>
          <p:cNvSpPr/>
          <p:nvPr/>
        </p:nvSpPr>
        <p:spPr>
          <a:xfrm>
            <a:off x="6444209" y="4407145"/>
            <a:ext cx="144015" cy="20808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8AFB02-3280-4B80-BC57-420B9175EDDA}"/>
              </a:ext>
            </a:extLst>
          </p:cNvPr>
          <p:cNvSpPr/>
          <p:nvPr/>
        </p:nvSpPr>
        <p:spPr>
          <a:xfrm>
            <a:off x="6444209" y="3904865"/>
            <a:ext cx="177103" cy="20808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5" grpId="0" animBg="1"/>
      <p:bldP spid="411666" grpId="0" animBg="1"/>
      <p:bldP spid="411668" grpId="0"/>
      <p:bldP spid="411669" grpId="0"/>
      <p:bldP spid="411670" grpId="0"/>
      <p:bldP spid="25" grpId="0" animBg="1"/>
      <p:bldP spid="26" grpId="0" animBg="1"/>
      <p:bldP spid="2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2416-511E-6540-BC06-50F3CF8C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of the k-Means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FDBF06-1BD6-3445-AC97-FF491D44EB1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Advantages:  </a:t>
                </a:r>
              </a:p>
              <a:p>
                <a:pPr lvl="1"/>
                <a:r>
                  <a:rPr lang="en-US" sz="1600" dirty="0"/>
                  <a:t>Relatively efficient: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𝑡𝑘𝑛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/>
                  <a:t>is #objects,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/>
                  <a:t>is #clusters,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/>
                  <a:t>is #iterations; </a:t>
                </a:r>
                <a:r>
                  <a:rPr lang="en-GB" sz="1600" b="0" i="0" u="none" strike="noStrike" baseline="0" dirty="0"/>
                  <a:t>usually,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b="0" i="1" u="none" strike="noStrike" baseline="0" dirty="0" smtClean="0"/>
                  <a:t> </a:t>
                </a:r>
                <a:r>
                  <a:rPr lang="en-GB" sz="1600" b="0" i="0" u="none" strike="noStrike" baseline="0" dirty="0" smtClean="0"/>
                  <a:t>(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b="0" i="0" u="none" strike="noStrike" baseline="0" dirty="0"/>
                  <a:t> typically </a:t>
                </a:r>
                <a:r>
                  <a:rPr lang="en-GB" sz="1600" b="0" i="0" u="none" strike="noStrike" baseline="0" dirty="0" smtClean="0"/>
                  <a:t>5 </a:t>
                </a:r>
                <a:r>
                  <a:rPr lang="en-GB" sz="1600" b="0" i="0" u="none" strike="noStrike" baseline="0" dirty="0"/>
                  <a:t>− 10)</a:t>
                </a:r>
              </a:p>
              <a:p>
                <a:pPr lvl="1"/>
                <a:r>
                  <a:rPr lang="en-US" sz="1600" dirty="0"/>
                  <a:t>Simple implementation   </a:t>
                </a:r>
              </a:p>
              <a:p>
                <a:pPr lvl="1"/>
                <a:r>
                  <a:rPr lang="en-GB" sz="1600" b="1" i="0" u="none" strike="noStrike" baseline="0" dirty="0"/>
                  <a:t>k-means is the most popular partitioning clustering method!</a:t>
                </a:r>
                <a:r>
                  <a:rPr lang="en-US" sz="1600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Weaknesses:  </a:t>
                </a:r>
              </a:p>
              <a:p>
                <a:pPr lvl="1"/>
                <a:r>
                  <a:rPr lang="en-US" sz="1600" dirty="0"/>
                  <a:t>Often terminates at a local optimum. </a:t>
                </a:r>
                <a:r>
                  <a:rPr lang="en-GB" sz="1600" dirty="0"/>
                  <a:t>A better local optimum may be found using techniques such as: deterministic annealing and genetic algorithms.</a:t>
                </a:r>
                <a:endParaRPr lang="en-US" sz="1600" dirty="0"/>
              </a:p>
              <a:p>
                <a:pPr lvl="1"/>
                <a:r>
                  <a:rPr lang="en-US" sz="1600" dirty="0"/>
                  <a:t>Applicable only when mean is defined (what about categorical data?) </a:t>
                </a:r>
              </a:p>
              <a:p>
                <a:pPr lvl="1"/>
                <a:r>
                  <a:rPr lang="en-US" sz="1600" dirty="0"/>
                  <a:t>Need to specify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 smtClean="0"/>
                  <a:t>, </a:t>
                </a:r>
                <a:r>
                  <a:rPr lang="en-US" sz="1600" dirty="0"/>
                  <a:t>the number of clusters, in advance</a:t>
                </a:r>
              </a:p>
              <a:p>
                <a:pPr lvl="1"/>
                <a:r>
                  <a:rPr lang="en-US" sz="1600" dirty="0"/>
                  <a:t>Unable to handle noisy data and outliers  </a:t>
                </a:r>
              </a:p>
              <a:p>
                <a:pPr lvl="1"/>
                <a:r>
                  <a:rPr lang="en-US" sz="1600" dirty="0"/>
                  <a:t>Not suitable to discover clusters with non-convex shapes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FDBF06-1BD6-3445-AC97-FF491D44E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2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4B75-6C4B-B24B-A1BB-005D7ECC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Outliers: k-Means vs k-Medoids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0456D-F0E2-604A-8B14-D8F31015F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/>
            <a:r>
              <a:rPr lang="en-US" b="1" dirty="0"/>
              <a:t>Problem with K-Means</a:t>
            </a:r>
          </a:p>
          <a:p>
            <a:pPr marL="565150" lvl="1" indent="-342900">
              <a:spcAft>
                <a:spcPts val="1200"/>
              </a:spcAft>
            </a:pPr>
            <a:r>
              <a:rPr lang="en-US" sz="1800" dirty="0"/>
              <a:t>An object with an extremely large value can substantially distort the distribution of the data. </a:t>
            </a:r>
          </a:p>
          <a:p>
            <a:pPr marL="342900" indent="-342900"/>
            <a:r>
              <a:rPr lang="en-US" b="1" dirty="0"/>
              <a:t>One solution: K-Medoids</a:t>
            </a:r>
          </a:p>
          <a:p>
            <a:pPr marL="565150" lvl="1" indent="-342900"/>
            <a:r>
              <a:rPr lang="en-US" sz="1800" dirty="0"/>
              <a:t>Instead of taking the </a:t>
            </a:r>
            <a:r>
              <a:rPr lang="en-US" sz="1800" b="1" dirty="0"/>
              <a:t>mean</a:t>
            </a:r>
            <a:r>
              <a:rPr lang="en-US" sz="1800" dirty="0"/>
              <a:t> value of the objects in a cluster as a reference point, </a:t>
            </a:r>
            <a:r>
              <a:rPr lang="en-US" sz="1800" b="1" dirty="0"/>
              <a:t>medoids</a:t>
            </a:r>
            <a:r>
              <a:rPr lang="en-US" sz="1800" dirty="0"/>
              <a:t> can be used, which are the most centrally located objects in a cluster. </a:t>
            </a:r>
          </a:p>
        </p:txBody>
      </p:sp>
      <p:grpSp>
        <p:nvGrpSpPr>
          <p:cNvPr id="89" name="Group 4">
            <a:extLst>
              <a:ext uri="{FF2B5EF4-FFF2-40B4-BE49-F238E27FC236}">
                <a16:creationId xmlns:a16="http://schemas.microsoft.com/office/drawing/2014/main" id="{CAAF684D-4851-FE47-B5B6-AC5B57CFBE23}"/>
              </a:ext>
            </a:extLst>
          </p:cNvPr>
          <p:cNvGrpSpPr>
            <a:grpSpLocks/>
          </p:cNvGrpSpPr>
          <p:nvPr/>
        </p:nvGrpSpPr>
        <p:grpSpPr bwMode="auto">
          <a:xfrm>
            <a:off x="3203848" y="3516113"/>
            <a:ext cx="1651000" cy="1471083"/>
            <a:chOff x="1728" y="864"/>
            <a:chExt cx="1396" cy="1208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90A8D61E-FDD7-484E-A755-60F38EE4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864"/>
              <a:ext cx="1396" cy="120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1" name="Rectangle 6">
              <a:extLst>
                <a:ext uri="{FF2B5EF4-FFF2-40B4-BE49-F238E27FC236}">
                  <a16:creationId xmlns:a16="http://schemas.microsoft.com/office/drawing/2014/main" id="{E58FB359-A695-284F-A1DA-8C10419FD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950"/>
              <a:ext cx="1198" cy="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2" name="Line 7">
              <a:extLst>
                <a:ext uri="{FF2B5EF4-FFF2-40B4-BE49-F238E27FC236}">
                  <a16:creationId xmlns:a16="http://schemas.microsoft.com/office/drawing/2014/main" id="{D5992804-A736-044C-BAF1-7CD16F48B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828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3" name="Line 8">
              <a:extLst>
                <a:ext uri="{FF2B5EF4-FFF2-40B4-BE49-F238E27FC236}">
                  <a16:creationId xmlns:a16="http://schemas.microsoft.com/office/drawing/2014/main" id="{E2BDC38A-DB47-6C45-BC90-7E316732F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730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4" name="Line 9">
              <a:extLst>
                <a:ext uri="{FF2B5EF4-FFF2-40B4-BE49-F238E27FC236}">
                  <a16:creationId xmlns:a16="http://schemas.microsoft.com/office/drawing/2014/main" id="{20FA7C22-0F94-A140-86BF-731B544DB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633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5" name="Line 10">
              <a:extLst>
                <a:ext uri="{FF2B5EF4-FFF2-40B4-BE49-F238E27FC236}">
                  <a16:creationId xmlns:a16="http://schemas.microsoft.com/office/drawing/2014/main" id="{EB76010E-2683-464F-91B7-47DA51BC1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535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6" name="Line 11">
              <a:extLst>
                <a:ext uri="{FF2B5EF4-FFF2-40B4-BE49-F238E27FC236}">
                  <a16:creationId xmlns:a16="http://schemas.microsoft.com/office/drawing/2014/main" id="{D55C47DE-83B5-5C4C-8B21-15E4AFD89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437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7" name="Line 12">
              <a:extLst>
                <a:ext uri="{FF2B5EF4-FFF2-40B4-BE49-F238E27FC236}">
                  <a16:creationId xmlns:a16="http://schemas.microsoft.com/office/drawing/2014/main" id="{7D7ACA11-AAEF-3544-9969-FBE3F9DE0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340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8" name="Line 13">
              <a:extLst>
                <a:ext uri="{FF2B5EF4-FFF2-40B4-BE49-F238E27FC236}">
                  <a16:creationId xmlns:a16="http://schemas.microsoft.com/office/drawing/2014/main" id="{3AB5EEF3-86FA-A74F-97A9-64AB8066E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242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99" name="Line 14">
              <a:extLst>
                <a:ext uri="{FF2B5EF4-FFF2-40B4-BE49-F238E27FC236}">
                  <a16:creationId xmlns:a16="http://schemas.microsoft.com/office/drawing/2014/main" id="{67777B71-91A1-9A4B-99E7-782D00179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145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0" name="Line 15">
              <a:extLst>
                <a:ext uri="{FF2B5EF4-FFF2-40B4-BE49-F238E27FC236}">
                  <a16:creationId xmlns:a16="http://schemas.microsoft.com/office/drawing/2014/main" id="{AA6CFA5C-C081-164B-88B1-70C9C500D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047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1" name="Line 16">
              <a:extLst>
                <a:ext uri="{FF2B5EF4-FFF2-40B4-BE49-F238E27FC236}">
                  <a16:creationId xmlns:a16="http://schemas.microsoft.com/office/drawing/2014/main" id="{45EBD9C1-C4C1-5C44-B17B-10DDD6C73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950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2" name="Line 17">
              <a:extLst>
                <a:ext uri="{FF2B5EF4-FFF2-40B4-BE49-F238E27FC236}">
                  <a16:creationId xmlns:a16="http://schemas.microsoft.com/office/drawing/2014/main" id="{5C05D58E-9D5B-494C-B405-BAE58F36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3" name="Line 18">
              <a:extLst>
                <a:ext uri="{FF2B5EF4-FFF2-40B4-BE49-F238E27FC236}">
                  <a16:creationId xmlns:a16="http://schemas.microsoft.com/office/drawing/2014/main" id="{93A4FE1B-280A-1047-B73D-E3A86532B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4" name="Line 19">
              <a:extLst>
                <a:ext uri="{FF2B5EF4-FFF2-40B4-BE49-F238E27FC236}">
                  <a16:creationId xmlns:a16="http://schemas.microsoft.com/office/drawing/2014/main" id="{84B7870E-FE10-204A-975A-322D0AC32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5" name="Line 20">
              <a:extLst>
                <a:ext uri="{FF2B5EF4-FFF2-40B4-BE49-F238E27FC236}">
                  <a16:creationId xmlns:a16="http://schemas.microsoft.com/office/drawing/2014/main" id="{E07BFA60-FB74-264D-A38F-B877F5CD0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C983959C-0094-1C49-949C-7D64B0D69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7" name="Line 22">
              <a:extLst>
                <a:ext uri="{FF2B5EF4-FFF2-40B4-BE49-F238E27FC236}">
                  <a16:creationId xmlns:a16="http://schemas.microsoft.com/office/drawing/2014/main" id="{EA190EB9-F6E4-E647-8793-EDE8A5C6C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8" name="Line 23">
              <a:extLst>
                <a:ext uri="{FF2B5EF4-FFF2-40B4-BE49-F238E27FC236}">
                  <a16:creationId xmlns:a16="http://schemas.microsoft.com/office/drawing/2014/main" id="{FD7A1AB3-2AA2-E745-BB9E-EE5395AFF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1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09" name="Line 24">
              <a:extLst>
                <a:ext uri="{FF2B5EF4-FFF2-40B4-BE49-F238E27FC236}">
                  <a16:creationId xmlns:a16="http://schemas.microsoft.com/office/drawing/2014/main" id="{34140F59-F2BD-614E-906D-7D26F232B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0" name="Line 25">
              <a:extLst>
                <a:ext uri="{FF2B5EF4-FFF2-40B4-BE49-F238E27FC236}">
                  <a16:creationId xmlns:a16="http://schemas.microsoft.com/office/drawing/2014/main" id="{B4DA30F9-F591-6040-9962-3F019D531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1" name="Line 26">
              <a:extLst>
                <a:ext uri="{FF2B5EF4-FFF2-40B4-BE49-F238E27FC236}">
                  <a16:creationId xmlns:a16="http://schemas.microsoft.com/office/drawing/2014/main" id="{E377282D-B17C-C346-9452-E7378536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2" name="Rectangle 27">
              <a:extLst>
                <a:ext uri="{FF2B5EF4-FFF2-40B4-BE49-F238E27FC236}">
                  <a16:creationId xmlns:a16="http://schemas.microsoft.com/office/drawing/2014/main" id="{F135A489-A962-0146-8448-088DF7B2A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950"/>
              <a:ext cx="1198" cy="97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3" name="Line 28">
              <a:extLst>
                <a:ext uri="{FF2B5EF4-FFF2-40B4-BE49-F238E27FC236}">
                  <a16:creationId xmlns:a16="http://schemas.microsoft.com/office/drawing/2014/main" id="{E1A02378-6ADC-DC40-AD2C-F633AA1D1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950"/>
              <a:ext cx="1" cy="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4" name="Line 29">
              <a:extLst>
                <a:ext uri="{FF2B5EF4-FFF2-40B4-BE49-F238E27FC236}">
                  <a16:creationId xmlns:a16="http://schemas.microsoft.com/office/drawing/2014/main" id="{88755582-864F-4649-8C9D-7E70B5B07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92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5" name="Line 30">
              <a:extLst>
                <a:ext uri="{FF2B5EF4-FFF2-40B4-BE49-F238E27FC236}">
                  <a16:creationId xmlns:a16="http://schemas.microsoft.com/office/drawing/2014/main" id="{D71C5C1D-C024-3C49-9EE2-F3C8D1440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82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6" name="Line 31">
              <a:extLst>
                <a:ext uri="{FF2B5EF4-FFF2-40B4-BE49-F238E27FC236}">
                  <a16:creationId xmlns:a16="http://schemas.microsoft.com/office/drawing/2014/main" id="{9249DF11-0EB4-FB43-9C72-044997CBE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73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7" name="Line 32">
              <a:extLst>
                <a:ext uri="{FF2B5EF4-FFF2-40B4-BE49-F238E27FC236}">
                  <a16:creationId xmlns:a16="http://schemas.microsoft.com/office/drawing/2014/main" id="{9B5CFDDB-BA91-ED46-AC10-A89038AA2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633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8" name="Line 33">
              <a:extLst>
                <a:ext uri="{FF2B5EF4-FFF2-40B4-BE49-F238E27FC236}">
                  <a16:creationId xmlns:a16="http://schemas.microsoft.com/office/drawing/2014/main" id="{3620A583-0DCF-4F43-B916-C785A409D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53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19" name="Line 34">
              <a:extLst>
                <a:ext uri="{FF2B5EF4-FFF2-40B4-BE49-F238E27FC236}">
                  <a16:creationId xmlns:a16="http://schemas.microsoft.com/office/drawing/2014/main" id="{0047FB1A-8D51-8D44-9F8C-D17D0AF36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43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0" name="Line 35">
              <a:extLst>
                <a:ext uri="{FF2B5EF4-FFF2-40B4-BE49-F238E27FC236}">
                  <a16:creationId xmlns:a16="http://schemas.microsoft.com/office/drawing/2014/main" id="{605F1697-4E86-8B4D-8A5E-ED2B66059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34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1" name="Line 36">
              <a:extLst>
                <a:ext uri="{FF2B5EF4-FFF2-40B4-BE49-F238E27FC236}">
                  <a16:creationId xmlns:a16="http://schemas.microsoft.com/office/drawing/2014/main" id="{385FB639-96A3-AA47-A870-C38066D23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2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2" name="Line 37">
              <a:extLst>
                <a:ext uri="{FF2B5EF4-FFF2-40B4-BE49-F238E27FC236}">
                  <a16:creationId xmlns:a16="http://schemas.microsoft.com/office/drawing/2014/main" id="{E7EBE331-A23D-3842-9776-947B37EB5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14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3" name="Line 38">
              <a:extLst>
                <a:ext uri="{FF2B5EF4-FFF2-40B4-BE49-F238E27FC236}">
                  <a16:creationId xmlns:a16="http://schemas.microsoft.com/office/drawing/2014/main" id="{7DDB44F3-1B25-0248-B6A8-9A258B176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04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4" name="Line 39">
              <a:extLst>
                <a:ext uri="{FF2B5EF4-FFF2-40B4-BE49-F238E27FC236}">
                  <a16:creationId xmlns:a16="http://schemas.microsoft.com/office/drawing/2014/main" id="{EE5FFE6A-8ADF-7341-B3C0-B578C3B77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95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5" name="Line 40">
              <a:extLst>
                <a:ext uri="{FF2B5EF4-FFF2-40B4-BE49-F238E27FC236}">
                  <a16:creationId xmlns:a16="http://schemas.microsoft.com/office/drawing/2014/main" id="{B4AB2E22-A52E-7B43-B476-40F5F7871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" y="1925"/>
              <a:ext cx="11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6" name="Line 41">
              <a:extLst>
                <a:ext uri="{FF2B5EF4-FFF2-40B4-BE49-F238E27FC236}">
                  <a16:creationId xmlns:a16="http://schemas.microsoft.com/office/drawing/2014/main" id="{F2BA72FD-C945-D54B-86D8-4EA15BDA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1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7" name="Line 42">
              <a:extLst>
                <a:ext uri="{FF2B5EF4-FFF2-40B4-BE49-F238E27FC236}">
                  <a16:creationId xmlns:a16="http://schemas.microsoft.com/office/drawing/2014/main" id="{6442A377-43FE-D843-96D7-B52E5FF5E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8" name="Line 43">
              <a:extLst>
                <a:ext uri="{FF2B5EF4-FFF2-40B4-BE49-F238E27FC236}">
                  <a16:creationId xmlns:a16="http://schemas.microsoft.com/office/drawing/2014/main" id="{5D354E99-B465-CA4E-9D6D-A47144291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2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29" name="Line 44">
              <a:extLst>
                <a:ext uri="{FF2B5EF4-FFF2-40B4-BE49-F238E27FC236}">
                  <a16:creationId xmlns:a16="http://schemas.microsoft.com/office/drawing/2014/main" id="{FFD8AEBE-B4D4-804E-AA68-DABAECC94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0" name="Line 45">
              <a:extLst>
                <a:ext uri="{FF2B5EF4-FFF2-40B4-BE49-F238E27FC236}">
                  <a16:creationId xmlns:a16="http://schemas.microsoft.com/office/drawing/2014/main" id="{DD96A181-4A12-3C40-A02A-8EA30C1A8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9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1" name="Line 46">
              <a:extLst>
                <a:ext uri="{FF2B5EF4-FFF2-40B4-BE49-F238E27FC236}">
                  <a16:creationId xmlns:a16="http://schemas.microsoft.com/office/drawing/2014/main" id="{35383882-9D70-D141-BA9A-5BADB171D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0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2" name="Line 47">
              <a:extLst>
                <a:ext uri="{FF2B5EF4-FFF2-40B4-BE49-F238E27FC236}">
                  <a16:creationId xmlns:a16="http://schemas.microsoft.com/office/drawing/2014/main" id="{ACEBA172-8A15-CF41-AB13-7A3780B32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1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3" name="Line 48">
              <a:extLst>
                <a:ext uri="{FF2B5EF4-FFF2-40B4-BE49-F238E27FC236}">
                  <a16:creationId xmlns:a16="http://schemas.microsoft.com/office/drawing/2014/main" id="{0619BDD6-7C02-F043-A3B7-CE19D4654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1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4" name="Line 49">
              <a:extLst>
                <a:ext uri="{FF2B5EF4-FFF2-40B4-BE49-F238E27FC236}">
                  <a16:creationId xmlns:a16="http://schemas.microsoft.com/office/drawing/2014/main" id="{908C536E-3083-404D-80C3-840FD86E5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8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5" name="Line 50">
              <a:extLst>
                <a:ext uri="{FF2B5EF4-FFF2-40B4-BE49-F238E27FC236}">
                  <a16:creationId xmlns:a16="http://schemas.microsoft.com/office/drawing/2014/main" id="{BA335CE6-74D5-254D-A84F-83C5EA078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9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6" name="Line 51">
              <a:extLst>
                <a:ext uri="{FF2B5EF4-FFF2-40B4-BE49-F238E27FC236}">
                  <a16:creationId xmlns:a16="http://schemas.microsoft.com/office/drawing/2014/main" id="{3CA44712-0597-0947-8A2F-E38D6B74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9" y="19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27304247-2818-5840-8C47-7940D973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507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810CD20C-8BF2-7549-8FDB-016576BBD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311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9 h 57"/>
                <a:gd name="T4" fmla="*/ 28 w 56"/>
                <a:gd name="T5" fmla="*/ 57 h 57"/>
                <a:gd name="T6" fmla="*/ 0 w 56"/>
                <a:gd name="T7" fmla="*/ 29 h 57"/>
                <a:gd name="T8" fmla="*/ 28 w 5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428767E3-3A97-F148-B263-19D80FDB7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60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9 h 57"/>
                <a:gd name="T4" fmla="*/ 28 w 57"/>
                <a:gd name="T5" fmla="*/ 57 h 57"/>
                <a:gd name="T6" fmla="*/ 0 w 57"/>
                <a:gd name="T7" fmla="*/ 29 h 57"/>
                <a:gd name="T8" fmla="*/ 28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57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C64D9BB0-9430-F240-A8F4-2BD95B39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121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8 h 57"/>
                <a:gd name="T4" fmla="*/ 28 w 57"/>
                <a:gd name="T5" fmla="*/ 57 h 57"/>
                <a:gd name="T6" fmla="*/ 0 w 57"/>
                <a:gd name="T7" fmla="*/ 28 h 57"/>
                <a:gd name="T8" fmla="*/ 28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57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B1BA05ED-6A5C-C44B-B40A-3347E0B3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116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9 h 57"/>
                <a:gd name="T4" fmla="*/ 28 w 56"/>
                <a:gd name="T5" fmla="*/ 57 h 57"/>
                <a:gd name="T6" fmla="*/ 0 w 56"/>
                <a:gd name="T7" fmla="*/ 29 h 57"/>
                <a:gd name="T8" fmla="*/ 28 w 5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5D951A17-A240-524D-BDDD-A417B41EE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409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8 h 57"/>
                <a:gd name="T4" fmla="*/ 28 w 56"/>
                <a:gd name="T5" fmla="*/ 57 h 57"/>
                <a:gd name="T6" fmla="*/ 0 w 56"/>
                <a:gd name="T7" fmla="*/ 28 h 57"/>
                <a:gd name="T8" fmla="*/ 28 w 5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3" name="Freeform 58">
              <a:extLst>
                <a:ext uri="{FF2B5EF4-FFF2-40B4-BE49-F238E27FC236}">
                  <a16:creationId xmlns:a16="http://schemas.microsoft.com/office/drawing/2014/main" id="{CEDB0372-7508-564D-8410-A1126180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1409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57 w 57"/>
                <a:gd name="T3" fmla="*/ 28 h 57"/>
                <a:gd name="T4" fmla="*/ 28 w 57"/>
                <a:gd name="T5" fmla="*/ 57 h 57"/>
                <a:gd name="T6" fmla="*/ 0 w 57"/>
                <a:gd name="T7" fmla="*/ 28 h 57"/>
                <a:gd name="T8" fmla="*/ 28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57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4" name="Freeform 59">
              <a:extLst>
                <a:ext uri="{FF2B5EF4-FFF2-40B4-BE49-F238E27FC236}">
                  <a16:creationId xmlns:a16="http://schemas.microsoft.com/office/drawing/2014/main" id="{67F764AD-97BF-2B46-9741-4C5FEE95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799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9 h 57"/>
                <a:gd name="T4" fmla="*/ 28 w 56"/>
                <a:gd name="T5" fmla="*/ 57 h 57"/>
                <a:gd name="T6" fmla="*/ 0 w 56"/>
                <a:gd name="T7" fmla="*/ 29 h 57"/>
                <a:gd name="T8" fmla="*/ 28 w 5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9"/>
                  </a:lnTo>
                  <a:lnTo>
                    <a:pt x="28" y="57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5" name="Freeform 60">
              <a:extLst>
                <a:ext uri="{FF2B5EF4-FFF2-40B4-BE49-F238E27FC236}">
                  <a16:creationId xmlns:a16="http://schemas.microsoft.com/office/drawing/2014/main" id="{9C216206-B2DC-534A-BDCD-46418DB6B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507"/>
              <a:ext cx="57" cy="56"/>
            </a:xfrm>
            <a:custGeom>
              <a:avLst/>
              <a:gdLst>
                <a:gd name="T0" fmla="*/ 28 w 57"/>
                <a:gd name="T1" fmla="*/ 0 h 56"/>
                <a:gd name="T2" fmla="*/ 57 w 57"/>
                <a:gd name="T3" fmla="*/ 28 h 56"/>
                <a:gd name="T4" fmla="*/ 28 w 57"/>
                <a:gd name="T5" fmla="*/ 56 h 56"/>
                <a:gd name="T6" fmla="*/ 0 w 57"/>
                <a:gd name="T7" fmla="*/ 28 h 56"/>
                <a:gd name="T8" fmla="*/ 28 w 5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57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6" name="Freeform 61">
              <a:extLst>
                <a:ext uri="{FF2B5EF4-FFF2-40B4-BE49-F238E27FC236}">
                  <a16:creationId xmlns:a16="http://schemas.microsoft.com/office/drawing/2014/main" id="{8ED0593B-D83E-B640-B2F4-5D614E20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409"/>
              <a:ext cx="56" cy="57"/>
            </a:xfrm>
            <a:custGeom>
              <a:avLst/>
              <a:gdLst>
                <a:gd name="T0" fmla="*/ 28 w 56"/>
                <a:gd name="T1" fmla="*/ 0 h 57"/>
                <a:gd name="T2" fmla="*/ 56 w 56"/>
                <a:gd name="T3" fmla="*/ 28 h 57"/>
                <a:gd name="T4" fmla="*/ 28 w 56"/>
                <a:gd name="T5" fmla="*/ 57 h 57"/>
                <a:gd name="T6" fmla="*/ 0 w 56"/>
                <a:gd name="T7" fmla="*/ 28 h 57"/>
                <a:gd name="T8" fmla="*/ 28 w 56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56" y="28"/>
                  </a:lnTo>
                  <a:lnTo>
                    <a:pt x="28" y="57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147" name="Rectangle 62">
              <a:extLst>
                <a:ext uri="{FF2B5EF4-FFF2-40B4-BE49-F238E27FC236}">
                  <a16:creationId xmlns:a16="http://schemas.microsoft.com/office/drawing/2014/main" id="{9741CC52-AF46-074D-848E-E5DBE822B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897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0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48" name="Rectangle 63">
              <a:extLst>
                <a:ext uri="{FF2B5EF4-FFF2-40B4-BE49-F238E27FC236}">
                  <a16:creationId xmlns:a16="http://schemas.microsoft.com/office/drawing/2014/main" id="{B62A8BD3-47A9-0941-AEF5-B76137273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799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1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49" name="Rectangle 64">
              <a:extLst>
                <a:ext uri="{FF2B5EF4-FFF2-40B4-BE49-F238E27FC236}">
                  <a16:creationId xmlns:a16="http://schemas.microsoft.com/office/drawing/2014/main" id="{98A533D8-0524-C449-B8A9-6D97E08A6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70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2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0" name="Rectangle 65">
              <a:extLst>
                <a:ext uri="{FF2B5EF4-FFF2-40B4-BE49-F238E27FC236}">
                  <a16:creationId xmlns:a16="http://schemas.microsoft.com/office/drawing/2014/main" id="{33A33ACE-9290-3C4E-B4CE-9B46F11E8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604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3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A132B980-A4EA-C144-9975-D3CFB7F1E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507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4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2" name="Rectangle 67">
              <a:extLst>
                <a:ext uri="{FF2B5EF4-FFF2-40B4-BE49-F238E27FC236}">
                  <a16:creationId xmlns:a16="http://schemas.microsoft.com/office/drawing/2014/main" id="{699559D6-8BEE-564A-97E0-6B5E888A9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409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5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3" name="Rectangle 68">
              <a:extLst>
                <a:ext uri="{FF2B5EF4-FFF2-40B4-BE49-F238E27FC236}">
                  <a16:creationId xmlns:a16="http://schemas.microsoft.com/office/drawing/2014/main" id="{12AB6A2B-F9BF-A74F-AA99-7B125D707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310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6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4" name="Rectangle 69">
              <a:extLst>
                <a:ext uri="{FF2B5EF4-FFF2-40B4-BE49-F238E27FC236}">
                  <a16:creationId xmlns:a16="http://schemas.microsoft.com/office/drawing/2014/main" id="{A72ECCE1-14BC-FB46-BABA-227EC67BE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214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7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5" name="Rectangle 70">
              <a:extLst>
                <a:ext uri="{FF2B5EF4-FFF2-40B4-BE49-F238E27FC236}">
                  <a16:creationId xmlns:a16="http://schemas.microsoft.com/office/drawing/2014/main" id="{E0106B23-D954-8944-B386-1B933ADA7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116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8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6" name="Rectangle 71">
              <a:extLst>
                <a:ext uri="{FF2B5EF4-FFF2-40B4-BE49-F238E27FC236}">
                  <a16:creationId xmlns:a16="http://schemas.microsoft.com/office/drawing/2014/main" id="{07F3D28E-2BA4-2F47-9943-F34AABE02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019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9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7" name="Rectangle 72">
              <a:extLst>
                <a:ext uri="{FF2B5EF4-FFF2-40B4-BE49-F238E27FC236}">
                  <a16:creationId xmlns:a16="http://schemas.microsoft.com/office/drawing/2014/main" id="{3AD07BA8-89D0-0742-A0A6-7653699AB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920"/>
              <a:ext cx="5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10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8" name="Rectangle 73">
              <a:extLst>
                <a:ext uri="{FF2B5EF4-FFF2-40B4-BE49-F238E27FC236}">
                  <a16:creationId xmlns:a16="http://schemas.microsoft.com/office/drawing/2014/main" id="{D0CE507E-89FB-D94A-A14B-8C6B680A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0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59" name="Rectangle 74">
              <a:extLst>
                <a:ext uri="{FF2B5EF4-FFF2-40B4-BE49-F238E27FC236}">
                  <a16:creationId xmlns:a16="http://schemas.microsoft.com/office/drawing/2014/main" id="{DFA2E680-C3D5-EF47-95EC-7A5D10DF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1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0" name="Rectangle 75">
              <a:extLst>
                <a:ext uri="{FF2B5EF4-FFF2-40B4-BE49-F238E27FC236}">
                  <a16:creationId xmlns:a16="http://schemas.microsoft.com/office/drawing/2014/main" id="{8D86DE8C-141C-6047-A58F-6A60F3E7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2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1" name="Rectangle 76">
              <a:extLst>
                <a:ext uri="{FF2B5EF4-FFF2-40B4-BE49-F238E27FC236}">
                  <a16:creationId xmlns:a16="http://schemas.microsoft.com/office/drawing/2014/main" id="{6F9D00F1-8623-054F-9A7B-D8341F92B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3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2" name="Rectangle 77">
              <a:extLst>
                <a:ext uri="{FF2B5EF4-FFF2-40B4-BE49-F238E27FC236}">
                  <a16:creationId xmlns:a16="http://schemas.microsoft.com/office/drawing/2014/main" id="{E8E9ADC0-23CA-9848-90DE-273F51F1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4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3" name="Rectangle 78">
              <a:extLst>
                <a:ext uri="{FF2B5EF4-FFF2-40B4-BE49-F238E27FC236}">
                  <a16:creationId xmlns:a16="http://schemas.microsoft.com/office/drawing/2014/main" id="{E6E44476-1C32-7243-8E54-1CD9288A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5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4" name="Rectangle 79">
              <a:extLst>
                <a:ext uri="{FF2B5EF4-FFF2-40B4-BE49-F238E27FC236}">
                  <a16:creationId xmlns:a16="http://schemas.microsoft.com/office/drawing/2014/main" id="{F294B5EE-614C-644B-80F4-777B0E3F5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6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5" name="Rectangle 80">
              <a:extLst>
                <a:ext uri="{FF2B5EF4-FFF2-40B4-BE49-F238E27FC236}">
                  <a16:creationId xmlns:a16="http://schemas.microsoft.com/office/drawing/2014/main" id="{1359E7AD-23CD-E24E-841B-B259D55E3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7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6" name="Rectangle 81">
              <a:extLst>
                <a:ext uri="{FF2B5EF4-FFF2-40B4-BE49-F238E27FC236}">
                  <a16:creationId xmlns:a16="http://schemas.microsoft.com/office/drawing/2014/main" id="{53D7A38B-153F-3A40-97A0-4F74D4855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8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7" name="Rectangle 82">
              <a:extLst>
                <a:ext uri="{FF2B5EF4-FFF2-40B4-BE49-F238E27FC236}">
                  <a16:creationId xmlns:a16="http://schemas.microsoft.com/office/drawing/2014/main" id="{E6E38D5E-C4C8-0246-AA3B-4A226E1AF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1962"/>
              <a:ext cx="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9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8" name="Rectangle 83">
              <a:extLst>
                <a:ext uri="{FF2B5EF4-FFF2-40B4-BE49-F238E27FC236}">
                  <a16:creationId xmlns:a16="http://schemas.microsoft.com/office/drawing/2014/main" id="{044C657D-30C6-644C-9150-C1E318CD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962"/>
              <a:ext cx="54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sz="500">
                  <a:solidFill>
                    <a:srgbClr val="000000"/>
                  </a:solidFill>
                  <a:ea typeface="굴림" panose="020B0503020000020004" pitchFamily="34" charset="-127"/>
                </a:rPr>
                <a:t>10</a:t>
              </a:r>
              <a:endParaRPr lang="ko-KR" altLang="en-US" sz="2000">
                <a:latin typeface="Tahoma" panose="020B0604030504040204" pitchFamily="34" charset="0"/>
                <a:ea typeface="굴림" panose="020B0503020000020004" pitchFamily="34" charset="-127"/>
              </a:endParaRPr>
            </a:p>
          </p:txBody>
        </p:sp>
        <p:sp>
          <p:nvSpPr>
            <p:cNvPr id="169" name="Rectangle 84">
              <a:extLst>
                <a:ext uri="{FF2B5EF4-FFF2-40B4-BE49-F238E27FC236}">
                  <a16:creationId xmlns:a16="http://schemas.microsoft.com/office/drawing/2014/main" id="{AD327F51-EDBE-114F-B614-6EF369AE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864"/>
              <a:ext cx="1396" cy="120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500"/>
            </a:p>
          </p:txBody>
        </p:sp>
      </p:grpSp>
      <p:sp>
        <p:nvSpPr>
          <p:cNvPr id="170" name="Rectangle 85">
            <a:extLst>
              <a:ext uri="{FF2B5EF4-FFF2-40B4-BE49-F238E27FC236}">
                <a16:creationId xmlns:a16="http://schemas.microsoft.com/office/drawing/2014/main" id="{9255321D-745A-8640-8F0A-CFB2C322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348" y="3516113"/>
            <a:ext cx="1651000" cy="147108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171" name="Rectangle 86">
            <a:extLst>
              <a:ext uri="{FF2B5EF4-FFF2-40B4-BE49-F238E27FC236}">
                <a16:creationId xmlns:a16="http://schemas.microsoft.com/office/drawing/2014/main" id="{87C77767-21EE-B347-8581-525F46ED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776" y="3620624"/>
            <a:ext cx="1416843" cy="11879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2" name="Line 87">
            <a:extLst>
              <a:ext uri="{FF2B5EF4-FFF2-40B4-BE49-F238E27FC236}">
                <a16:creationId xmlns:a16="http://schemas.microsoft.com/office/drawing/2014/main" id="{0D33CAB4-5586-A142-BBE3-3A55BE8DB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689541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3" name="Line 88">
            <a:extLst>
              <a:ext uri="{FF2B5EF4-FFF2-40B4-BE49-F238E27FC236}">
                <a16:creationId xmlns:a16="http://schemas.microsoft.com/office/drawing/2014/main" id="{0231C664-EF50-3743-8154-7D111DE28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570478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4" name="Line 89">
            <a:extLst>
              <a:ext uri="{FF2B5EF4-FFF2-40B4-BE49-F238E27FC236}">
                <a16:creationId xmlns:a16="http://schemas.microsoft.com/office/drawing/2014/main" id="{0E8E3809-72CB-784B-92A5-F543BF706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452738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5" name="Line 90">
            <a:extLst>
              <a:ext uri="{FF2B5EF4-FFF2-40B4-BE49-F238E27FC236}">
                <a16:creationId xmlns:a16="http://schemas.microsoft.com/office/drawing/2014/main" id="{83BB7338-B4F0-ED45-8EA2-E4AF6486D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333676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6" name="Line 91">
            <a:extLst>
              <a:ext uri="{FF2B5EF4-FFF2-40B4-BE49-F238E27FC236}">
                <a16:creationId xmlns:a16="http://schemas.microsoft.com/office/drawing/2014/main" id="{D40FDB31-5144-C841-BA40-560CBCCB2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213291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7" name="Line 92">
            <a:extLst>
              <a:ext uri="{FF2B5EF4-FFF2-40B4-BE49-F238E27FC236}">
                <a16:creationId xmlns:a16="http://schemas.microsoft.com/office/drawing/2014/main" id="{C76B94A3-E835-1448-8E63-2F6711E6D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095551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8" name="Line 93">
            <a:extLst>
              <a:ext uri="{FF2B5EF4-FFF2-40B4-BE49-F238E27FC236}">
                <a16:creationId xmlns:a16="http://schemas.microsoft.com/office/drawing/2014/main" id="{A8068996-5C2C-E642-9B93-4BAAC1939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3976488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79" name="Line 94">
            <a:extLst>
              <a:ext uri="{FF2B5EF4-FFF2-40B4-BE49-F238E27FC236}">
                <a16:creationId xmlns:a16="http://schemas.microsoft.com/office/drawing/2014/main" id="{2FD1CF7C-0F5A-F949-A330-F87C2FE3B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3858749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0" name="Line 95">
            <a:extLst>
              <a:ext uri="{FF2B5EF4-FFF2-40B4-BE49-F238E27FC236}">
                <a16:creationId xmlns:a16="http://schemas.microsoft.com/office/drawing/2014/main" id="{4CC32512-D9CC-6840-B160-C422B1713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3738363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1" name="Line 96">
            <a:extLst>
              <a:ext uri="{FF2B5EF4-FFF2-40B4-BE49-F238E27FC236}">
                <a16:creationId xmlns:a16="http://schemas.microsoft.com/office/drawing/2014/main" id="{2169DA78-CA36-1743-AC69-B9E68B526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3620624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2" name="Line 97">
            <a:extLst>
              <a:ext uri="{FF2B5EF4-FFF2-40B4-BE49-F238E27FC236}">
                <a16:creationId xmlns:a16="http://schemas.microsoft.com/office/drawing/2014/main" id="{6F30B282-BAED-404C-9550-22F368BEA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327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3" name="Line 98">
            <a:extLst>
              <a:ext uri="{FF2B5EF4-FFF2-40B4-BE49-F238E27FC236}">
                <a16:creationId xmlns:a16="http://schemas.microsoft.com/office/drawing/2014/main" id="{733D040F-35E2-9041-B600-F1D5BB694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202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4" name="Line 99">
            <a:extLst>
              <a:ext uri="{FF2B5EF4-FFF2-40B4-BE49-F238E27FC236}">
                <a16:creationId xmlns:a16="http://schemas.microsoft.com/office/drawing/2014/main" id="{3455D53E-5B2D-5C47-9E3D-5D62BE549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9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5" name="Line 100">
            <a:extLst>
              <a:ext uri="{FF2B5EF4-FFF2-40B4-BE49-F238E27FC236}">
                <a16:creationId xmlns:a16="http://schemas.microsoft.com/office/drawing/2014/main" id="{1B37CAFE-06EF-C645-BC69-D276BBCB3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661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6" name="Line 101">
            <a:extLst>
              <a:ext uri="{FF2B5EF4-FFF2-40B4-BE49-F238E27FC236}">
                <a16:creationId xmlns:a16="http://schemas.microsoft.com/office/drawing/2014/main" id="{66A1B5CD-4BD9-2544-807C-A743F9CD7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9536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7" name="Line 102">
            <a:extLst>
              <a:ext uri="{FF2B5EF4-FFF2-40B4-BE49-F238E27FC236}">
                <a16:creationId xmlns:a16="http://schemas.microsoft.com/office/drawing/2014/main" id="{66D8F8A6-FF56-6941-9340-E2FE56272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734" y="3620624"/>
            <a:ext cx="0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8" name="Line 103">
            <a:extLst>
              <a:ext uri="{FF2B5EF4-FFF2-40B4-BE49-F238E27FC236}">
                <a16:creationId xmlns:a16="http://schemas.microsoft.com/office/drawing/2014/main" id="{70093635-D337-0241-ACC7-154A369B6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5286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89" name="Line 104">
            <a:extLst>
              <a:ext uri="{FF2B5EF4-FFF2-40B4-BE49-F238E27FC236}">
                <a16:creationId xmlns:a16="http://schemas.microsoft.com/office/drawing/2014/main" id="{6B00F5F5-DB46-D045-9FBC-B0DA3C6C4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2869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0" name="Line 105">
            <a:extLst>
              <a:ext uri="{FF2B5EF4-FFF2-40B4-BE49-F238E27FC236}">
                <a16:creationId xmlns:a16="http://schemas.microsoft.com/office/drawing/2014/main" id="{01AF3428-0DE6-0E4A-B128-1EE685D36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7067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1" name="Line 106">
            <a:extLst>
              <a:ext uri="{FF2B5EF4-FFF2-40B4-BE49-F238E27FC236}">
                <a16:creationId xmlns:a16="http://schemas.microsoft.com/office/drawing/2014/main" id="{D3B772E8-055E-E645-87EE-75C7C668E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8619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2" name="Rectangle 107">
            <a:extLst>
              <a:ext uri="{FF2B5EF4-FFF2-40B4-BE49-F238E27FC236}">
                <a16:creationId xmlns:a16="http://schemas.microsoft.com/office/drawing/2014/main" id="{E11DFF3B-1600-934A-BD50-8899165D0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776" y="3620624"/>
            <a:ext cx="1416843" cy="118797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3" name="Line 108">
            <a:extLst>
              <a:ext uri="{FF2B5EF4-FFF2-40B4-BE49-F238E27FC236}">
                <a16:creationId xmlns:a16="http://schemas.microsoft.com/office/drawing/2014/main" id="{9C4A103F-0737-554D-AE5E-E20484CFD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3620624"/>
            <a:ext cx="1323" cy="11879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4" name="Line 109">
            <a:extLst>
              <a:ext uri="{FF2B5EF4-FFF2-40B4-BE49-F238E27FC236}">
                <a16:creationId xmlns:a16="http://schemas.microsoft.com/office/drawing/2014/main" id="{0399EA65-2FD5-A745-83DC-36B4DBA89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808603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5" name="Line 110">
            <a:extLst>
              <a:ext uri="{FF2B5EF4-FFF2-40B4-BE49-F238E27FC236}">
                <a16:creationId xmlns:a16="http://schemas.microsoft.com/office/drawing/2014/main" id="{321DD98E-17CE-4340-A46E-2EBCCB882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689541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6" name="Line 111">
            <a:extLst>
              <a:ext uri="{FF2B5EF4-FFF2-40B4-BE49-F238E27FC236}">
                <a16:creationId xmlns:a16="http://schemas.microsoft.com/office/drawing/2014/main" id="{B8D4F45D-58FF-844E-B679-CB1F925F7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570478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7" name="Line 112">
            <a:extLst>
              <a:ext uri="{FF2B5EF4-FFF2-40B4-BE49-F238E27FC236}">
                <a16:creationId xmlns:a16="http://schemas.microsoft.com/office/drawing/2014/main" id="{68C1CA75-EF24-BE43-95A9-C418641A6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452738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8" name="Line 113">
            <a:extLst>
              <a:ext uri="{FF2B5EF4-FFF2-40B4-BE49-F238E27FC236}">
                <a16:creationId xmlns:a16="http://schemas.microsoft.com/office/drawing/2014/main" id="{BB8E38BA-E3D5-9042-8121-BB38A7692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333676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199" name="Line 114">
            <a:extLst>
              <a:ext uri="{FF2B5EF4-FFF2-40B4-BE49-F238E27FC236}">
                <a16:creationId xmlns:a16="http://schemas.microsoft.com/office/drawing/2014/main" id="{7D231BF7-0B02-7244-970F-AD2B810F2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213291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0" name="Line 115">
            <a:extLst>
              <a:ext uri="{FF2B5EF4-FFF2-40B4-BE49-F238E27FC236}">
                <a16:creationId xmlns:a16="http://schemas.microsoft.com/office/drawing/2014/main" id="{99BECD02-0E7D-2541-AF0C-91DC05D3C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4095551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1" name="Line 116">
            <a:extLst>
              <a:ext uri="{FF2B5EF4-FFF2-40B4-BE49-F238E27FC236}">
                <a16:creationId xmlns:a16="http://schemas.microsoft.com/office/drawing/2014/main" id="{E323412F-D54E-954B-A591-F08214CE3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3976488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2" name="Line 117">
            <a:extLst>
              <a:ext uri="{FF2B5EF4-FFF2-40B4-BE49-F238E27FC236}">
                <a16:creationId xmlns:a16="http://schemas.microsoft.com/office/drawing/2014/main" id="{0F7089F4-5220-3D4B-9D3A-9531B1C6E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3858749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3" name="Line 118">
            <a:extLst>
              <a:ext uri="{FF2B5EF4-FFF2-40B4-BE49-F238E27FC236}">
                <a16:creationId xmlns:a16="http://schemas.microsoft.com/office/drawing/2014/main" id="{7F275966-8835-B941-8392-F56806548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3738363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4" name="Line 119">
            <a:extLst>
              <a:ext uri="{FF2B5EF4-FFF2-40B4-BE49-F238E27FC236}">
                <a16:creationId xmlns:a16="http://schemas.microsoft.com/office/drawing/2014/main" id="{BE60286C-DE42-4949-B6D9-86C48E7D6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223" y="3620624"/>
            <a:ext cx="1455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5" name="Line 120">
            <a:extLst>
              <a:ext uri="{FF2B5EF4-FFF2-40B4-BE49-F238E27FC236}">
                <a16:creationId xmlns:a16="http://schemas.microsoft.com/office/drawing/2014/main" id="{E80B5494-3665-024F-998E-AD51FBC98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776" y="4808603"/>
            <a:ext cx="1416843" cy="13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6" name="Line 121">
            <a:extLst>
              <a:ext uri="{FF2B5EF4-FFF2-40B4-BE49-F238E27FC236}">
                <a16:creationId xmlns:a16="http://schemas.microsoft.com/office/drawing/2014/main" id="{DE83C9BE-2F71-A943-B974-172F85C92B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1776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7" name="Line 122">
            <a:extLst>
              <a:ext uri="{FF2B5EF4-FFF2-40B4-BE49-F238E27FC236}">
                <a16:creationId xmlns:a16="http://schemas.microsoft.com/office/drawing/2014/main" id="{02E198D6-DB25-564C-A669-3AD54D306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3327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8" name="Line 123">
            <a:extLst>
              <a:ext uri="{FF2B5EF4-FFF2-40B4-BE49-F238E27FC236}">
                <a16:creationId xmlns:a16="http://schemas.microsoft.com/office/drawing/2014/main" id="{BC76E3BD-D010-3D48-B622-E43F8D02A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6202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09" name="Line 124">
            <a:extLst>
              <a:ext uri="{FF2B5EF4-FFF2-40B4-BE49-F238E27FC236}">
                <a16:creationId xmlns:a16="http://schemas.microsoft.com/office/drawing/2014/main" id="{599356BC-81D9-B84C-9C10-C88686342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5109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0" name="Line 125">
            <a:extLst>
              <a:ext uri="{FF2B5EF4-FFF2-40B4-BE49-F238E27FC236}">
                <a16:creationId xmlns:a16="http://schemas.microsoft.com/office/drawing/2014/main" id="{99BC754E-9F64-6F4E-AC7D-16E84B2673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6661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1" name="Line 126">
            <a:extLst>
              <a:ext uri="{FF2B5EF4-FFF2-40B4-BE49-F238E27FC236}">
                <a16:creationId xmlns:a16="http://schemas.microsoft.com/office/drawing/2014/main" id="{EDAD239D-D3DD-FE4D-9BA7-A6177F7F55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9536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2" name="Line 127">
            <a:extLst>
              <a:ext uri="{FF2B5EF4-FFF2-40B4-BE49-F238E27FC236}">
                <a16:creationId xmlns:a16="http://schemas.microsoft.com/office/drawing/2014/main" id="{63FFB259-E1A3-344E-8FE7-0EE02B680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3734" y="4808603"/>
            <a:ext cx="0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3" name="Line 128">
            <a:extLst>
              <a:ext uri="{FF2B5EF4-FFF2-40B4-BE49-F238E27FC236}">
                <a16:creationId xmlns:a16="http://schemas.microsoft.com/office/drawing/2014/main" id="{90D611FE-3253-274F-9A33-05E7051548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5286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4" name="Line 129">
            <a:extLst>
              <a:ext uri="{FF2B5EF4-FFF2-40B4-BE49-F238E27FC236}">
                <a16:creationId xmlns:a16="http://schemas.microsoft.com/office/drawing/2014/main" id="{01739F42-7C47-034F-8334-BC216E3B9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2869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5" name="Line 130">
            <a:extLst>
              <a:ext uri="{FF2B5EF4-FFF2-40B4-BE49-F238E27FC236}">
                <a16:creationId xmlns:a16="http://schemas.microsoft.com/office/drawing/2014/main" id="{606C6AE2-A883-D146-85B0-F90721195F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7067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6" name="Line 131">
            <a:extLst>
              <a:ext uri="{FF2B5EF4-FFF2-40B4-BE49-F238E27FC236}">
                <a16:creationId xmlns:a16="http://schemas.microsoft.com/office/drawing/2014/main" id="{6962FBEB-5567-204D-8E83-3483AA71E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8619" y="4808603"/>
            <a:ext cx="1323" cy="1455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17" name="Freeform 132">
            <a:extLst>
              <a:ext uri="{FF2B5EF4-FFF2-40B4-BE49-F238E27FC236}">
                <a16:creationId xmlns:a16="http://schemas.microsoft.com/office/drawing/2014/main" id="{98D41B47-7E97-7A46-881D-08EB062F3AA6}"/>
              </a:ext>
            </a:extLst>
          </p:cNvPr>
          <p:cNvSpPr>
            <a:spLocks/>
          </p:cNvSpPr>
          <p:nvPr/>
        </p:nvSpPr>
        <p:spPr bwMode="auto">
          <a:xfrm>
            <a:off x="6482036" y="4299280"/>
            <a:ext cx="66146" cy="67469"/>
          </a:xfrm>
          <a:custGeom>
            <a:avLst/>
            <a:gdLst>
              <a:gd name="T0" fmla="*/ 28 w 56"/>
              <a:gd name="T1" fmla="*/ 0 h 56"/>
              <a:gd name="T2" fmla="*/ 56 w 56"/>
              <a:gd name="T3" fmla="*/ 28 h 56"/>
              <a:gd name="T4" fmla="*/ 28 w 56"/>
              <a:gd name="T5" fmla="*/ 56 h 56"/>
              <a:gd name="T6" fmla="*/ 0 w 56"/>
              <a:gd name="T7" fmla="*/ 28 h 56"/>
              <a:gd name="T8" fmla="*/ 28 w 56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56" y="28"/>
                </a:lnTo>
                <a:lnTo>
                  <a:pt x="28" y="56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18" name="Freeform 133">
            <a:extLst>
              <a:ext uri="{FF2B5EF4-FFF2-40B4-BE49-F238E27FC236}">
                <a16:creationId xmlns:a16="http://schemas.microsoft.com/office/drawing/2014/main" id="{358A8D8B-1109-BC45-AE4E-74A6A548568C}"/>
              </a:ext>
            </a:extLst>
          </p:cNvPr>
          <p:cNvSpPr>
            <a:spLocks/>
          </p:cNvSpPr>
          <p:nvPr/>
        </p:nvSpPr>
        <p:spPr bwMode="auto">
          <a:xfrm>
            <a:off x="6482036" y="4059833"/>
            <a:ext cx="66146" cy="70114"/>
          </a:xfrm>
          <a:custGeom>
            <a:avLst/>
            <a:gdLst>
              <a:gd name="T0" fmla="*/ 28 w 56"/>
              <a:gd name="T1" fmla="*/ 0 h 57"/>
              <a:gd name="T2" fmla="*/ 56 w 56"/>
              <a:gd name="T3" fmla="*/ 29 h 57"/>
              <a:gd name="T4" fmla="*/ 28 w 56"/>
              <a:gd name="T5" fmla="*/ 57 h 57"/>
              <a:gd name="T6" fmla="*/ 0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9"/>
                </a:lnTo>
                <a:lnTo>
                  <a:pt x="28" y="57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19" name="Freeform 134">
            <a:extLst>
              <a:ext uri="{FF2B5EF4-FFF2-40B4-BE49-F238E27FC236}">
                <a16:creationId xmlns:a16="http://schemas.microsoft.com/office/drawing/2014/main" id="{C55A79BE-5FFB-984E-9ECC-64FE0FEBB93D}"/>
              </a:ext>
            </a:extLst>
          </p:cNvPr>
          <p:cNvSpPr>
            <a:spLocks/>
          </p:cNvSpPr>
          <p:nvPr/>
        </p:nvSpPr>
        <p:spPr bwMode="auto">
          <a:xfrm>
            <a:off x="7052213" y="4417020"/>
            <a:ext cx="67468" cy="70114"/>
          </a:xfrm>
          <a:custGeom>
            <a:avLst/>
            <a:gdLst>
              <a:gd name="T0" fmla="*/ 28 w 57"/>
              <a:gd name="T1" fmla="*/ 0 h 57"/>
              <a:gd name="T2" fmla="*/ 57 w 57"/>
              <a:gd name="T3" fmla="*/ 29 h 57"/>
              <a:gd name="T4" fmla="*/ 28 w 57"/>
              <a:gd name="T5" fmla="*/ 57 h 57"/>
              <a:gd name="T6" fmla="*/ 0 w 57"/>
              <a:gd name="T7" fmla="*/ 29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57" y="29"/>
                </a:lnTo>
                <a:lnTo>
                  <a:pt x="28" y="57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0" name="Freeform 135">
            <a:extLst>
              <a:ext uri="{FF2B5EF4-FFF2-40B4-BE49-F238E27FC236}">
                <a16:creationId xmlns:a16="http://schemas.microsoft.com/office/drawing/2014/main" id="{DC846B78-9ED3-774C-96E9-E1CE50C97CC7}"/>
              </a:ext>
            </a:extLst>
          </p:cNvPr>
          <p:cNvSpPr>
            <a:spLocks/>
          </p:cNvSpPr>
          <p:nvPr/>
        </p:nvSpPr>
        <p:spPr bwMode="auto">
          <a:xfrm>
            <a:off x="6623588" y="3942092"/>
            <a:ext cx="67468" cy="70115"/>
          </a:xfrm>
          <a:custGeom>
            <a:avLst/>
            <a:gdLst>
              <a:gd name="T0" fmla="*/ 28 w 57"/>
              <a:gd name="T1" fmla="*/ 0 h 57"/>
              <a:gd name="T2" fmla="*/ 57 w 57"/>
              <a:gd name="T3" fmla="*/ 28 h 57"/>
              <a:gd name="T4" fmla="*/ 28 w 57"/>
              <a:gd name="T5" fmla="*/ 57 h 57"/>
              <a:gd name="T6" fmla="*/ 0 w 57"/>
              <a:gd name="T7" fmla="*/ 28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57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1" name="Freeform 136">
            <a:extLst>
              <a:ext uri="{FF2B5EF4-FFF2-40B4-BE49-F238E27FC236}">
                <a16:creationId xmlns:a16="http://schemas.microsoft.com/office/drawing/2014/main" id="{60167B2A-0656-3F41-9916-7F62686B52C3}"/>
              </a:ext>
            </a:extLst>
          </p:cNvPr>
          <p:cNvSpPr>
            <a:spLocks/>
          </p:cNvSpPr>
          <p:nvPr/>
        </p:nvSpPr>
        <p:spPr bwMode="auto">
          <a:xfrm>
            <a:off x="6482036" y="3823030"/>
            <a:ext cx="66146" cy="68792"/>
          </a:xfrm>
          <a:custGeom>
            <a:avLst/>
            <a:gdLst>
              <a:gd name="T0" fmla="*/ 28 w 56"/>
              <a:gd name="T1" fmla="*/ 0 h 57"/>
              <a:gd name="T2" fmla="*/ 56 w 56"/>
              <a:gd name="T3" fmla="*/ 29 h 57"/>
              <a:gd name="T4" fmla="*/ 28 w 56"/>
              <a:gd name="T5" fmla="*/ 57 h 57"/>
              <a:gd name="T6" fmla="*/ 0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9"/>
                </a:lnTo>
                <a:lnTo>
                  <a:pt x="28" y="57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2" name="Freeform 137">
            <a:extLst>
              <a:ext uri="{FF2B5EF4-FFF2-40B4-BE49-F238E27FC236}">
                <a16:creationId xmlns:a16="http://schemas.microsoft.com/office/drawing/2014/main" id="{8737F19C-94A1-E147-BF84-2BD6DCBB5B21}"/>
              </a:ext>
            </a:extLst>
          </p:cNvPr>
          <p:cNvSpPr>
            <a:spLocks/>
          </p:cNvSpPr>
          <p:nvPr/>
        </p:nvSpPr>
        <p:spPr bwMode="auto">
          <a:xfrm>
            <a:off x="7189797" y="4180217"/>
            <a:ext cx="66146" cy="68792"/>
          </a:xfrm>
          <a:custGeom>
            <a:avLst/>
            <a:gdLst>
              <a:gd name="T0" fmla="*/ 28 w 56"/>
              <a:gd name="T1" fmla="*/ 0 h 57"/>
              <a:gd name="T2" fmla="*/ 56 w 56"/>
              <a:gd name="T3" fmla="*/ 28 h 57"/>
              <a:gd name="T4" fmla="*/ 28 w 56"/>
              <a:gd name="T5" fmla="*/ 57 h 57"/>
              <a:gd name="T6" fmla="*/ 0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3" name="Freeform 138">
            <a:extLst>
              <a:ext uri="{FF2B5EF4-FFF2-40B4-BE49-F238E27FC236}">
                <a16:creationId xmlns:a16="http://schemas.microsoft.com/office/drawing/2014/main" id="{E1C912D2-66B7-0F4C-AF99-6CEBE496C795}"/>
              </a:ext>
            </a:extLst>
          </p:cNvPr>
          <p:cNvSpPr>
            <a:spLocks/>
          </p:cNvSpPr>
          <p:nvPr/>
        </p:nvSpPr>
        <p:spPr bwMode="auto">
          <a:xfrm>
            <a:off x="6623588" y="4180217"/>
            <a:ext cx="67468" cy="68792"/>
          </a:xfrm>
          <a:custGeom>
            <a:avLst/>
            <a:gdLst>
              <a:gd name="T0" fmla="*/ 28 w 57"/>
              <a:gd name="T1" fmla="*/ 0 h 57"/>
              <a:gd name="T2" fmla="*/ 57 w 57"/>
              <a:gd name="T3" fmla="*/ 28 h 57"/>
              <a:gd name="T4" fmla="*/ 28 w 57"/>
              <a:gd name="T5" fmla="*/ 57 h 57"/>
              <a:gd name="T6" fmla="*/ 0 w 57"/>
              <a:gd name="T7" fmla="*/ 28 h 57"/>
              <a:gd name="T8" fmla="*/ 28 w 57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57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4" name="Freeform 139">
            <a:extLst>
              <a:ext uri="{FF2B5EF4-FFF2-40B4-BE49-F238E27FC236}">
                <a16:creationId xmlns:a16="http://schemas.microsoft.com/office/drawing/2014/main" id="{5164AAB6-C7BA-FE4B-9066-4F1C91E6DA25}"/>
              </a:ext>
            </a:extLst>
          </p:cNvPr>
          <p:cNvSpPr>
            <a:spLocks/>
          </p:cNvSpPr>
          <p:nvPr/>
        </p:nvSpPr>
        <p:spPr bwMode="auto">
          <a:xfrm>
            <a:off x="6766463" y="4655145"/>
            <a:ext cx="66146" cy="68792"/>
          </a:xfrm>
          <a:custGeom>
            <a:avLst/>
            <a:gdLst>
              <a:gd name="T0" fmla="*/ 28 w 56"/>
              <a:gd name="T1" fmla="*/ 0 h 57"/>
              <a:gd name="T2" fmla="*/ 56 w 56"/>
              <a:gd name="T3" fmla="*/ 29 h 57"/>
              <a:gd name="T4" fmla="*/ 28 w 56"/>
              <a:gd name="T5" fmla="*/ 57 h 57"/>
              <a:gd name="T6" fmla="*/ 0 w 56"/>
              <a:gd name="T7" fmla="*/ 29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9"/>
                </a:lnTo>
                <a:lnTo>
                  <a:pt x="28" y="57"/>
                </a:lnTo>
                <a:lnTo>
                  <a:pt x="0" y="29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5" name="Freeform 140">
            <a:extLst>
              <a:ext uri="{FF2B5EF4-FFF2-40B4-BE49-F238E27FC236}">
                <a16:creationId xmlns:a16="http://schemas.microsoft.com/office/drawing/2014/main" id="{E7E0FC5A-16C1-ED4D-87D3-02A8C50022B7}"/>
              </a:ext>
            </a:extLst>
          </p:cNvPr>
          <p:cNvSpPr>
            <a:spLocks/>
          </p:cNvSpPr>
          <p:nvPr/>
        </p:nvSpPr>
        <p:spPr bwMode="auto">
          <a:xfrm>
            <a:off x="7052213" y="4299280"/>
            <a:ext cx="67468" cy="67469"/>
          </a:xfrm>
          <a:custGeom>
            <a:avLst/>
            <a:gdLst>
              <a:gd name="T0" fmla="*/ 28 w 57"/>
              <a:gd name="T1" fmla="*/ 0 h 56"/>
              <a:gd name="T2" fmla="*/ 57 w 57"/>
              <a:gd name="T3" fmla="*/ 28 h 56"/>
              <a:gd name="T4" fmla="*/ 28 w 57"/>
              <a:gd name="T5" fmla="*/ 56 h 56"/>
              <a:gd name="T6" fmla="*/ 0 w 57"/>
              <a:gd name="T7" fmla="*/ 28 h 56"/>
              <a:gd name="T8" fmla="*/ 28 w 57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6">
                <a:moveTo>
                  <a:pt x="28" y="0"/>
                </a:moveTo>
                <a:lnTo>
                  <a:pt x="57" y="28"/>
                </a:lnTo>
                <a:lnTo>
                  <a:pt x="28" y="56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0080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6" name="Freeform 141">
            <a:extLst>
              <a:ext uri="{FF2B5EF4-FFF2-40B4-BE49-F238E27FC236}">
                <a16:creationId xmlns:a16="http://schemas.microsoft.com/office/drawing/2014/main" id="{FB1F7B04-B827-4E4E-A0C3-33B76A72C294}"/>
              </a:ext>
            </a:extLst>
          </p:cNvPr>
          <p:cNvSpPr>
            <a:spLocks/>
          </p:cNvSpPr>
          <p:nvPr/>
        </p:nvSpPr>
        <p:spPr bwMode="auto">
          <a:xfrm>
            <a:off x="6766463" y="4180217"/>
            <a:ext cx="66146" cy="68792"/>
          </a:xfrm>
          <a:custGeom>
            <a:avLst/>
            <a:gdLst>
              <a:gd name="T0" fmla="*/ 28 w 56"/>
              <a:gd name="T1" fmla="*/ 0 h 57"/>
              <a:gd name="T2" fmla="*/ 56 w 56"/>
              <a:gd name="T3" fmla="*/ 28 h 57"/>
              <a:gd name="T4" fmla="*/ 28 w 56"/>
              <a:gd name="T5" fmla="*/ 57 h 57"/>
              <a:gd name="T6" fmla="*/ 0 w 56"/>
              <a:gd name="T7" fmla="*/ 28 h 57"/>
              <a:gd name="T8" fmla="*/ 28 w 56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28"/>
                </a:lnTo>
                <a:lnTo>
                  <a:pt x="28" y="57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FFFF"/>
          </a:solidFill>
          <a:ln w="635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500"/>
          </a:p>
        </p:txBody>
      </p:sp>
      <p:sp>
        <p:nvSpPr>
          <p:cNvPr id="227" name="Rectangle 142">
            <a:extLst>
              <a:ext uri="{FF2B5EF4-FFF2-40B4-BE49-F238E27FC236}">
                <a16:creationId xmlns:a16="http://schemas.microsoft.com/office/drawing/2014/main" id="{557B2F1D-FA10-F54A-8C2E-3AB06439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774207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0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28" name="Rectangle 143">
            <a:extLst>
              <a:ext uri="{FF2B5EF4-FFF2-40B4-BE49-F238E27FC236}">
                <a16:creationId xmlns:a16="http://schemas.microsoft.com/office/drawing/2014/main" id="{CC2B8451-36B0-214E-9519-A4E6BB31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655145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1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29" name="Rectangle 144">
            <a:extLst>
              <a:ext uri="{FF2B5EF4-FFF2-40B4-BE49-F238E27FC236}">
                <a16:creationId xmlns:a16="http://schemas.microsoft.com/office/drawing/2014/main" id="{5E8E06F2-F42D-2142-98BD-573206F2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5360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2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0" name="Rectangle 145">
            <a:extLst>
              <a:ext uri="{FF2B5EF4-FFF2-40B4-BE49-F238E27FC236}">
                <a16:creationId xmlns:a16="http://schemas.microsoft.com/office/drawing/2014/main" id="{F4B38D85-9052-B943-B7CA-D2F44C18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417020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3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1" name="Rectangle 146">
            <a:extLst>
              <a:ext uri="{FF2B5EF4-FFF2-40B4-BE49-F238E27FC236}">
                <a16:creationId xmlns:a16="http://schemas.microsoft.com/office/drawing/2014/main" id="{4F1B0F04-0E12-6042-BFD9-8F5D6FDF8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299280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4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2" name="Rectangle 147">
            <a:extLst>
              <a:ext uri="{FF2B5EF4-FFF2-40B4-BE49-F238E27FC236}">
                <a16:creationId xmlns:a16="http://schemas.microsoft.com/office/drawing/2014/main" id="{68279CF0-E226-0940-BE7F-1DEDF55D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180217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5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3" name="Rectangle 148">
            <a:extLst>
              <a:ext uri="{FF2B5EF4-FFF2-40B4-BE49-F238E27FC236}">
                <a16:creationId xmlns:a16="http://schemas.microsoft.com/office/drawing/2014/main" id="{304EE1F7-744F-AB40-A7D2-F8F62FD42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405983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6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4" name="Rectangle 149">
            <a:extLst>
              <a:ext uri="{FF2B5EF4-FFF2-40B4-BE49-F238E27FC236}">
                <a16:creationId xmlns:a16="http://schemas.microsoft.com/office/drawing/2014/main" id="{203D2023-BB0C-A24C-A574-298239F0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394209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7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5" name="Rectangle 150">
            <a:extLst>
              <a:ext uri="{FF2B5EF4-FFF2-40B4-BE49-F238E27FC236}">
                <a16:creationId xmlns:a16="http://schemas.microsoft.com/office/drawing/2014/main" id="{ECCF8B8F-EC4F-A748-A147-475E388A1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3823030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8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6" name="Rectangle 151">
            <a:extLst>
              <a:ext uri="{FF2B5EF4-FFF2-40B4-BE49-F238E27FC236}">
                <a16:creationId xmlns:a16="http://schemas.microsoft.com/office/drawing/2014/main" id="{90462108-5E7F-2749-AF66-CF775D6A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630" y="3705291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9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7" name="Rectangle 152">
            <a:extLst>
              <a:ext uri="{FF2B5EF4-FFF2-40B4-BE49-F238E27FC236}">
                <a16:creationId xmlns:a16="http://schemas.microsoft.com/office/drawing/2014/main" id="{199937A8-7346-754D-B760-404178233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202" y="3584905"/>
            <a:ext cx="6412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10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8" name="Rectangle 153">
            <a:extLst>
              <a:ext uri="{FF2B5EF4-FFF2-40B4-BE49-F238E27FC236}">
                <a16:creationId xmlns:a16="http://schemas.microsoft.com/office/drawing/2014/main" id="{4EECFB17-FDD4-494B-B04B-15E1DAFE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223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0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39" name="Rectangle 154">
            <a:extLst>
              <a:ext uri="{FF2B5EF4-FFF2-40B4-BE49-F238E27FC236}">
                <a16:creationId xmlns:a16="http://schemas.microsoft.com/office/drawing/2014/main" id="{FEAAD497-2EA9-D04C-B89F-BDD37ECAE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775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1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0" name="Rectangle 155">
            <a:extLst>
              <a:ext uri="{FF2B5EF4-FFF2-40B4-BE49-F238E27FC236}">
                <a16:creationId xmlns:a16="http://schemas.microsoft.com/office/drawing/2014/main" id="{67A17C7E-1139-0E46-9526-71F9BF0C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973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2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1" name="Rectangle 156">
            <a:extLst>
              <a:ext uri="{FF2B5EF4-FFF2-40B4-BE49-F238E27FC236}">
                <a16:creationId xmlns:a16="http://schemas.microsoft.com/office/drawing/2014/main" id="{583D8937-F250-B247-80E4-8BB15742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556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3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2" name="Rectangle 157">
            <a:extLst>
              <a:ext uri="{FF2B5EF4-FFF2-40B4-BE49-F238E27FC236}">
                <a16:creationId xmlns:a16="http://schemas.microsoft.com/office/drawing/2014/main" id="{F8637881-A73A-1B47-BE0A-0907CECF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9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4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3" name="Rectangle 158">
            <a:extLst>
              <a:ext uri="{FF2B5EF4-FFF2-40B4-BE49-F238E27FC236}">
                <a16:creationId xmlns:a16="http://schemas.microsoft.com/office/drawing/2014/main" id="{C5554F55-AA3F-F345-A6CD-5035792DC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306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5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4" name="Rectangle 159">
            <a:extLst>
              <a:ext uri="{FF2B5EF4-FFF2-40B4-BE49-F238E27FC236}">
                <a16:creationId xmlns:a16="http://schemas.microsoft.com/office/drawing/2014/main" id="{C451C685-0DFA-B947-A660-07D3F6BB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181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6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5" name="Rectangle 160">
            <a:extLst>
              <a:ext uri="{FF2B5EF4-FFF2-40B4-BE49-F238E27FC236}">
                <a16:creationId xmlns:a16="http://schemas.microsoft.com/office/drawing/2014/main" id="{ADFD74D3-B29E-F14E-92FD-6FB500CDE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34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7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6" name="Rectangle 161">
            <a:extLst>
              <a:ext uri="{FF2B5EF4-FFF2-40B4-BE49-F238E27FC236}">
                <a16:creationId xmlns:a16="http://schemas.microsoft.com/office/drawing/2014/main" id="{773AD09A-4F40-F94F-A00E-9C6F7191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640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8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7" name="Rectangle 162">
            <a:extLst>
              <a:ext uri="{FF2B5EF4-FFF2-40B4-BE49-F238E27FC236}">
                <a16:creationId xmlns:a16="http://schemas.microsoft.com/office/drawing/2014/main" id="{A2A21BA5-48B9-BE45-85FC-943C7097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515" y="4853582"/>
            <a:ext cx="3206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9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8" name="Rectangle 163">
            <a:extLst>
              <a:ext uri="{FF2B5EF4-FFF2-40B4-BE49-F238E27FC236}">
                <a16:creationId xmlns:a16="http://schemas.microsoft.com/office/drawing/2014/main" id="{FE9CA6BE-6CE3-514B-BB92-EF2D3F94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515" y="4853582"/>
            <a:ext cx="6412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500">
                <a:solidFill>
                  <a:srgbClr val="000000"/>
                </a:solidFill>
                <a:ea typeface="굴림" panose="020B0503020000020004" pitchFamily="34" charset="-127"/>
              </a:rPr>
              <a:t>10</a:t>
            </a:r>
            <a:endParaRPr lang="ko-KR" altLang="en-US" sz="2000">
              <a:latin typeface="Tahoma" panose="020B0604030504040204" pitchFamily="34" charset="0"/>
              <a:ea typeface="굴림" panose="020B0503020000020004" pitchFamily="34" charset="-127"/>
            </a:endParaRPr>
          </a:p>
        </p:txBody>
      </p:sp>
      <p:sp>
        <p:nvSpPr>
          <p:cNvPr id="249" name="Rectangle 164">
            <a:extLst>
              <a:ext uri="{FF2B5EF4-FFF2-40B4-BE49-F238E27FC236}">
                <a16:creationId xmlns:a16="http://schemas.microsoft.com/office/drawing/2014/main" id="{52DDAAE4-7DC9-8A45-8BE8-2895922A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348" y="3516113"/>
            <a:ext cx="1651000" cy="147108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500"/>
          </a:p>
        </p:txBody>
      </p:sp>
      <p:sp>
        <p:nvSpPr>
          <p:cNvPr id="250" name="Freeform 165">
            <a:extLst>
              <a:ext uri="{FF2B5EF4-FFF2-40B4-BE49-F238E27FC236}">
                <a16:creationId xmlns:a16="http://schemas.microsoft.com/office/drawing/2014/main" id="{139FAFBA-D017-0E46-8E69-234B65C5B4E0}"/>
              </a:ext>
            </a:extLst>
          </p:cNvPr>
          <p:cNvSpPr>
            <a:spLocks/>
          </p:cNvSpPr>
          <p:nvPr/>
        </p:nvSpPr>
        <p:spPr bwMode="auto">
          <a:xfrm>
            <a:off x="6171150" y="3734267"/>
            <a:ext cx="744803" cy="690028"/>
          </a:xfrm>
          <a:custGeom>
            <a:avLst/>
            <a:gdLst>
              <a:gd name="T0" fmla="*/ 199 w 728"/>
              <a:gd name="T1" fmla="*/ 7 h 896"/>
              <a:gd name="T2" fmla="*/ 110 w 728"/>
              <a:gd name="T3" fmla="*/ 96 h 896"/>
              <a:gd name="T4" fmla="*/ 80 w 728"/>
              <a:gd name="T5" fmla="*/ 140 h 896"/>
              <a:gd name="T6" fmla="*/ 65 w 728"/>
              <a:gd name="T7" fmla="*/ 162 h 896"/>
              <a:gd name="T8" fmla="*/ 21 w 728"/>
              <a:gd name="T9" fmla="*/ 303 h 896"/>
              <a:gd name="T10" fmla="*/ 65 w 728"/>
              <a:gd name="T11" fmla="*/ 703 h 896"/>
              <a:gd name="T12" fmla="*/ 110 w 728"/>
              <a:gd name="T13" fmla="*/ 763 h 896"/>
              <a:gd name="T14" fmla="*/ 332 w 728"/>
              <a:gd name="T15" fmla="*/ 896 h 896"/>
              <a:gd name="T16" fmla="*/ 495 w 728"/>
              <a:gd name="T17" fmla="*/ 851 h 896"/>
              <a:gd name="T18" fmla="*/ 636 w 728"/>
              <a:gd name="T19" fmla="*/ 711 h 896"/>
              <a:gd name="T20" fmla="*/ 688 w 728"/>
              <a:gd name="T21" fmla="*/ 607 h 896"/>
              <a:gd name="T22" fmla="*/ 702 w 728"/>
              <a:gd name="T23" fmla="*/ 563 h 896"/>
              <a:gd name="T24" fmla="*/ 710 w 728"/>
              <a:gd name="T25" fmla="*/ 540 h 896"/>
              <a:gd name="T26" fmla="*/ 680 w 728"/>
              <a:gd name="T27" fmla="*/ 296 h 896"/>
              <a:gd name="T28" fmla="*/ 569 w 728"/>
              <a:gd name="T29" fmla="*/ 133 h 896"/>
              <a:gd name="T30" fmla="*/ 510 w 728"/>
              <a:gd name="T31" fmla="*/ 88 h 896"/>
              <a:gd name="T32" fmla="*/ 465 w 728"/>
              <a:gd name="T33" fmla="*/ 59 h 896"/>
              <a:gd name="T34" fmla="*/ 295 w 728"/>
              <a:gd name="T35" fmla="*/ 0 h 896"/>
              <a:gd name="T36" fmla="*/ 206 w 728"/>
              <a:gd name="T37" fmla="*/ 7 h 896"/>
              <a:gd name="T38" fmla="*/ 184 w 728"/>
              <a:gd name="T39" fmla="*/ 14 h 896"/>
              <a:gd name="T40" fmla="*/ 199 w 728"/>
              <a:gd name="T41" fmla="*/ 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8" h="896">
                <a:moveTo>
                  <a:pt x="199" y="7"/>
                </a:moveTo>
                <a:cubicBezTo>
                  <a:pt x="148" y="19"/>
                  <a:pt x="135" y="54"/>
                  <a:pt x="110" y="96"/>
                </a:cubicBezTo>
                <a:cubicBezTo>
                  <a:pt x="101" y="111"/>
                  <a:pt x="90" y="125"/>
                  <a:pt x="80" y="140"/>
                </a:cubicBezTo>
                <a:cubicBezTo>
                  <a:pt x="75" y="147"/>
                  <a:pt x="65" y="162"/>
                  <a:pt x="65" y="162"/>
                </a:cubicBezTo>
                <a:cubicBezTo>
                  <a:pt x="50" y="210"/>
                  <a:pt x="33" y="254"/>
                  <a:pt x="21" y="303"/>
                </a:cubicBezTo>
                <a:cubicBezTo>
                  <a:pt x="4" y="446"/>
                  <a:pt x="0" y="574"/>
                  <a:pt x="65" y="703"/>
                </a:cubicBezTo>
                <a:cubicBezTo>
                  <a:pt x="79" y="731"/>
                  <a:pt x="83" y="744"/>
                  <a:pt x="110" y="763"/>
                </a:cubicBezTo>
                <a:cubicBezTo>
                  <a:pt x="159" y="835"/>
                  <a:pt x="250" y="874"/>
                  <a:pt x="332" y="896"/>
                </a:cubicBezTo>
                <a:cubicBezTo>
                  <a:pt x="394" y="889"/>
                  <a:pt x="441" y="878"/>
                  <a:pt x="495" y="851"/>
                </a:cubicBezTo>
                <a:cubicBezTo>
                  <a:pt x="537" y="789"/>
                  <a:pt x="571" y="751"/>
                  <a:pt x="636" y="711"/>
                </a:cubicBezTo>
                <a:cubicBezTo>
                  <a:pt x="660" y="674"/>
                  <a:pt x="672" y="647"/>
                  <a:pt x="688" y="607"/>
                </a:cubicBezTo>
                <a:cubicBezTo>
                  <a:pt x="694" y="593"/>
                  <a:pt x="697" y="578"/>
                  <a:pt x="702" y="563"/>
                </a:cubicBezTo>
                <a:cubicBezTo>
                  <a:pt x="705" y="555"/>
                  <a:pt x="710" y="540"/>
                  <a:pt x="710" y="540"/>
                </a:cubicBezTo>
                <a:cubicBezTo>
                  <a:pt x="720" y="459"/>
                  <a:pt x="728" y="366"/>
                  <a:pt x="680" y="296"/>
                </a:cubicBezTo>
                <a:cubicBezTo>
                  <a:pt x="659" y="231"/>
                  <a:pt x="621" y="176"/>
                  <a:pt x="569" y="133"/>
                </a:cubicBezTo>
                <a:cubicBezTo>
                  <a:pt x="550" y="117"/>
                  <a:pt x="530" y="103"/>
                  <a:pt x="510" y="88"/>
                </a:cubicBezTo>
                <a:cubicBezTo>
                  <a:pt x="496" y="77"/>
                  <a:pt x="465" y="59"/>
                  <a:pt x="465" y="59"/>
                </a:cubicBezTo>
                <a:cubicBezTo>
                  <a:pt x="428" y="0"/>
                  <a:pt x="358" y="5"/>
                  <a:pt x="295" y="0"/>
                </a:cubicBezTo>
                <a:cubicBezTo>
                  <a:pt x="265" y="2"/>
                  <a:pt x="236" y="3"/>
                  <a:pt x="206" y="7"/>
                </a:cubicBezTo>
                <a:cubicBezTo>
                  <a:pt x="198" y="8"/>
                  <a:pt x="192" y="14"/>
                  <a:pt x="184" y="14"/>
                </a:cubicBezTo>
                <a:cubicBezTo>
                  <a:pt x="178" y="14"/>
                  <a:pt x="194" y="9"/>
                  <a:pt x="199" y="7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sz="1500"/>
          </a:p>
        </p:txBody>
      </p:sp>
      <p:sp>
        <p:nvSpPr>
          <p:cNvPr id="251" name="Freeform 166">
            <a:extLst>
              <a:ext uri="{FF2B5EF4-FFF2-40B4-BE49-F238E27FC236}">
                <a16:creationId xmlns:a16="http://schemas.microsoft.com/office/drawing/2014/main" id="{C2B83C20-48DE-744A-842F-D94E11B6C925}"/>
              </a:ext>
            </a:extLst>
          </p:cNvPr>
          <p:cNvSpPr>
            <a:spLocks/>
          </p:cNvSpPr>
          <p:nvPr/>
        </p:nvSpPr>
        <p:spPr bwMode="auto">
          <a:xfrm>
            <a:off x="6699597" y="4135966"/>
            <a:ext cx="614553" cy="595495"/>
          </a:xfrm>
          <a:custGeom>
            <a:avLst/>
            <a:gdLst>
              <a:gd name="T0" fmla="*/ 510 w 802"/>
              <a:gd name="T1" fmla="*/ 44 h 889"/>
              <a:gd name="T2" fmla="*/ 376 w 802"/>
              <a:gd name="T3" fmla="*/ 177 h 889"/>
              <a:gd name="T4" fmla="*/ 236 w 802"/>
              <a:gd name="T5" fmla="*/ 296 h 889"/>
              <a:gd name="T6" fmla="*/ 221 w 802"/>
              <a:gd name="T7" fmla="*/ 318 h 889"/>
              <a:gd name="T8" fmla="*/ 199 w 802"/>
              <a:gd name="T9" fmla="*/ 333 h 889"/>
              <a:gd name="T10" fmla="*/ 191 w 802"/>
              <a:gd name="T11" fmla="*/ 355 h 889"/>
              <a:gd name="T12" fmla="*/ 169 w 802"/>
              <a:gd name="T13" fmla="*/ 385 h 889"/>
              <a:gd name="T14" fmla="*/ 132 w 802"/>
              <a:gd name="T15" fmla="*/ 496 h 889"/>
              <a:gd name="T16" fmla="*/ 110 w 802"/>
              <a:gd name="T17" fmla="*/ 518 h 889"/>
              <a:gd name="T18" fmla="*/ 80 w 802"/>
              <a:gd name="T19" fmla="*/ 562 h 889"/>
              <a:gd name="T20" fmla="*/ 43 w 802"/>
              <a:gd name="T21" fmla="*/ 629 h 889"/>
              <a:gd name="T22" fmla="*/ 13 w 802"/>
              <a:gd name="T23" fmla="*/ 703 h 889"/>
              <a:gd name="T24" fmla="*/ 36 w 802"/>
              <a:gd name="T25" fmla="*/ 844 h 889"/>
              <a:gd name="T26" fmla="*/ 80 w 802"/>
              <a:gd name="T27" fmla="*/ 874 h 889"/>
              <a:gd name="T28" fmla="*/ 124 w 802"/>
              <a:gd name="T29" fmla="*/ 888 h 889"/>
              <a:gd name="T30" fmla="*/ 354 w 802"/>
              <a:gd name="T31" fmla="*/ 874 h 889"/>
              <a:gd name="T32" fmla="*/ 517 w 802"/>
              <a:gd name="T33" fmla="*/ 822 h 889"/>
              <a:gd name="T34" fmla="*/ 569 w 802"/>
              <a:gd name="T35" fmla="*/ 792 h 889"/>
              <a:gd name="T36" fmla="*/ 673 w 802"/>
              <a:gd name="T37" fmla="*/ 651 h 889"/>
              <a:gd name="T38" fmla="*/ 695 w 802"/>
              <a:gd name="T39" fmla="*/ 600 h 889"/>
              <a:gd name="T40" fmla="*/ 747 w 802"/>
              <a:gd name="T41" fmla="*/ 533 h 889"/>
              <a:gd name="T42" fmla="*/ 784 w 802"/>
              <a:gd name="T43" fmla="*/ 451 h 889"/>
              <a:gd name="T44" fmla="*/ 798 w 802"/>
              <a:gd name="T45" fmla="*/ 385 h 889"/>
              <a:gd name="T46" fmla="*/ 650 w 802"/>
              <a:gd name="T47" fmla="*/ 0 h 889"/>
              <a:gd name="T48" fmla="*/ 532 w 802"/>
              <a:gd name="T49" fmla="*/ 22 h 889"/>
              <a:gd name="T50" fmla="*/ 510 w 802"/>
              <a:gd name="T51" fmla="*/ 44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2" h="889">
                <a:moveTo>
                  <a:pt x="510" y="44"/>
                </a:moveTo>
                <a:cubicBezTo>
                  <a:pt x="455" y="80"/>
                  <a:pt x="422" y="133"/>
                  <a:pt x="376" y="177"/>
                </a:cubicBezTo>
                <a:cubicBezTo>
                  <a:pt x="346" y="236"/>
                  <a:pt x="298" y="273"/>
                  <a:pt x="236" y="296"/>
                </a:cubicBezTo>
                <a:cubicBezTo>
                  <a:pt x="231" y="303"/>
                  <a:pt x="227" y="312"/>
                  <a:pt x="221" y="318"/>
                </a:cubicBezTo>
                <a:cubicBezTo>
                  <a:pt x="215" y="324"/>
                  <a:pt x="205" y="326"/>
                  <a:pt x="199" y="333"/>
                </a:cubicBezTo>
                <a:cubicBezTo>
                  <a:pt x="194" y="339"/>
                  <a:pt x="195" y="348"/>
                  <a:pt x="191" y="355"/>
                </a:cubicBezTo>
                <a:cubicBezTo>
                  <a:pt x="185" y="366"/>
                  <a:pt x="176" y="375"/>
                  <a:pt x="169" y="385"/>
                </a:cubicBezTo>
                <a:cubicBezTo>
                  <a:pt x="156" y="422"/>
                  <a:pt x="155" y="463"/>
                  <a:pt x="132" y="496"/>
                </a:cubicBezTo>
                <a:cubicBezTo>
                  <a:pt x="126" y="504"/>
                  <a:pt x="116" y="510"/>
                  <a:pt x="110" y="518"/>
                </a:cubicBezTo>
                <a:cubicBezTo>
                  <a:pt x="99" y="532"/>
                  <a:pt x="80" y="562"/>
                  <a:pt x="80" y="562"/>
                </a:cubicBezTo>
                <a:cubicBezTo>
                  <a:pt x="68" y="602"/>
                  <a:pt x="78" y="578"/>
                  <a:pt x="43" y="629"/>
                </a:cubicBezTo>
                <a:cubicBezTo>
                  <a:pt x="28" y="651"/>
                  <a:pt x="22" y="678"/>
                  <a:pt x="13" y="703"/>
                </a:cubicBezTo>
                <a:cubicBezTo>
                  <a:pt x="15" y="727"/>
                  <a:pt x="0" y="812"/>
                  <a:pt x="36" y="844"/>
                </a:cubicBezTo>
                <a:cubicBezTo>
                  <a:pt x="49" y="856"/>
                  <a:pt x="65" y="864"/>
                  <a:pt x="80" y="874"/>
                </a:cubicBezTo>
                <a:cubicBezTo>
                  <a:pt x="93" y="883"/>
                  <a:pt x="124" y="888"/>
                  <a:pt x="124" y="888"/>
                </a:cubicBezTo>
                <a:cubicBezTo>
                  <a:pt x="167" y="886"/>
                  <a:pt x="287" y="889"/>
                  <a:pt x="354" y="874"/>
                </a:cubicBezTo>
                <a:cubicBezTo>
                  <a:pt x="410" y="861"/>
                  <a:pt x="461" y="835"/>
                  <a:pt x="517" y="822"/>
                </a:cubicBezTo>
                <a:cubicBezTo>
                  <a:pt x="534" y="811"/>
                  <a:pt x="553" y="804"/>
                  <a:pt x="569" y="792"/>
                </a:cubicBezTo>
                <a:cubicBezTo>
                  <a:pt x="613" y="757"/>
                  <a:pt x="651" y="702"/>
                  <a:pt x="673" y="651"/>
                </a:cubicBezTo>
                <a:cubicBezTo>
                  <a:pt x="680" y="634"/>
                  <a:pt x="685" y="615"/>
                  <a:pt x="695" y="600"/>
                </a:cubicBezTo>
                <a:cubicBezTo>
                  <a:pt x="711" y="577"/>
                  <a:pt x="747" y="533"/>
                  <a:pt x="747" y="533"/>
                </a:cubicBezTo>
                <a:cubicBezTo>
                  <a:pt x="756" y="504"/>
                  <a:pt x="784" y="451"/>
                  <a:pt x="784" y="451"/>
                </a:cubicBezTo>
                <a:cubicBezTo>
                  <a:pt x="787" y="439"/>
                  <a:pt x="798" y="395"/>
                  <a:pt x="798" y="385"/>
                </a:cubicBezTo>
                <a:cubicBezTo>
                  <a:pt x="798" y="264"/>
                  <a:pt x="802" y="46"/>
                  <a:pt x="650" y="0"/>
                </a:cubicBezTo>
                <a:cubicBezTo>
                  <a:pt x="598" y="5"/>
                  <a:pt x="575" y="6"/>
                  <a:pt x="532" y="22"/>
                </a:cubicBezTo>
                <a:cubicBezTo>
                  <a:pt x="516" y="46"/>
                  <a:pt x="526" y="44"/>
                  <a:pt x="510" y="44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sz="1500"/>
          </a:p>
        </p:txBody>
      </p:sp>
      <p:sp>
        <p:nvSpPr>
          <p:cNvPr id="252" name="AutoShape 167">
            <a:extLst>
              <a:ext uri="{FF2B5EF4-FFF2-40B4-BE49-F238E27FC236}">
                <a16:creationId xmlns:a16="http://schemas.microsoft.com/office/drawing/2014/main" id="{83D97F7E-55F9-9E4C-90BD-7BB33D76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286" y="4034696"/>
            <a:ext cx="127000" cy="11641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253" name="AutoShape 168">
            <a:extLst>
              <a:ext uri="{FF2B5EF4-FFF2-40B4-BE49-F238E27FC236}">
                <a16:creationId xmlns:a16="http://schemas.microsoft.com/office/drawing/2014/main" id="{ABA7E00D-28DF-7344-B1F7-395E40BED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786" y="4397175"/>
            <a:ext cx="127000" cy="11641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/>
          </a:p>
        </p:txBody>
      </p:sp>
      <p:sp>
        <p:nvSpPr>
          <p:cNvPr id="254" name="Line 169">
            <a:extLst>
              <a:ext uri="{FF2B5EF4-FFF2-40B4-BE49-F238E27FC236}">
                <a16:creationId xmlns:a16="http://schemas.microsoft.com/office/drawing/2014/main" id="{41208D4D-F400-9F4F-833C-568613731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251" y="4248461"/>
            <a:ext cx="6985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3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AA3A-70DF-48CB-AB3F-5A9723D2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c-Means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F617F36-4573-42B1-AF2A-C41589CD7B5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Cluster belongingness can be a real value [0,1]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Prototype is calculated </a:t>
                </a:r>
                <a:r>
                  <a:rPr lang="en-US" dirty="0" smtClean="0"/>
                  <a:t>as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:r>
                  <a:rPr lang="en-US" dirty="0"/>
                  <a:t>the power 2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referred as </a:t>
                </a:r>
                <a:r>
                  <a:rPr lang="en-US" b="1" i="1" dirty="0"/>
                  <a:t>fuzzifier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F617F36-4573-42B1-AF2A-C41589CD7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AC30F-5191-4728-B746-287C2CC0D976}"/>
                  </a:ext>
                </a:extLst>
              </p:cNvPr>
              <p:cNvSpPr txBox="1"/>
              <p:nvPr/>
            </p:nvSpPr>
            <p:spPr>
              <a:xfrm>
                <a:off x="3270073" y="1292758"/>
                <a:ext cx="2603854" cy="11778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pt-BR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pt-BR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0AC30F-5191-4728-B746-287C2CC0D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73" y="1292758"/>
                <a:ext cx="2603854" cy="1177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A1520-6F57-4E94-8468-2D902ED7B966}"/>
                  </a:ext>
                </a:extLst>
              </p:cNvPr>
              <p:cNvSpPr txBox="1"/>
              <p:nvPr/>
            </p:nvSpPr>
            <p:spPr>
              <a:xfrm>
                <a:off x="3684834" y="3255799"/>
                <a:ext cx="1774332" cy="7714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A1520-6F57-4E94-8468-2D902ED7B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34" y="3255799"/>
                <a:ext cx="1774332" cy="771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7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3249-AF05-41C7-AA68-50CCBD68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Decomposition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52152-0342-4B31-A409-CDBB56B9E2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Each cluster follows a Gaussian distribution centered at the prototype</a:t>
            </a:r>
          </a:p>
          <a:p>
            <a:endParaRPr lang="en-US" dirty="0"/>
          </a:p>
          <a:p>
            <a:r>
              <a:rPr lang="en-US" dirty="0"/>
              <a:t>Data follows a Gaussian mixture distribution of multiple clusters</a:t>
            </a:r>
          </a:p>
          <a:p>
            <a:endParaRPr lang="en-US" dirty="0"/>
          </a:p>
          <a:p>
            <a:r>
              <a:rPr lang="en-US" dirty="0"/>
              <a:t>Cluster membership – given by a Gaussian probability</a:t>
            </a:r>
          </a:p>
          <a:p>
            <a:endParaRPr lang="en-US" dirty="0"/>
          </a:p>
          <a:p>
            <a:r>
              <a:rPr lang="en-US" dirty="0"/>
              <a:t>Iterative updating of: </a:t>
            </a:r>
          </a:p>
          <a:p>
            <a:pPr lvl="1"/>
            <a:r>
              <a:rPr lang="en-US" sz="1600" dirty="0"/>
              <a:t>The mean and the variance of Gaussian for each cluster</a:t>
            </a:r>
          </a:p>
          <a:p>
            <a:pPr lvl="1"/>
            <a:r>
              <a:rPr lang="en-US" sz="1600" dirty="0"/>
              <a:t>Prototypes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7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Clustering: </a:t>
            </a:r>
            <a:br>
              <a:rPr lang="de-DE" dirty="0"/>
            </a:br>
            <a:r>
              <a:rPr lang="de-DE" dirty="0"/>
              <a:t>Quality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9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2232-A559-466D-A16D-E729D0F3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 Training /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7B5D8-31B9-4759-9C52-F9CCC820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The model </a:t>
            </a:r>
            <a:r>
              <a:rPr lang="de-DE" sz="2000" b="1" i="1" dirty="0"/>
              <a:t>learns</a:t>
            </a:r>
            <a:r>
              <a:rPr lang="de-DE" sz="2000" dirty="0"/>
              <a:t> / </a:t>
            </a:r>
            <a:r>
              <a:rPr lang="de-DE" sz="2000" b="1" i="1" dirty="0"/>
              <a:t>is trained </a:t>
            </a:r>
            <a:r>
              <a:rPr lang="de-DE" sz="2000" dirty="0"/>
              <a:t>during the</a:t>
            </a:r>
            <a:r>
              <a:rPr lang="de-DE" sz="2000" b="1" i="1" dirty="0"/>
              <a:t> learning / training </a:t>
            </a:r>
            <a:r>
              <a:rPr lang="de-DE" sz="2000" dirty="0"/>
              <a:t>phase to produce the right answer </a:t>
            </a:r>
            <a:r>
              <a:rPr lang="de-DE" sz="2000" i="1" dirty="0"/>
              <a:t>y </a:t>
            </a:r>
            <a:r>
              <a:rPr lang="de-DE" sz="2000" dirty="0"/>
              <a:t>(</a:t>
            </a:r>
            <a:r>
              <a:rPr lang="de-DE" sz="2000" dirty="0" err="1"/>
              <a:t>a.k.a</a:t>
            </a:r>
            <a:r>
              <a:rPr lang="de-DE" sz="2000" dirty="0"/>
              <a:t>., label)</a:t>
            </a:r>
            <a:endParaRPr lang="de-DE" sz="2000" b="1" dirty="0"/>
          </a:p>
          <a:p>
            <a:endParaRPr lang="de-DE" sz="2000" dirty="0"/>
          </a:p>
          <a:p>
            <a:r>
              <a:rPr lang="de-DE" sz="2000" dirty="0"/>
              <a:t>That is why </a:t>
            </a:r>
            <a:r>
              <a:rPr lang="de-DE" sz="2000" b="1" i="1" dirty="0"/>
              <a:t>machine learning </a:t>
            </a:r>
            <a:r>
              <a:rPr lang="de-DE" sz="2000" b="1" dirty="0">
                <a:sym typeface="Wingdings" panose="05000000000000000000" pitchFamily="2" charset="2"/>
              </a:rPr>
              <a:t></a:t>
            </a:r>
          </a:p>
          <a:p>
            <a:endParaRPr lang="de-DE" sz="2000" dirty="0"/>
          </a:p>
          <a:p>
            <a:r>
              <a:rPr lang="en-GB" sz="2000" dirty="0"/>
              <a:t>Many different algorithms for three ways of learning:</a:t>
            </a:r>
          </a:p>
          <a:p>
            <a:pPr lvl="1"/>
            <a:r>
              <a:rPr lang="en-GB" sz="1800" dirty="0"/>
              <a:t>Supervised</a:t>
            </a:r>
          </a:p>
          <a:p>
            <a:pPr lvl="1"/>
            <a:r>
              <a:rPr lang="en-GB" sz="1800" dirty="0"/>
              <a:t>Unsupervised</a:t>
            </a:r>
          </a:p>
          <a:p>
            <a:pPr lvl="1"/>
            <a:r>
              <a:rPr lang="en-GB" sz="1800" dirty="0"/>
              <a:t>Semi-supervised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ABB9-A249-47FB-AAE3-1DB56D44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Clusters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BCBF0-4B68-4DB9-AB88-9609BE1D9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need to know the number of clusters k beforehand</a:t>
            </a:r>
          </a:p>
          <a:p>
            <a:r>
              <a:rPr lang="en-US" dirty="0"/>
              <a:t>But you may not know – estimate from the data</a:t>
            </a:r>
          </a:p>
          <a:p>
            <a:r>
              <a:rPr lang="en-US" dirty="0"/>
              <a:t>Run clustering algorithm multiple times with different k</a:t>
            </a:r>
          </a:p>
          <a:p>
            <a:r>
              <a:rPr lang="en-US" dirty="0"/>
              <a:t>Plot the validity measures against the number of clusters</a:t>
            </a:r>
          </a:p>
          <a:p>
            <a:pPr lvl="1"/>
            <a:r>
              <a:rPr lang="en-US" dirty="0"/>
              <a:t>Silhouette coefficient</a:t>
            </a:r>
          </a:p>
          <a:p>
            <a:pPr lvl="1"/>
            <a:r>
              <a:rPr lang="en-US" dirty="0"/>
              <a:t>Separation index</a:t>
            </a:r>
          </a:p>
          <a:p>
            <a:r>
              <a:rPr lang="en-US" dirty="0"/>
              <a:t>Find the k that produces the optimum result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0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A44A-1F3B-6342-9AD8-E63DE3E4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Clustering: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E36EA-E889-4B26-AA96-57FF0CC21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6EE30B-2B3F-364C-A812-22D64808C1AE}"/>
              </a:ext>
            </a:extLst>
          </p:cNvPr>
          <p:cNvSpPr txBox="1"/>
          <p:nvPr/>
        </p:nvSpPr>
        <p:spPr>
          <a:xfrm>
            <a:off x="1287883" y="167510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B8A93C-D3CD-C040-94FD-E42D6C2E47F7}"/>
              </a:ext>
            </a:extLst>
          </p:cNvPr>
          <p:cNvSpPr txBox="1"/>
          <p:nvPr/>
        </p:nvSpPr>
        <p:spPr>
          <a:xfrm>
            <a:off x="1287882" y="3798259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77FED0-DECB-8D4B-AB01-095DC58AB476}"/>
              </a:ext>
            </a:extLst>
          </p:cNvPr>
          <p:cNvCxnSpPr/>
          <p:nvPr/>
        </p:nvCxnSpPr>
        <p:spPr>
          <a:xfrm>
            <a:off x="506275" y="2955146"/>
            <a:ext cx="801983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3">
            <a:extLst>
              <a:ext uri="{FF2B5EF4-FFF2-40B4-BE49-F238E27FC236}">
                <a16:creationId xmlns:a16="http://schemas.microsoft.com/office/drawing/2014/main" id="{DDE62C92-63AB-3D47-A31B-FEDEBC03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67" y="1273324"/>
            <a:ext cx="15478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E4D40E70-265D-2B41-B46E-5479378D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69" y="3252072"/>
            <a:ext cx="15478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id="{B80C7704-3802-6347-8880-13B8E7F6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73324"/>
            <a:ext cx="15478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0C7CBFCB-6D6B-9F4B-BABC-4373E1BA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202" y="3254719"/>
            <a:ext cx="1545167" cy="1648354"/>
          </a:xfrm>
          <a:prstGeom prst="rect">
            <a:avLst/>
          </a:prstGeom>
          <a:noFill/>
          <a:ln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C1EAF9E-A0C7-7A4E-B3C8-B97BF8C88DFC}"/>
              </a:ext>
            </a:extLst>
          </p:cNvPr>
          <p:cNvSpPr txBox="1"/>
          <p:nvPr/>
        </p:nvSpPr>
        <p:spPr>
          <a:xfrm>
            <a:off x="6353974" y="1305614"/>
            <a:ext cx="2053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Within-Cluster Variation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7B53D54-B2B0-E548-880D-4C98E2D374F0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6638445" y="1613391"/>
            <a:ext cx="742156" cy="27599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11C6DE-093F-FF40-B64A-729B4C5C4D4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6710463" y="1613391"/>
            <a:ext cx="670138" cy="209893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251BC76-4D0A-E944-820C-C4B998FD8034}"/>
              </a:ext>
            </a:extLst>
          </p:cNvPr>
          <p:cNvCxnSpPr>
            <a:cxnSpLocks/>
          </p:cNvCxnSpPr>
          <p:nvPr/>
        </p:nvCxnSpPr>
        <p:spPr>
          <a:xfrm flipH="1" flipV="1">
            <a:off x="6080870" y="3876426"/>
            <a:ext cx="504056" cy="293436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B8623A3-60C9-0B42-A68D-C7A1B3EB007B}"/>
              </a:ext>
            </a:extLst>
          </p:cNvPr>
          <p:cNvSpPr txBox="1"/>
          <p:nvPr/>
        </p:nvSpPr>
        <p:spPr>
          <a:xfrm>
            <a:off x="5687372" y="4909429"/>
            <a:ext cx="225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Between-Cluster Variation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0E095A8-94A3-D842-9CDA-29C0988B555D}"/>
              </a:ext>
            </a:extLst>
          </p:cNvPr>
          <p:cNvCxnSpPr>
            <a:cxnSpLocks/>
          </p:cNvCxnSpPr>
          <p:nvPr/>
        </p:nvCxnSpPr>
        <p:spPr>
          <a:xfrm flipH="1">
            <a:off x="5964536" y="4121425"/>
            <a:ext cx="548382" cy="268324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27BD1F1-9538-D648-AEBA-B5C763EC09D8}"/>
              </a:ext>
            </a:extLst>
          </p:cNvPr>
          <p:cNvCxnSpPr>
            <a:cxnSpLocks/>
          </p:cNvCxnSpPr>
          <p:nvPr/>
        </p:nvCxnSpPr>
        <p:spPr>
          <a:xfrm flipH="1">
            <a:off x="5964536" y="3870497"/>
            <a:ext cx="116334" cy="507392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4C32691-2DE5-F244-8DC4-80D158615773}"/>
              </a:ext>
            </a:extLst>
          </p:cNvPr>
          <p:cNvCxnSpPr>
            <a:cxnSpLocks/>
          </p:cNvCxnSpPr>
          <p:nvPr/>
        </p:nvCxnSpPr>
        <p:spPr>
          <a:xfrm>
            <a:off x="6004214" y="2109343"/>
            <a:ext cx="216024" cy="212095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6366406-FB84-EA4E-80BE-E69AAB80597E}"/>
              </a:ext>
            </a:extLst>
          </p:cNvPr>
          <p:cNvCxnSpPr>
            <a:cxnSpLocks/>
          </p:cNvCxnSpPr>
          <p:nvPr/>
        </p:nvCxnSpPr>
        <p:spPr>
          <a:xfrm flipV="1">
            <a:off x="6004214" y="1958530"/>
            <a:ext cx="349464" cy="107456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2FEE9E-EE2C-5C48-A72A-77077BC0381B}"/>
              </a:ext>
            </a:extLst>
          </p:cNvPr>
          <p:cNvCxnSpPr>
            <a:cxnSpLocks/>
          </p:cNvCxnSpPr>
          <p:nvPr/>
        </p:nvCxnSpPr>
        <p:spPr>
          <a:xfrm flipH="1">
            <a:off x="6220238" y="1958530"/>
            <a:ext cx="203964" cy="362908"/>
          </a:xfrm>
          <a:prstGeom prst="straightConnector1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4A62E34-7510-D04A-B40E-9B4886E4571E}"/>
              </a:ext>
            </a:extLst>
          </p:cNvPr>
          <p:cNvCxnSpPr>
            <a:stCxn id="65" idx="0"/>
          </p:cNvCxnSpPr>
          <p:nvPr/>
        </p:nvCxnSpPr>
        <p:spPr>
          <a:xfrm flipH="1" flipV="1">
            <a:off x="6332907" y="4313879"/>
            <a:ext cx="480479" cy="5955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8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13C5C9FA-11FE-4250-8C9E-393EED62D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Quality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027" name="Rectangle 3">
                <a:extLst>
                  <a:ext uri="{FF2B5EF4-FFF2-40B4-BE49-F238E27FC236}">
                    <a16:creationId xmlns:a16="http://schemas.microsoft.com/office/drawing/2014/main" id="{466728BF-593A-430B-8419-EED9BCA8284F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Centroid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en-US" dirty="0"/>
                  <a:t>: mean vector of all objects in clustering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r>
                  <a:rPr lang="en-US" altLang="en-US" dirty="0"/>
                  <a:t>Within-Cluster Variation: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𝑇𝐷</m:t>
                          </m:r>
                        </m:e>
                        <m:sup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altLang="en-US" b="1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𝑑𝑖𝑠𝑡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de-DE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DE" alt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Between-Cluster Variation: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alt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𝑑𝑖𝑠𝑡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de-DE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de-DE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de-DE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Clustering Quality (one possible measure):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b="0" i="1" smtClean="0">
                          <a:latin typeface="Cambria Math" panose="02040503050406030204" pitchFamily="18" charset="0"/>
                        </a:rPr>
                        <m:t>𝐶𝑄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𝑇𝐷</m:t>
                              </m:r>
                            </m:e>
                            <m:sup>
                              <m:r>
                                <a:rPr lang="de-DE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85027" name="Rectangle 3">
                <a:extLst>
                  <a:ext uri="{FF2B5EF4-FFF2-40B4-BE49-F238E27FC236}">
                    <a16:creationId xmlns:a16="http://schemas.microsoft.com/office/drawing/2014/main" id="{466728BF-593A-430B-8419-EED9BCA82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818" t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67" descr="\in ">
            <a:extLst>
              <a:ext uri="{FF2B5EF4-FFF2-40B4-BE49-F238E27FC236}">
                <a16:creationId xmlns:a16="http://schemas.microsoft.com/office/drawing/2014/main" id="{880F1A74-9233-4A93-96D9-34ACDF37DC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107200-90E7-45C5-95B0-4F3D74F8696C}"/>
              </a:ext>
            </a:extLst>
          </p:cNvPr>
          <p:cNvSpPr/>
          <p:nvPr/>
        </p:nvSpPr>
        <p:spPr>
          <a:xfrm>
            <a:off x="3896290" y="4334471"/>
            <a:ext cx="567680" cy="504056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5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B504E6-A2DE-7540-9572-A3577E3427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Silhouette-Coefficient for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B504E6-A2DE-7540-9572-A3577E342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20"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CC94B-B296-A945-BE41-D3257BDAFB1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Silhouette-Coefficient [Kaufman &amp; </a:t>
                </a:r>
                <a:r>
                  <a:rPr lang="en-US" dirty="0" err="1"/>
                  <a:t>Rousseeuw</a:t>
                </a:r>
                <a:r>
                  <a:rPr lang="en-US" dirty="0"/>
                  <a:t> 1990] measures the quality of clustering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distance of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its cluster representative  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distance of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the representative of the „second-best“ cluster</a:t>
                </a:r>
              </a:p>
              <a:p>
                <a:r>
                  <a:rPr lang="en-US" b="1" dirty="0"/>
                  <a:t>Silhouette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−1, 1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calculated for each cluster</a:t>
                </a:r>
              </a:p>
              <a:p>
                <a:r>
                  <a:rPr lang="en-US" dirty="0"/>
                  <a:t>Good clusters </a:t>
                </a:r>
                <a:r>
                  <a:rPr lang="en-US" dirty="0">
                    <a:sym typeface="Wingdings" panose="05000000000000000000" pitchFamily="2" charset="2"/>
                  </a:rPr>
                  <a:t> high silhouette coefficient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CC94B-B296-A945-BE41-D3257BDAF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745" t="-1983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2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081489E6-5068-4B8E-93C0-AC6D7B659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330" dirty="0"/>
              <a:t>Silhouette-Coefficient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CB3D2-636F-46CF-B494-5E03D251FA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0387" name="Oval 3">
            <a:extLst>
              <a:ext uri="{FF2B5EF4-FFF2-40B4-BE49-F238E27FC236}">
                <a16:creationId xmlns:a16="http://schemas.microsoft.com/office/drawing/2014/main" id="{8D6FF616-658C-4A19-83A3-A0E9D5B84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1714500"/>
            <a:ext cx="1778000" cy="17145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0388" name="Group 4">
            <a:extLst>
              <a:ext uri="{FF2B5EF4-FFF2-40B4-BE49-F238E27FC236}">
                <a16:creationId xmlns:a16="http://schemas.microsoft.com/office/drawing/2014/main" id="{19DCA3E2-266C-4A52-B51B-35150F1A716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540000"/>
            <a:ext cx="127000" cy="127000"/>
            <a:chOff x="1008" y="2448"/>
            <a:chExt cx="96" cy="96"/>
          </a:xfrm>
        </p:grpSpPr>
        <p:sp>
          <p:nvSpPr>
            <p:cNvPr id="400389" name="Line 5">
              <a:extLst>
                <a:ext uri="{FF2B5EF4-FFF2-40B4-BE49-F238E27FC236}">
                  <a16:creationId xmlns:a16="http://schemas.microsoft.com/office/drawing/2014/main" id="{89918CC5-B8D5-422C-A3D8-4F5E1D9F0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390" name="Line 6">
              <a:extLst>
                <a:ext uri="{FF2B5EF4-FFF2-40B4-BE49-F238E27FC236}">
                  <a16:creationId xmlns:a16="http://schemas.microsoft.com/office/drawing/2014/main" id="{BDB56B75-8152-436E-87DD-B1F63A869B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0391" name="Oval 7">
            <a:extLst>
              <a:ext uri="{FF2B5EF4-FFF2-40B4-BE49-F238E27FC236}">
                <a16:creationId xmlns:a16="http://schemas.microsoft.com/office/drawing/2014/main" id="{09BDEA9B-B44F-4F3E-B59E-F28C357C9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032000"/>
            <a:ext cx="1778000" cy="17145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0392" name="Group 8">
            <a:extLst>
              <a:ext uri="{FF2B5EF4-FFF2-40B4-BE49-F238E27FC236}">
                <a16:creationId xmlns:a16="http://schemas.microsoft.com/office/drawing/2014/main" id="{697FFD27-957C-4BF3-A71B-2CCFBDB5C3CA}"/>
              </a:ext>
            </a:extLst>
          </p:cNvPr>
          <p:cNvGrpSpPr>
            <a:grpSpLocks/>
          </p:cNvGrpSpPr>
          <p:nvPr/>
        </p:nvGrpSpPr>
        <p:grpSpPr bwMode="auto">
          <a:xfrm>
            <a:off x="6540500" y="2857500"/>
            <a:ext cx="127000" cy="127000"/>
            <a:chOff x="1008" y="2448"/>
            <a:chExt cx="96" cy="96"/>
          </a:xfrm>
        </p:grpSpPr>
        <p:sp>
          <p:nvSpPr>
            <p:cNvPr id="400393" name="Line 9">
              <a:extLst>
                <a:ext uri="{FF2B5EF4-FFF2-40B4-BE49-F238E27FC236}">
                  <a16:creationId xmlns:a16="http://schemas.microsoft.com/office/drawing/2014/main" id="{E864BFE3-6481-4685-BDB9-A0AA185B3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394" name="Line 10">
              <a:extLst>
                <a:ext uri="{FF2B5EF4-FFF2-40B4-BE49-F238E27FC236}">
                  <a16:creationId xmlns:a16="http://schemas.microsoft.com/office/drawing/2014/main" id="{CE17DCF3-A7EA-41A3-8572-B14120640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0395" name="Text Box 11">
            <a:extLst>
              <a:ext uri="{FF2B5EF4-FFF2-40B4-BE49-F238E27FC236}">
                <a16:creationId xmlns:a16="http://schemas.microsoft.com/office/drawing/2014/main" id="{F07ACE61-7705-4C9E-B430-C554627F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126" y="1397001"/>
            <a:ext cx="901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1</a:t>
            </a:r>
          </a:p>
        </p:txBody>
      </p:sp>
      <p:sp>
        <p:nvSpPr>
          <p:cNvPr id="400396" name="Text Box 12">
            <a:extLst>
              <a:ext uri="{FF2B5EF4-FFF2-40B4-BE49-F238E27FC236}">
                <a16:creationId xmlns:a16="http://schemas.microsoft.com/office/drawing/2014/main" id="{E93D7E93-D9D1-4864-B4E5-EDEDA861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126" y="1714501"/>
            <a:ext cx="901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2</a:t>
            </a:r>
          </a:p>
        </p:txBody>
      </p:sp>
      <p:grpSp>
        <p:nvGrpSpPr>
          <p:cNvPr id="400397" name="Group 13">
            <a:extLst>
              <a:ext uri="{FF2B5EF4-FFF2-40B4-BE49-F238E27FC236}">
                <a16:creationId xmlns:a16="http://schemas.microsoft.com/office/drawing/2014/main" id="{E28F6AF8-2D2C-4B9A-B080-B00DA7376105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2095500"/>
            <a:ext cx="127000" cy="127000"/>
            <a:chOff x="1008" y="2448"/>
            <a:chExt cx="96" cy="96"/>
          </a:xfrm>
        </p:grpSpPr>
        <p:sp>
          <p:nvSpPr>
            <p:cNvPr id="400398" name="Line 14">
              <a:extLst>
                <a:ext uri="{FF2B5EF4-FFF2-40B4-BE49-F238E27FC236}">
                  <a16:creationId xmlns:a16="http://schemas.microsoft.com/office/drawing/2014/main" id="{3AD154DD-A84D-4BCB-8B53-671199C66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399" name="Line 15">
              <a:extLst>
                <a:ext uri="{FF2B5EF4-FFF2-40B4-BE49-F238E27FC236}">
                  <a16:creationId xmlns:a16="http://schemas.microsoft.com/office/drawing/2014/main" id="{E0737E78-6D37-475E-A02A-61FC44089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0400" name="Line 16">
            <a:extLst>
              <a:ext uri="{FF2B5EF4-FFF2-40B4-BE49-F238E27FC236}">
                <a16:creationId xmlns:a16="http://schemas.microsoft.com/office/drawing/2014/main" id="{3F18A7E6-7652-479D-BB33-379C00319A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3500" y="2032000"/>
            <a:ext cx="44450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401" name="Object 17">
                <a:extLst>
                  <a:ext uri="{FF2B5EF4-FFF2-40B4-BE49-F238E27FC236}">
                    <a16:creationId xmlns:a16="http://schemas.microsoft.com/office/drawing/2014/main" id="{D9F09E4B-779C-4D4A-A4DA-A017D469111D}"/>
                  </a:ext>
                </a:extLst>
              </p:cNvPr>
              <p:cNvSpPr txBox="1"/>
              <p:nvPr/>
            </p:nvSpPr>
            <p:spPr bwMode="auto">
              <a:xfrm>
                <a:off x="2362176" y="1910358"/>
                <a:ext cx="465138" cy="29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0401" name="Object 17">
                <a:extLst>
                  <a:ext uri="{FF2B5EF4-FFF2-40B4-BE49-F238E27FC236}">
                    <a16:creationId xmlns:a16="http://schemas.microsoft.com/office/drawing/2014/main" id="{D9F09E4B-779C-4D4A-A4DA-A017D4691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176" y="1910358"/>
                <a:ext cx="465138" cy="298450"/>
              </a:xfrm>
              <a:prstGeom prst="rect">
                <a:avLst/>
              </a:prstGeom>
              <a:blipFill>
                <a:blip r:embed="rId2"/>
                <a:stretch>
                  <a:fillRect r="-11688" b="-12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0402" name="Object 18">
                <a:extLst>
                  <a:ext uri="{FF2B5EF4-FFF2-40B4-BE49-F238E27FC236}">
                    <a16:creationId xmlns:a16="http://schemas.microsoft.com/office/drawing/2014/main" id="{6A3DA443-9ABB-444B-912E-28856B57CE88}"/>
                  </a:ext>
                </a:extLst>
              </p:cNvPr>
              <p:cNvSpPr txBox="1"/>
              <p:nvPr/>
            </p:nvSpPr>
            <p:spPr bwMode="auto">
              <a:xfrm>
                <a:off x="4381500" y="2540000"/>
                <a:ext cx="447675" cy="29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0402" name="Object 18">
                <a:extLst>
                  <a:ext uri="{FF2B5EF4-FFF2-40B4-BE49-F238E27FC236}">
                    <a16:creationId xmlns:a16="http://schemas.microsoft.com/office/drawing/2014/main" id="{6A3DA443-9ABB-444B-912E-28856B57C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540000"/>
                <a:ext cx="447675" cy="298450"/>
              </a:xfrm>
              <a:prstGeom prst="rect">
                <a:avLst/>
              </a:prstGeom>
              <a:blipFill>
                <a:blip r:embed="rId3"/>
                <a:stretch>
                  <a:fillRect r="-16438" b="-12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0403" name="Line 19">
            <a:extLst>
              <a:ext uri="{FF2B5EF4-FFF2-40B4-BE49-F238E27FC236}">
                <a16:creationId xmlns:a16="http://schemas.microsoft.com/office/drawing/2014/main" id="{CC328272-6F3C-4184-9590-8F5AF28401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38500" y="2159000"/>
            <a:ext cx="330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404" name="Object 20">
                <a:extLst>
                  <a:ext uri="{FF2B5EF4-FFF2-40B4-BE49-F238E27FC236}">
                    <a16:creationId xmlns:a16="http://schemas.microsoft.com/office/drawing/2014/main" id="{4049EACB-3873-4CC9-B551-3EA3FB837D2E}"/>
                  </a:ext>
                </a:extLst>
              </p:cNvPr>
              <p:cNvSpPr txBox="1"/>
              <p:nvPr/>
            </p:nvSpPr>
            <p:spPr bwMode="auto">
              <a:xfrm>
                <a:off x="3027383" y="4144963"/>
                <a:ext cx="3302000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0404" name="Object 20">
                <a:extLst>
                  <a:ext uri="{FF2B5EF4-FFF2-40B4-BE49-F238E27FC236}">
                    <a16:creationId xmlns:a16="http://schemas.microsoft.com/office/drawing/2014/main" id="{4049EACB-3873-4CC9-B551-3EA3FB837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383" y="4144963"/>
                <a:ext cx="3302000" cy="600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0405" name="Object 21">
                <a:extLst>
                  <a:ext uri="{FF2B5EF4-FFF2-40B4-BE49-F238E27FC236}">
                    <a16:creationId xmlns:a16="http://schemas.microsoft.com/office/drawing/2014/main" id="{1466A711-19F4-41A1-884E-28E02723C699}"/>
                  </a:ext>
                </a:extLst>
              </p:cNvPr>
              <p:cNvSpPr txBox="1"/>
              <p:nvPr/>
            </p:nvSpPr>
            <p:spPr bwMode="auto">
              <a:xfrm>
                <a:off x="3916383" y="3573463"/>
                <a:ext cx="1346572" cy="290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0405" name="Object 21">
                <a:extLst>
                  <a:ext uri="{FF2B5EF4-FFF2-40B4-BE49-F238E27FC236}">
                    <a16:creationId xmlns:a16="http://schemas.microsoft.com/office/drawing/2014/main" id="{1466A711-19F4-41A1-884E-28E02723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383" y="3573463"/>
                <a:ext cx="1346572" cy="290513"/>
              </a:xfrm>
              <a:prstGeom prst="rect">
                <a:avLst/>
              </a:prstGeom>
              <a:blipFill>
                <a:blip r:embed="rId5"/>
                <a:stretch>
                  <a:fillRect b="-145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0406" name="Text Box 22">
            <a:extLst>
              <a:ext uri="{FF2B5EF4-FFF2-40B4-BE49-F238E27FC236}">
                <a16:creationId xmlns:a16="http://schemas.microsoft.com/office/drawing/2014/main" id="{57A1055C-C3D3-4464-837B-748F3C42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94" y="1067016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clustering…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2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9EC55EE9-11CA-4D1B-8ABA-443961F30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330" dirty="0"/>
              <a:t>Silhouette-Coefficient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F9E86-16B8-447B-944A-D8EB5437F7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1411" name="Oval 3">
            <a:extLst>
              <a:ext uri="{FF2B5EF4-FFF2-40B4-BE49-F238E27FC236}">
                <a16:creationId xmlns:a16="http://schemas.microsoft.com/office/drawing/2014/main" id="{D5A003E0-6E4A-46E1-ACA4-79A48393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714500"/>
            <a:ext cx="1778000" cy="17145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1412" name="Group 4">
            <a:extLst>
              <a:ext uri="{FF2B5EF4-FFF2-40B4-BE49-F238E27FC236}">
                <a16:creationId xmlns:a16="http://schemas.microsoft.com/office/drawing/2014/main" id="{5B26BAEB-5D88-414F-8BCF-0E848BB3268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540000"/>
            <a:ext cx="127000" cy="127000"/>
            <a:chOff x="1008" y="2448"/>
            <a:chExt cx="96" cy="96"/>
          </a:xfrm>
        </p:grpSpPr>
        <p:sp>
          <p:nvSpPr>
            <p:cNvPr id="401413" name="Line 5">
              <a:extLst>
                <a:ext uri="{FF2B5EF4-FFF2-40B4-BE49-F238E27FC236}">
                  <a16:creationId xmlns:a16="http://schemas.microsoft.com/office/drawing/2014/main" id="{4559C2DF-0840-4400-B030-CF36C54A5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414" name="Line 6">
              <a:extLst>
                <a:ext uri="{FF2B5EF4-FFF2-40B4-BE49-F238E27FC236}">
                  <a16:creationId xmlns:a16="http://schemas.microsoft.com/office/drawing/2014/main" id="{0A90AC65-A3B6-4044-81B4-3978EF96E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1415" name="Oval 7">
            <a:extLst>
              <a:ext uri="{FF2B5EF4-FFF2-40B4-BE49-F238E27FC236}">
                <a16:creationId xmlns:a16="http://schemas.microsoft.com/office/drawing/2014/main" id="{77D901BA-E6DE-46FC-B8B4-11FE5E23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1674150"/>
            <a:ext cx="1778000" cy="17145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1416" name="Group 8">
            <a:extLst>
              <a:ext uri="{FF2B5EF4-FFF2-40B4-BE49-F238E27FC236}">
                <a16:creationId xmlns:a16="http://schemas.microsoft.com/office/drawing/2014/main" id="{2B2B4DF2-30D7-4CC2-992B-94FB87F411E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476500"/>
            <a:ext cx="127000" cy="127000"/>
            <a:chOff x="1008" y="2448"/>
            <a:chExt cx="96" cy="96"/>
          </a:xfrm>
        </p:grpSpPr>
        <p:sp>
          <p:nvSpPr>
            <p:cNvPr id="401417" name="Line 9">
              <a:extLst>
                <a:ext uri="{FF2B5EF4-FFF2-40B4-BE49-F238E27FC236}">
                  <a16:creationId xmlns:a16="http://schemas.microsoft.com/office/drawing/2014/main" id="{CA23CEBC-18D5-4BEF-9BEB-45FA2485E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418" name="Line 10">
              <a:extLst>
                <a:ext uri="{FF2B5EF4-FFF2-40B4-BE49-F238E27FC236}">
                  <a16:creationId xmlns:a16="http://schemas.microsoft.com/office/drawing/2014/main" id="{D30D7658-5CB0-4DB1-98C2-867311E3A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1419" name="Text Box 11">
            <a:extLst>
              <a:ext uri="{FF2B5EF4-FFF2-40B4-BE49-F238E27FC236}">
                <a16:creationId xmlns:a16="http://schemas.microsoft.com/office/drawing/2014/main" id="{695DC558-32EE-47A9-8965-348B90A2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126" y="1397001"/>
            <a:ext cx="901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1</a:t>
            </a:r>
          </a:p>
        </p:txBody>
      </p:sp>
      <p:sp>
        <p:nvSpPr>
          <p:cNvPr id="401420" name="Text Box 12">
            <a:extLst>
              <a:ext uri="{FF2B5EF4-FFF2-40B4-BE49-F238E27FC236}">
                <a16:creationId xmlns:a16="http://schemas.microsoft.com/office/drawing/2014/main" id="{7B8507C5-BEA9-4287-878A-3E20C322F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97000"/>
            <a:ext cx="901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2</a:t>
            </a:r>
          </a:p>
        </p:txBody>
      </p:sp>
      <p:grpSp>
        <p:nvGrpSpPr>
          <p:cNvPr id="401421" name="Group 13">
            <a:extLst>
              <a:ext uri="{FF2B5EF4-FFF2-40B4-BE49-F238E27FC236}">
                <a16:creationId xmlns:a16="http://schemas.microsoft.com/office/drawing/2014/main" id="{67627F17-18FE-4DB9-B5E9-764FFFD26608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476500"/>
            <a:ext cx="127000" cy="127000"/>
            <a:chOff x="1008" y="2448"/>
            <a:chExt cx="96" cy="96"/>
          </a:xfrm>
        </p:grpSpPr>
        <p:sp>
          <p:nvSpPr>
            <p:cNvPr id="401422" name="Line 14">
              <a:extLst>
                <a:ext uri="{FF2B5EF4-FFF2-40B4-BE49-F238E27FC236}">
                  <a16:creationId xmlns:a16="http://schemas.microsoft.com/office/drawing/2014/main" id="{FA0B8B57-EF0E-4ADA-9136-3C764A8D4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423" name="Line 15">
              <a:extLst>
                <a:ext uri="{FF2B5EF4-FFF2-40B4-BE49-F238E27FC236}">
                  <a16:creationId xmlns:a16="http://schemas.microsoft.com/office/drawing/2014/main" id="{7EC7DF47-52A6-45A9-971B-67496C6A6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1424" name="Line 16">
            <a:extLst>
              <a:ext uri="{FF2B5EF4-FFF2-40B4-BE49-F238E27FC236}">
                <a16:creationId xmlns:a16="http://schemas.microsoft.com/office/drawing/2014/main" id="{C7471EF7-57A0-4F8C-8A44-1E674822E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1500" y="2413000"/>
            <a:ext cx="7620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425" name="Object 17">
                <a:extLst>
                  <a:ext uri="{FF2B5EF4-FFF2-40B4-BE49-F238E27FC236}">
                    <a16:creationId xmlns:a16="http://schemas.microsoft.com/office/drawing/2014/main" id="{FCA2357C-1F17-4B52-9EA7-38BCAB3BFB7F}"/>
                  </a:ext>
                </a:extLst>
              </p:cNvPr>
              <p:cNvSpPr txBox="1"/>
              <p:nvPr/>
            </p:nvSpPr>
            <p:spPr bwMode="auto">
              <a:xfrm>
                <a:off x="3238500" y="2095500"/>
                <a:ext cx="465138" cy="29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1425" name="Object 17">
                <a:extLst>
                  <a:ext uri="{FF2B5EF4-FFF2-40B4-BE49-F238E27FC236}">
                    <a16:creationId xmlns:a16="http://schemas.microsoft.com/office/drawing/2014/main" id="{FCA2357C-1F17-4B52-9EA7-38BCAB3BF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0" y="2095500"/>
                <a:ext cx="465138" cy="298450"/>
              </a:xfrm>
              <a:prstGeom prst="rect">
                <a:avLst/>
              </a:prstGeom>
              <a:blipFill>
                <a:blip r:embed="rId2"/>
                <a:stretch>
                  <a:fillRect r="-11688" b="-12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426" name="Object 18">
                <a:extLst>
                  <a:ext uri="{FF2B5EF4-FFF2-40B4-BE49-F238E27FC236}">
                    <a16:creationId xmlns:a16="http://schemas.microsoft.com/office/drawing/2014/main" id="{03C71678-94A1-4D4A-9F58-34E70E7A3A10}"/>
                  </a:ext>
                </a:extLst>
              </p:cNvPr>
              <p:cNvSpPr txBox="1"/>
              <p:nvPr/>
            </p:nvSpPr>
            <p:spPr bwMode="auto">
              <a:xfrm>
                <a:off x="4318000" y="2730500"/>
                <a:ext cx="447675" cy="29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1426" name="Object 18">
                <a:extLst>
                  <a:ext uri="{FF2B5EF4-FFF2-40B4-BE49-F238E27FC236}">
                    <a16:creationId xmlns:a16="http://schemas.microsoft.com/office/drawing/2014/main" id="{03C71678-94A1-4D4A-9F58-34E70E7A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000" y="2730500"/>
                <a:ext cx="447675" cy="298450"/>
              </a:xfrm>
              <a:prstGeom prst="rect">
                <a:avLst/>
              </a:prstGeom>
              <a:blipFill>
                <a:blip r:embed="rId3"/>
                <a:stretch>
                  <a:fillRect r="-16216" b="-12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427" name="Line 19">
            <a:extLst>
              <a:ext uri="{FF2B5EF4-FFF2-40B4-BE49-F238E27FC236}">
                <a16:creationId xmlns:a16="http://schemas.microsoft.com/office/drawing/2014/main" id="{55981E6C-3D08-4F90-B548-CEC7B1901E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73500" y="2667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428" name="Object 20">
                <a:extLst>
                  <a:ext uri="{FF2B5EF4-FFF2-40B4-BE49-F238E27FC236}">
                    <a16:creationId xmlns:a16="http://schemas.microsoft.com/office/drawing/2014/main" id="{A1248326-72F1-4D54-B377-188AC0C95C51}"/>
                  </a:ext>
                </a:extLst>
              </p:cNvPr>
              <p:cNvSpPr txBox="1"/>
              <p:nvPr/>
            </p:nvSpPr>
            <p:spPr bwMode="auto">
              <a:xfrm>
                <a:off x="2965450" y="4318000"/>
                <a:ext cx="3406750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1428" name="Object 20">
                <a:extLst>
                  <a:ext uri="{FF2B5EF4-FFF2-40B4-BE49-F238E27FC236}">
                    <a16:creationId xmlns:a16="http://schemas.microsoft.com/office/drawing/2014/main" id="{A1248326-72F1-4D54-B377-188AC0C9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5450" y="4318000"/>
                <a:ext cx="3406750" cy="600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429" name="Object 21">
                <a:extLst>
                  <a:ext uri="{FF2B5EF4-FFF2-40B4-BE49-F238E27FC236}">
                    <a16:creationId xmlns:a16="http://schemas.microsoft.com/office/drawing/2014/main" id="{1C3FBD7C-2616-442B-B343-663956DD263F}"/>
                  </a:ext>
                </a:extLst>
              </p:cNvPr>
              <p:cNvSpPr txBox="1"/>
              <p:nvPr/>
            </p:nvSpPr>
            <p:spPr bwMode="auto">
              <a:xfrm>
                <a:off x="3937000" y="3746500"/>
                <a:ext cx="1427088" cy="290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1429" name="Object 21">
                <a:extLst>
                  <a:ext uri="{FF2B5EF4-FFF2-40B4-BE49-F238E27FC236}">
                    <a16:creationId xmlns:a16="http://schemas.microsoft.com/office/drawing/2014/main" id="{1C3FBD7C-2616-442B-B343-663956DD2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0" y="3746500"/>
                <a:ext cx="1427088" cy="290513"/>
              </a:xfrm>
              <a:prstGeom prst="rect">
                <a:avLst/>
              </a:prstGeom>
              <a:blipFill>
                <a:blip r:embed="rId5"/>
                <a:stretch>
                  <a:fillRect b="-170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430" name="Text Box 22">
            <a:extLst>
              <a:ext uri="{FF2B5EF4-FFF2-40B4-BE49-F238E27FC236}">
                <a16:creationId xmlns:a16="http://schemas.microsoft.com/office/drawing/2014/main" id="{046FEDCC-B8E5-478E-8217-E5C52D86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009335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…not so good…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2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A5BAB7C8-E92E-4B56-9280-BE5C16AC7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330" dirty="0"/>
              <a:t>Silhouette-Coefficient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247E4-67CD-4A58-B56C-E9E255A06B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2435" name="Oval 3">
            <a:extLst>
              <a:ext uri="{FF2B5EF4-FFF2-40B4-BE49-F238E27FC236}">
                <a16:creationId xmlns:a16="http://schemas.microsoft.com/office/drawing/2014/main" id="{E8B4F7DB-9A85-4843-9C91-F6D263BC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93450"/>
            <a:ext cx="3556000" cy="36195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2436" name="Group 4">
            <a:extLst>
              <a:ext uri="{FF2B5EF4-FFF2-40B4-BE49-F238E27FC236}">
                <a16:creationId xmlns:a16="http://schemas.microsoft.com/office/drawing/2014/main" id="{F5554D51-C46E-41CB-909A-53AEAF1E5ACA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302000"/>
            <a:ext cx="127000" cy="127000"/>
            <a:chOff x="1008" y="2448"/>
            <a:chExt cx="96" cy="96"/>
          </a:xfrm>
        </p:grpSpPr>
        <p:sp>
          <p:nvSpPr>
            <p:cNvPr id="402437" name="Line 5">
              <a:extLst>
                <a:ext uri="{FF2B5EF4-FFF2-40B4-BE49-F238E27FC236}">
                  <a16:creationId xmlns:a16="http://schemas.microsoft.com/office/drawing/2014/main" id="{B5593401-AD01-4C11-8F8D-470C1AC2E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438" name="Line 6">
              <a:extLst>
                <a:ext uri="{FF2B5EF4-FFF2-40B4-BE49-F238E27FC236}">
                  <a16:creationId xmlns:a16="http://schemas.microsoft.com/office/drawing/2014/main" id="{B0FE182D-9F69-4F18-8E3B-5331A272A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2439" name="Oval 7">
            <a:extLst>
              <a:ext uri="{FF2B5EF4-FFF2-40B4-BE49-F238E27FC236}">
                <a16:creationId xmlns:a16="http://schemas.microsoft.com/office/drawing/2014/main" id="{224A92C2-9D58-4545-A25E-1C1AE061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3111500"/>
            <a:ext cx="762000" cy="762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2440" name="Group 8">
            <a:extLst>
              <a:ext uri="{FF2B5EF4-FFF2-40B4-BE49-F238E27FC236}">
                <a16:creationId xmlns:a16="http://schemas.microsoft.com/office/drawing/2014/main" id="{A3D779B6-C4EE-4102-A267-CC49ADB3F7B7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3429000"/>
            <a:ext cx="127000" cy="127000"/>
            <a:chOff x="1008" y="2448"/>
            <a:chExt cx="96" cy="96"/>
          </a:xfrm>
        </p:grpSpPr>
        <p:sp>
          <p:nvSpPr>
            <p:cNvPr id="402441" name="Line 9">
              <a:extLst>
                <a:ext uri="{FF2B5EF4-FFF2-40B4-BE49-F238E27FC236}">
                  <a16:creationId xmlns:a16="http://schemas.microsoft.com/office/drawing/2014/main" id="{17AC8D00-392D-4BDF-96F2-AD0D94F4C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442" name="Line 10">
              <a:extLst>
                <a:ext uri="{FF2B5EF4-FFF2-40B4-BE49-F238E27FC236}">
                  <a16:creationId xmlns:a16="http://schemas.microsoft.com/office/drawing/2014/main" id="{08B85669-FC5A-4627-A45F-EF98FD8C8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2443" name="Text Box 11">
            <a:extLst>
              <a:ext uri="{FF2B5EF4-FFF2-40B4-BE49-F238E27FC236}">
                <a16:creationId xmlns:a16="http://schemas.microsoft.com/office/drawing/2014/main" id="{9B0D7D32-C290-4681-8338-5860D89F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26" y="1275951"/>
            <a:ext cx="901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1</a:t>
            </a:r>
          </a:p>
        </p:txBody>
      </p:sp>
      <p:sp>
        <p:nvSpPr>
          <p:cNvPr id="402444" name="Text Box 12">
            <a:extLst>
              <a:ext uri="{FF2B5EF4-FFF2-40B4-BE49-F238E27FC236}">
                <a16:creationId xmlns:a16="http://schemas.microsoft.com/office/drawing/2014/main" id="{9C95BE9F-BEAD-4802-9BEE-19F1C93C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126" y="2794001"/>
            <a:ext cx="901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2</a:t>
            </a:r>
          </a:p>
        </p:txBody>
      </p:sp>
      <p:grpSp>
        <p:nvGrpSpPr>
          <p:cNvPr id="402445" name="Group 13">
            <a:extLst>
              <a:ext uri="{FF2B5EF4-FFF2-40B4-BE49-F238E27FC236}">
                <a16:creationId xmlns:a16="http://schemas.microsoft.com/office/drawing/2014/main" id="{E0C46C41-D9B6-44EC-AE01-A0E4C91D8743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3365500"/>
            <a:ext cx="127000" cy="127000"/>
            <a:chOff x="1008" y="2448"/>
            <a:chExt cx="96" cy="96"/>
          </a:xfrm>
        </p:grpSpPr>
        <p:sp>
          <p:nvSpPr>
            <p:cNvPr id="402446" name="Line 14">
              <a:extLst>
                <a:ext uri="{FF2B5EF4-FFF2-40B4-BE49-F238E27FC236}">
                  <a16:creationId xmlns:a16="http://schemas.microsoft.com/office/drawing/2014/main" id="{76A88ED1-F659-4268-A872-EE008A1FF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447" name="Line 15">
              <a:extLst>
                <a:ext uri="{FF2B5EF4-FFF2-40B4-BE49-F238E27FC236}">
                  <a16:creationId xmlns:a16="http://schemas.microsoft.com/office/drawing/2014/main" id="{B04119B5-75F4-4890-A863-7DFB938BC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448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5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2448" name="Line 16">
            <a:extLst>
              <a:ext uri="{FF2B5EF4-FFF2-40B4-BE49-F238E27FC236}">
                <a16:creationId xmlns:a16="http://schemas.microsoft.com/office/drawing/2014/main" id="{FC6D1446-1C41-4E0B-BDF8-3E98095F3A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1000" y="3175000"/>
            <a:ext cx="16510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2449" name="Object 17">
                <a:extLst>
                  <a:ext uri="{FF2B5EF4-FFF2-40B4-BE49-F238E27FC236}">
                    <a16:creationId xmlns:a16="http://schemas.microsoft.com/office/drawing/2014/main" id="{B5690B98-B878-4332-8630-D5AA9F9588FD}"/>
                  </a:ext>
                </a:extLst>
              </p:cNvPr>
              <p:cNvSpPr txBox="1"/>
              <p:nvPr/>
            </p:nvSpPr>
            <p:spPr bwMode="auto">
              <a:xfrm>
                <a:off x="3429000" y="2857500"/>
                <a:ext cx="566936" cy="29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2449" name="Object 17">
                <a:extLst>
                  <a:ext uri="{FF2B5EF4-FFF2-40B4-BE49-F238E27FC236}">
                    <a16:creationId xmlns:a16="http://schemas.microsoft.com/office/drawing/2014/main" id="{B5690B98-B878-4332-8630-D5AA9F958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2857500"/>
                <a:ext cx="566936" cy="298450"/>
              </a:xfrm>
              <a:prstGeom prst="rect">
                <a:avLst/>
              </a:prstGeom>
              <a:blipFill>
                <a:blip r:embed="rId2"/>
                <a:stretch>
                  <a:fillRect b="-12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450" name="Object 18">
                <a:extLst>
                  <a:ext uri="{FF2B5EF4-FFF2-40B4-BE49-F238E27FC236}">
                    <a16:creationId xmlns:a16="http://schemas.microsoft.com/office/drawing/2014/main" id="{EACC5A8C-3F95-416B-982C-46C69749794D}"/>
                  </a:ext>
                </a:extLst>
              </p:cNvPr>
              <p:cNvSpPr txBox="1"/>
              <p:nvPr/>
            </p:nvSpPr>
            <p:spPr bwMode="auto">
              <a:xfrm>
                <a:off x="4582632" y="3718039"/>
                <a:ext cx="571500" cy="298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2450" name="Object 18">
                <a:extLst>
                  <a:ext uri="{FF2B5EF4-FFF2-40B4-BE49-F238E27FC236}">
                    <a16:creationId xmlns:a16="http://schemas.microsoft.com/office/drawing/2014/main" id="{EACC5A8C-3F95-416B-982C-46C69749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2632" y="3718039"/>
                <a:ext cx="571500" cy="298450"/>
              </a:xfrm>
              <a:prstGeom prst="rect">
                <a:avLst/>
              </a:prstGeom>
              <a:blipFill>
                <a:blip r:embed="rId3"/>
                <a:stretch>
                  <a:fillRect b="-122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2451" name="Line 19">
            <a:extLst>
              <a:ext uri="{FF2B5EF4-FFF2-40B4-BE49-F238E27FC236}">
                <a16:creationId xmlns:a16="http://schemas.microsoft.com/office/drawing/2014/main" id="{FAF7A120-6ACC-428C-976E-F034888520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3556000"/>
            <a:ext cx="6985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5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2452" name="Object 20">
                <a:extLst>
                  <a:ext uri="{FF2B5EF4-FFF2-40B4-BE49-F238E27FC236}">
                    <a16:creationId xmlns:a16="http://schemas.microsoft.com/office/drawing/2014/main" id="{D6E0FA7A-EEFE-44E8-BEE5-D128D1B8BAD4}"/>
                  </a:ext>
                </a:extLst>
              </p:cNvPr>
              <p:cNvSpPr txBox="1"/>
              <p:nvPr/>
            </p:nvSpPr>
            <p:spPr bwMode="auto">
              <a:xfrm>
                <a:off x="4826000" y="4572000"/>
                <a:ext cx="3809674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</m:e>
                          </m:func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2452" name="Object 20">
                <a:extLst>
                  <a:ext uri="{FF2B5EF4-FFF2-40B4-BE49-F238E27FC236}">
                    <a16:creationId xmlns:a16="http://schemas.microsoft.com/office/drawing/2014/main" id="{D6E0FA7A-EEFE-44E8-BEE5-D128D1B8B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6000" y="4572000"/>
                <a:ext cx="3809674" cy="600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453" name="Object 21">
                <a:extLst>
                  <a:ext uri="{FF2B5EF4-FFF2-40B4-BE49-F238E27FC236}">
                    <a16:creationId xmlns:a16="http://schemas.microsoft.com/office/drawing/2014/main" id="{A8844358-9392-4979-8133-4A1D0AF943D4}"/>
                  </a:ext>
                </a:extLst>
              </p:cNvPr>
              <p:cNvSpPr txBox="1"/>
              <p:nvPr/>
            </p:nvSpPr>
            <p:spPr bwMode="auto">
              <a:xfrm>
                <a:off x="5905500" y="4000500"/>
                <a:ext cx="1402804" cy="290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)≫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2453" name="Object 21">
                <a:extLst>
                  <a:ext uri="{FF2B5EF4-FFF2-40B4-BE49-F238E27FC236}">
                    <a16:creationId xmlns:a16="http://schemas.microsoft.com/office/drawing/2014/main" id="{A8844358-9392-4979-8133-4A1D0AF94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5500" y="4000500"/>
                <a:ext cx="1402804" cy="290513"/>
              </a:xfrm>
              <a:prstGeom prst="rect">
                <a:avLst/>
              </a:prstGeom>
              <a:blipFill>
                <a:blip r:embed="rId5"/>
                <a:stretch>
                  <a:fillRect b="-145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2454" name="Text Box 22">
            <a:extLst>
              <a:ext uri="{FF2B5EF4-FFF2-40B4-BE49-F238E27FC236}">
                <a16:creationId xmlns:a16="http://schemas.microsoft.com/office/drawing/2014/main" id="{A9CC5432-536F-44A7-B54F-06DAFBEF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5" y="941746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…bad clustering.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0D7D-2C9F-B746-96BA-437768D8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Silhouette-Coefficient for Clustering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F155C-F4AA-AE40-BDEE-7C260C0C623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Silhouette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clustering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average silhouette over all objects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Interpretation </a:t>
                </a:r>
                <a:r>
                  <a:rPr lang="en-US" dirty="0"/>
                  <a:t>of silhouette coefficient:  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&gt;0.7 </m:t>
                    </m:r>
                  </m:oMath>
                </a14:m>
                <a:r>
                  <a:rPr lang="en-US" dirty="0"/>
                  <a:t>: strong cluster structure,  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&gt;0.5 </m:t>
                    </m:r>
                  </m:oMath>
                </a14:m>
                <a:r>
                  <a:rPr lang="en-US" dirty="0"/>
                  <a:t>: reasonable cluster structure,    </a:t>
                </a:r>
              </a:p>
              <a:p>
                <a:pPr lvl="1"/>
                <a:r>
                  <a:rPr lang="en-US" dirty="0"/>
                  <a:t> . . 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F155C-F4AA-AE40-BDEE-7C260C0C6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2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3EF4F0-77EE-0A4A-8EA6-ACDBE369C6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Choice of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3EF4F0-77EE-0A4A-8EA6-ACDBE369C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20"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21E0E-55A1-A641-A040-940E5B39545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Method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3, …,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determine one clustering each  </a:t>
                </a:r>
              </a:p>
              <a:p>
                <a:r>
                  <a:rPr lang="en-US" dirty="0"/>
                  <a:t>Choose 𝑘 resulting in the highest clustering quality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Measure of clustering quality </a:t>
                </a:r>
              </a:p>
              <a:p>
                <a:r>
                  <a:rPr lang="en-US" dirty="0"/>
                  <a:t>Uncorrelated with 𝑘  </a:t>
                </a:r>
              </a:p>
              <a:p>
                <a:r>
                  <a:rPr lang="en-US" dirty="0"/>
                  <a:t>for k-means and k-medoid: 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𝑇𝐷</m:t>
                    </m:r>
                  </m:oMath>
                </a14:m>
                <a:r>
                  <a:rPr lang="en-US" dirty="0"/>
                  <a:t>  decrease monotonically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21E0E-55A1-A641-A040-940E5B395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0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756B-EACD-884E-A07D-F3CACF1A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Clustering by Partitioning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47DA-2F04-E445-A435-B96BCC5271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Scheme always similar:  </a:t>
            </a:r>
          </a:p>
          <a:p>
            <a:pPr lvl="1"/>
            <a:r>
              <a:rPr lang="en-US" dirty="0"/>
              <a:t>Find (random) starting clusters  </a:t>
            </a:r>
          </a:p>
          <a:p>
            <a:pPr lvl="1"/>
            <a:r>
              <a:rPr lang="en-US" dirty="0"/>
              <a:t>Iteratively improve cluster positions </a:t>
            </a:r>
            <a:br>
              <a:rPr lang="en-US" dirty="0"/>
            </a:br>
            <a:r>
              <a:rPr lang="en-US" dirty="0"/>
              <a:t>(compute new mean, swap medoids, compute new distribution parameters</a:t>
            </a:r>
            <a:r>
              <a:rPr lang="en-US" dirty="0" smtClean="0"/>
              <a:t>,…)</a:t>
            </a:r>
          </a:p>
          <a:p>
            <a:pPr lvl="1"/>
            <a:endParaRPr lang="en-US" dirty="0"/>
          </a:p>
          <a:p>
            <a:r>
              <a:rPr lang="en-US" dirty="0"/>
              <a:t>Important:  </a:t>
            </a:r>
          </a:p>
          <a:p>
            <a:pPr lvl="1"/>
            <a:r>
              <a:rPr lang="en-US" dirty="0"/>
              <a:t>Number of clusters k  </a:t>
            </a:r>
          </a:p>
          <a:p>
            <a:pPr lvl="1"/>
            <a:r>
              <a:rPr lang="en-US" dirty="0"/>
              <a:t>Initial cluster position influences (heavily):  </a:t>
            </a:r>
          </a:p>
          <a:p>
            <a:pPr lvl="2"/>
            <a:r>
              <a:rPr lang="en-US" dirty="0"/>
              <a:t>quality of results  </a:t>
            </a:r>
          </a:p>
          <a:p>
            <a:pPr lvl="2"/>
            <a:r>
              <a:rPr lang="en-US" dirty="0"/>
              <a:t>speed of convergence    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Problems for iterative clustering methods:  </a:t>
            </a:r>
          </a:p>
          <a:p>
            <a:pPr lvl="1"/>
            <a:r>
              <a:rPr lang="en-US" dirty="0"/>
              <a:t>Clusters of varied size, density and shape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7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92A7-1FA3-4077-9549-6899906A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Supervised Learning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D7E2-CEB6-4058-A3C2-5C097D409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sz="2000" dirty="0"/>
                  <a:t>and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𝑦𝑒𝑙𝑙𝑜𝑤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𝑔𝑟𝑎𝑦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endParaRPr lang="en-GB" sz="2000" dirty="0"/>
              </a:p>
              <a:p>
                <a:r>
                  <a:rPr lang="de-DE" sz="2000" dirty="0"/>
                  <a:t>A training set with many examples of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The model learns on the examples of the training set to produce the right value of y for an input vector </a:t>
                </a:r>
                <a14:m>
                  <m:oMath xmlns:m="http://schemas.openxmlformats.org/officeDocument/2006/math">
                    <m:r>
                      <a:rPr lang="de-DE" sz="20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D7E2-CEB6-4058-A3C2-5C097D409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1" t="-2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732F5A-13D1-4219-AA09-CBD7C9CC8A83}"/>
              </a:ext>
            </a:extLst>
          </p:cNvPr>
          <p:cNvCxnSpPr/>
          <p:nvPr/>
        </p:nvCxnSpPr>
        <p:spPr>
          <a:xfrm flipV="1">
            <a:off x="2510352" y="3022232"/>
            <a:ext cx="3528392" cy="216513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FFD72E-F5B5-4A41-9D0D-90C6F22365CF}"/>
              </a:ext>
            </a:extLst>
          </p:cNvPr>
          <p:cNvGrpSpPr/>
          <p:nvPr/>
        </p:nvGrpSpPr>
        <p:grpSpPr>
          <a:xfrm>
            <a:off x="2503623" y="3027130"/>
            <a:ext cx="4313399" cy="1928621"/>
            <a:chOff x="2341573" y="2862398"/>
            <a:chExt cx="4313399" cy="192862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D6E098-A3EC-413D-9B7D-C7E926CEB617}"/>
                </a:ext>
              </a:extLst>
            </p:cNvPr>
            <p:cNvSpPr/>
            <p:nvPr/>
          </p:nvSpPr>
          <p:spPr>
            <a:xfrm>
              <a:off x="5802349" y="4130875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861F660-59F0-48A8-84D1-65EFA82C58EE}"/>
                </a:ext>
              </a:extLst>
            </p:cNvPr>
            <p:cNvGrpSpPr/>
            <p:nvPr/>
          </p:nvGrpSpPr>
          <p:grpSpPr>
            <a:xfrm>
              <a:off x="2341573" y="2862398"/>
              <a:ext cx="4313399" cy="1855010"/>
              <a:chOff x="2341573" y="2862398"/>
              <a:chExt cx="4313399" cy="185501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CE580DD-1F00-480A-B85F-BDE406C67577}"/>
                  </a:ext>
                </a:extLst>
              </p:cNvPr>
              <p:cNvSpPr/>
              <p:nvPr/>
            </p:nvSpPr>
            <p:spPr>
              <a:xfrm>
                <a:off x="2341573" y="3087358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5A059E6-423E-4CF3-B4BC-CCCBC34A4618}"/>
                  </a:ext>
                </a:extLst>
              </p:cNvPr>
              <p:cNvSpPr/>
              <p:nvPr/>
            </p:nvSpPr>
            <p:spPr>
              <a:xfrm>
                <a:off x="2417256" y="2862398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EADAB9C-B632-458F-A2FB-8740ECF6B5F2}"/>
                  </a:ext>
                </a:extLst>
              </p:cNvPr>
              <p:cNvSpPr/>
              <p:nvPr/>
            </p:nvSpPr>
            <p:spPr>
              <a:xfrm>
                <a:off x="2609829" y="3015350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0C237B8-316D-4D5E-8491-0C4A9FD46C64}"/>
                  </a:ext>
                </a:extLst>
              </p:cNvPr>
              <p:cNvSpPr/>
              <p:nvPr/>
            </p:nvSpPr>
            <p:spPr>
              <a:xfrm>
                <a:off x="2762229" y="3167750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C9662F9-7149-4CB1-A5FE-8CB3FC66BF1D}"/>
                  </a:ext>
                </a:extLst>
              </p:cNvPr>
              <p:cNvSpPr/>
              <p:nvPr/>
            </p:nvSpPr>
            <p:spPr>
              <a:xfrm>
                <a:off x="4302812" y="3361560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32A5F7-8A46-48B2-9830-60FE1E24E273}"/>
                  </a:ext>
                </a:extLst>
              </p:cNvPr>
              <p:cNvSpPr/>
              <p:nvPr/>
            </p:nvSpPr>
            <p:spPr>
              <a:xfrm>
                <a:off x="3366894" y="3159366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2E7ADD-0913-4BA2-8B37-3B2744468689}"/>
                  </a:ext>
                </a:extLst>
              </p:cNvPr>
              <p:cNvSpPr/>
              <p:nvPr/>
            </p:nvSpPr>
            <p:spPr>
              <a:xfrm>
                <a:off x="3320055" y="2913544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689BDEB-63B7-42D2-AAB2-ECE393544CC8}"/>
                  </a:ext>
                </a:extLst>
              </p:cNvPr>
              <p:cNvSpPr/>
              <p:nvPr/>
            </p:nvSpPr>
            <p:spPr>
              <a:xfrm>
                <a:off x="4360157" y="2961041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139548A-C7ED-4581-BCD2-D8C0E10F44A9}"/>
                  </a:ext>
                </a:extLst>
              </p:cNvPr>
              <p:cNvSpPr/>
              <p:nvPr/>
            </p:nvSpPr>
            <p:spPr>
              <a:xfrm>
                <a:off x="2454701" y="4081633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850B74C-9A00-4876-A0DB-1DB9B6B5033E}"/>
                  </a:ext>
                </a:extLst>
              </p:cNvPr>
              <p:cNvSpPr/>
              <p:nvPr/>
            </p:nvSpPr>
            <p:spPr>
              <a:xfrm>
                <a:off x="3780939" y="3095742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9F827CC-DC15-456A-88FD-8A9075002681}"/>
                  </a:ext>
                </a:extLst>
              </p:cNvPr>
              <p:cNvSpPr/>
              <p:nvPr/>
            </p:nvSpPr>
            <p:spPr>
              <a:xfrm>
                <a:off x="2650637" y="3576830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15F348D-DDCF-402D-A68C-0D735107431C}"/>
                  </a:ext>
                </a:extLst>
              </p:cNvPr>
              <p:cNvSpPr/>
              <p:nvPr/>
            </p:nvSpPr>
            <p:spPr>
              <a:xfrm>
                <a:off x="3658317" y="3522344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DB8B3A-1C00-4A58-9603-E2F4C809BA69}"/>
                  </a:ext>
                </a:extLst>
              </p:cNvPr>
              <p:cNvSpPr/>
              <p:nvPr/>
            </p:nvSpPr>
            <p:spPr>
              <a:xfrm>
                <a:off x="3301838" y="3581276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30EFC2F-1CC0-4407-AF1A-EA7BF6F6975F}"/>
                  </a:ext>
                </a:extLst>
              </p:cNvPr>
              <p:cNvSpPr/>
              <p:nvPr/>
            </p:nvSpPr>
            <p:spPr>
              <a:xfrm>
                <a:off x="2940457" y="3854920"/>
                <a:ext cx="144008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F50FF3E-4D2C-473A-B90E-3E38A985F780}"/>
                  </a:ext>
                </a:extLst>
              </p:cNvPr>
              <p:cNvSpPr/>
              <p:nvPr/>
            </p:nvSpPr>
            <p:spPr>
              <a:xfrm>
                <a:off x="5510926" y="3767897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4CC714E-7E34-4007-8E71-1E00A955A51C}"/>
                  </a:ext>
                </a:extLst>
              </p:cNvPr>
              <p:cNvSpPr/>
              <p:nvPr/>
            </p:nvSpPr>
            <p:spPr>
              <a:xfrm>
                <a:off x="5464087" y="3522075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5E545E2-7847-4C4F-8337-33E1EAEE36A6}"/>
                  </a:ext>
                </a:extLst>
              </p:cNvPr>
              <p:cNvSpPr/>
              <p:nvPr/>
            </p:nvSpPr>
            <p:spPr>
              <a:xfrm>
                <a:off x="5924971" y="3704273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F97653-5FD1-4884-BCB2-3C6A276F14C9}"/>
                  </a:ext>
                </a:extLst>
              </p:cNvPr>
              <p:cNvSpPr/>
              <p:nvPr/>
            </p:nvSpPr>
            <p:spPr>
              <a:xfrm>
                <a:off x="5015564" y="3890213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283D7EC-66A7-4574-AE0A-00437733EF9D}"/>
                  </a:ext>
                </a:extLst>
              </p:cNvPr>
              <p:cNvSpPr/>
              <p:nvPr/>
            </p:nvSpPr>
            <p:spPr>
              <a:xfrm>
                <a:off x="5874353" y="3353503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5E7ABF3-623A-4FB1-BF63-5E2047E1CB16}"/>
                  </a:ext>
                </a:extLst>
              </p:cNvPr>
              <p:cNvSpPr/>
              <p:nvPr/>
            </p:nvSpPr>
            <p:spPr>
              <a:xfrm>
                <a:off x="4545449" y="4535909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0A67003-431F-4B3A-A6AE-73256DEF6381}"/>
                  </a:ext>
                </a:extLst>
              </p:cNvPr>
              <p:cNvSpPr/>
              <p:nvPr/>
            </p:nvSpPr>
            <p:spPr>
              <a:xfrm>
                <a:off x="6366956" y="3594083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7D23E33-33FD-4636-BFFE-D2FBDF9F932F}"/>
                  </a:ext>
                </a:extLst>
              </p:cNvPr>
              <p:cNvSpPr/>
              <p:nvPr/>
            </p:nvSpPr>
            <p:spPr>
              <a:xfrm>
                <a:off x="5954749" y="4283275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436A5CC-9CCB-413F-8A44-BB8C45743FA3}"/>
                  </a:ext>
                </a:extLst>
              </p:cNvPr>
              <p:cNvSpPr/>
              <p:nvPr/>
            </p:nvSpPr>
            <p:spPr>
              <a:xfrm>
                <a:off x="5033865" y="4446292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CC793E-C5A8-4D13-B0D1-A1FBDB766A35}"/>
                  </a:ext>
                </a:extLst>
              </p:cNvPr>
              <p:cNvSpPr/>
              <p:nvPr/>
            </p:nvSpPr>
            <p:spPr>
              <a:xfrm>
                <a:off x="3924322" y="4456567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A510519-84FC-4617-A04E-314535135B85}"/>
                  </a:ext>
                </a:extLst>
              </p:cNvPr>
              <p:cNvSpPr/>
              <p:nvPr/>
            </p:nvSpPr>
            <p:spPr>
              <a:xfrm>
                <a:off x="5304693" y="4126216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E0BBCC3-BB7B-44C2-ADA6-81A21CEF5FDA}"/>
                  </a:ext>
                </a:extLst>
              </p:cNvPr>
              <p:cNvSpPr/>
              <p:nvPr/>
            </p:nvSpPr>
            <p:spPr>
              <a:xfrm>
                <a:off x="6229771" y="4009073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D3ABCB8-D0AE-42F9-9DA4-2E86B85FFE31}"/>
                  </a:ext>
                </a:extLst>
              </p:cNvPr>
              <p:cNvSpPr/>
              <p:nvPr/>
            </p:nvSpPr>
            <p:spPr>
              <a:xfrm>
                <a:off x="6510964" y="4123371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61C871B-2DA4-4803-BAF0-38B9DDEFC9DE}"/>
                  </a:ext>
                </a:extLst>
              </p:cNvPr>
              <p:cNvSpPr/>
              <p:nvPr/>
            </p:nvSpPr>
            <p:spPr>
              <a:xfrm>
                <a:off x="5750670" y="4494607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C9EC2C1-9109-413F-81A5-EE1F1E020D76}"/>
                  </a:ext>
                </a:extLst>
              </p:cNvPr>
              <p:cNvSpPr/>
              <p:nvPr/>
            </p:nvSpPr>
            <p:spPr>
              <a:xfrm rot="17159901">
                <a:off x="4676081" y="4216923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36A116-3AEE-4B6B-91CE-840CDF445FBA}"/>
                  </a:ext>
                </a:extLst>
              </p:cNvPr>
              <p:cNvSpPr/>
              <p:nvPr/>
            </p:nvSpPr>
            <p:spPr>
              <a:xfrm rot="17159901">
                <a:off x="5421576" y="4573396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83C93AB-BBDD-455B-A79A-B8D004EA557F}"/>
                  </a:ext>
                </a:extLst>
              </p:cNvPr>
              <p:cNvSpPr/>
              <p:nvPr/>
            </p:nvSpPr>
            <p:spPr>
              <a:xfrm rot="17159901">
                <a:off x="4172326" y="4043175"/>
                <a:ext cx="144008" cy="144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9A1CAE6-C8E2-4864-8BA5-4C8D245C8A73}"/>
                </a:ext>
              </a:extLst>
            </p:cNvPr>
            <p:cNvSpPr/>
            <p:nvPr/>
          </p:nvSpPr>
          <p:spPr>
            <a:xfrm rot="17159901">
              <a:off x="5903070" y="4647007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751B0E-3007-4085-846E-4C6695E49BB0}"/>
              </a:ext>
            </a:extLst>
          </p:cNvPr>
          <p:cNvGrpSpPr/>
          <p:nvPr/>
        </p:nvGrpSpPr>
        <p:grpSpPr>
          <a:xfrm>
            <a:off x="1652881" y="2479669"/>
            <a:ext cx="6347851" cy="2892456"/>
            <a:chOff x="1490832" y="2434385"/>
            <a:chExt cx="6085708" cy="277300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C26A6C-ABD8-4932-A243-460C3735EF0E}"/>
                </a:ext>
              </a:extLst>
            </p:cNvPr>
            <p:cNvSpPr/>
            <p:nvPr/>
          </p:nvSpPr>
          <p:spPr>
            <a:xfrm>
              <a:off x="2069837" y="2934406"/>
              <a:ext cx="144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38CB189-D168-403E-ABF5-01C6B770DE41}"/>
                </a:ext>
              </a:extLst>
            </p:cNvPr>
            <p:cNvSpPr/>
            <p:nvPr/>
          </p:nvSpPr>
          <p:spPr>
            <a:xfrm rot="17159901">
              <a:off x="6259549" y="4588075"/>
              <a:ext cx="144008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140564-A01E-4855-8503-D022E4A33D55}"/>
                </a:ext>
              </a:extLst>
            </p:cNvPr>
            <p:cNvGrpSpPr/>
            <p:nvPr/>
          </p:nvGrpSpPr>
          <p:grpSpPr>
            <a:xfrm>
              <a:off x="1490832" y="2434385"/>
              <a:ext cx="6085708" cy="2773008"/>
              <a:chOff x="1490832" y="2434385"/>
              <a:chExt cx="6085708" cy="277300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F50143E-02E0-4415-9D22-B20A88B0B4D4}"/>
                  </a:ext>
                </a:extLst>
              </p:cNvPr>
              <p:cNvCxnSpPr/>
              <p:nvPr/>
            </p:nvCxnSpPr>
            <p:spPr>
              <a:xfrm flipV="1">
                <a:off x="1880758" y="2574366"/>
                <a:ext cx="0" cy="24482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6264B6C-BE33-43B1-AF0D-3A0713DD5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3688" y="4878622"/>
                <a:ext cx="56886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FB285D-2F6C-4785-ADBD-58DDE6B548B8}"/>
                  </a:ext>
                </a:extLst>
              </p:cNvPr>
              <p:cNvSpPr txBox="1"/>
              <p:nvPr/>
            </p:nvSpPr>
            <p:spPr>
              <a:xfrm>
                <a:off x="7184084" y="4838061"/>
                <a:ext cx="392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x</a:t>
                </a:r>
                <a:r>
                  <a:rPr lang="de-DE" baseline="-25000" dirty="0"/>
                  <a:t>1</a:t>
                </a:r>
                <a:endParaRPr lang="en-GB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AE90BD-3EC4-4D0F-985C-18235E7762BE}"/>
                  </a:ext>
                </a:extLst>
              </p:cNvPr>
              <p:cNvSpPr txBox="1"/>
              <p:nvPr/>
            </p:nvSpPr>
            <p:spPr>
              <a:xfrm>
                <a:off x="1490832" y="2434385"/>
                <a:ext cx="392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x</a:t>
                </a:r>
                <a:r>
                  <a:rPr lang="de-DE" baseline="-25000" dirty="0"/>
                  <a:t>2</a:t>
                </a:r>
                <a:endParaRPr lang="en-GB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15C40-9171-4F3C-A5A6-2615ABCBAAC3}"/>
                  </a:ext>
                </a:extLst>
              </p:cNvPr>
              <p:cNvSpPr txBox="1"/>
              <p:nvPr/>
            </p:nvSpPr>
            <p:spPr>
              <a:xfrm>
                <a:off x="325549" y="2731601"/>
                <a:ext cx="1413153" cy="172426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de-DE" sz="1400" b="1" dirty="0"/>
              </a:p>
              <a:p>
                <a:r>
                  <a:rPr lang="de-DE" sz="1400" dirty="0"/>
                  <a:t>Age</a:t>
                </a:r>
              </a:p>
              <a:p>
                <a:r>
                  <a:rPr lang="de-DE" sz="1400" dirty="0"/>
                  <a:t>Money</a:t>
                </a:r>
              </a:p>
              <a:p>
                <a:r>
                  <a:rPr lang="de-DE" sz="1400" dirty="0"/>
                  <a:t>Temperature</a:t>
                </a:r>
              </a:p>
              <a:p>
                <a:r>
                  <a:rPr lang="de-DE" sz="1400" dirty="0"/>
                  <a:t>Speed</a:t>
                </a:r>
              </a:p>
              <a:p>
                <a:r>
                  <a:rPr lang="de-DE" sz="1400" dirty="0"/>
                  <a:t>Number of taxi</a:t>
                </a:r>
              </a:p>
              <a:p>
                <a:r>
                  <a:rPr lang="de-DE" sz="1400" dirty="0"/>
                  <a:t>...</a:t>
                </a:r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15C40-9171-4F3C-A5A6-2615ABCB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9" y="2731601"/>
                <a:ext cx="1413153" cy="172426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311678-6E5A-4B18-B9CB-9C1CE5D6DE35}"/>
                  </a:ext>
                </a:extLst>
              </p:cNvPr>
              <p:cNvSpPr txBox="1"/>
              <p:nvPr/>
            </p:nvSpPr>
            <p:spPr>
              <a:xfrm>
                <a:off x="7132910" y="2661586"/>
                <a:ext cx="1601006" cy="216884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400" dirty="0"/>
              </a:p>
              <a:p>
                <a:pPr algn="ctr"/>
                <a:endParaRPr lang="de-DE" sz="1400" dirty="0"/>
              </a:p>
              <a:p>
                <a:r>
                  <a:rPr lang="de-DE" sz="1400" dirty="0"/>
                  <a:t>Sunny vs. Cloudy</a:t>
                </a:r>
              </a:p>
              <a:p>
                <a:r>
                  <a:rPr lang="de-DE" sz="1400" dirty="0"/>
                  <a:t>Healthy vs. Sick</a:t>
                </a:r>
              </a:p>
              <a:p>
                <a:r>
                  <a:rPr lang="de-DE" sz="1400" dirty="0"/>
                  <a:t>Churn vs. Remain</a:t>
                </a:r>
              </a:p>
              <a:p>
                <a:r>
                  <a:rPr lang="de-DE" sz="1400" dirty="0"/>
                  <a:t>Increase vs. Deacrease</a:t>
                </a:r>
              </a:p>
              <a:p>
                <a:r>
                  <a:rPr lang="de-DE" sz="1400" dirty="0"/>
                  <a:t>...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311678-6E5A-4B18-B9CB-9C1CE5D6D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10" y="2661586"/>
                <a:ext cx="1601006" cy="216884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FB915F0-413B-42DF-97C2-4514D2C1AED7}"/>
              </a:ext>
            </a:extLst>
          </p:cNvPr>
          <p:cNvSpPr txBox="1"/>
          <p:nvPr/>
        </p:nvSpPr>
        <p:spPr>
          <a:xfrm>
            <a:off x="5658835" y="266220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animBg="1"/>
      <p:bldP spid="53" grpId="0" uiExpand="1" animBg="1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E2DD-8159-4EB8-8D8A-66FC63DF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5A8CCD4-A05E-4374-9097-DBE8C53F490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Separation </a:t>
                </a:r>
                <a:r>
                  <a:rPr lang="en-US" dirty="0" smtClean="0"/>
                  <a:t>index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esigned </a:t>
                </a:r>
                <a:r>
                  <a:rPr lang="en-US" dirty="0"/>
                  <a:t>to identify compact and well-separated clusters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endParaRPr lang="en-US" dirty="0" smtClean="0"/>
              </a:p>
              <a:p>
                <a:pPr marL="635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𝑑𝑖𝑎𝑚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expresses the extent of a cluster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5A8CCD4-A05E-4374-9097-DBE8C53F4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31FF88-65E3-4D6A-B9B2-061FACC7C81B}"/>
                  </a:ext>
                </a:extLst>
              </p:cNvPr>
              <p:cNvSpPr txBox="1"/>
              <p:nvPr/>
            </p:nvSpPr>
            <p:spPr>
              <a:xfrm>
                <a:off x="2528043" y="1964334"/>
                <a:ext cx="4087914" cy="9126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Roboto Light" panose="02000000000000000000" pitchFamily="2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Light" panose="02000000000000000000" pitchFamily="2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Light" panose="02000000000000000000" pitchFamily="2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Light" panose="02000000000000000000" pitchFamily="2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Light" panose="02000000000000000000" pitchFamily="2" charset="0"/>
                                  <a:cs typeface="Arial" panose="020B0604020202020204" pitchFamily="34" charset="0"/>
                                </a:rPr>
                                <m:t>=1,⋯,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Light" panose="02000000000000000000" pitchFamily="2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Light" panose="02000000000000000000" pitchFamily="2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+1,⋯,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Light" panose="02000000000000000000" pitchFamily="2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∈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=1,⋯,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𝐶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𝑑𝑖𝑎𝑚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31FF88-65E3-4D6A-B9B2-061FACC7C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043" y="1964334"/>
                <a:ext cx="4087914" cy="912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5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C4E6-10C9-4E27-8B5E-12B43967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Shape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8DFD7-DE8D-4678-B08A-B3AF048CA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Clusters found with prototype-based clustering tend to be spherical</a:t>
            </a:r>
          </a:p>
          <a:p>
            <a:r>
              <a:rPr lang="en-US" dirty="0"/>
              <a:t>Unrealistic in many situations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endParaRPr lang="en-US" dirty="0" smtClean="0"/>
          </a:p>
          <a:p>
            <a:pPr marL="6350" indent="0">
              <a:buNone/>
            </a:pPr>
            <a:r>
              <a:rPr lang="en-US" dirty="0" smtClean="0"/>
              <a:t>Solutions</a:t>
            </a:r>
            <a:r>
              <a:rPr lang="en-US" dirty="0"/>
              <a:t>:</a:t>
            </a:r>
          </a:p>
          <a:p>
            <a:r>
              <a:rPr lang="en-US" dirty="0"/>
              <a:t>Use of non-Euclidean distance</a:t>
            </a:r>
          </a:p>
          <a:p>
            <a:r>
              <a:rPr lang="en-US" dirty="0"/>
              <a:t>Subdivide the data into many small clusters first, then cluster the resulting prototypes</a:t>
            </a:r>
          </a:p>
        </p:txBody>
      </p:sp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F33CF6C5-DA62-463D-8E37-3F6F6608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80" y="1605109"/>
            <a:ext cx="6268325" cy="17147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4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Gaussian Mixture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4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455B-8EC2-4673-8D11-B5095A3C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Gaussian Mixture Models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F27CC-CE57-4871-A375-BAF0639A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8" y="799397"/>
            <a:ext cx="8738825" cy="36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E0CEA-0FE2-4474-8CF2-FE590864ED3F}"/>
              </a:ext>
            </a:extLst>
          </p:cNvPr>
          <p:cNvSpPr txBox="1"/>
          <p:nvPr/>
        </p:nvSpPr>
        <p:spPr>
          <a:xfrm>
            <a:off x="1030522" y="4546555"/>
            <a:ext cx="1117165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Two normal </a:t>
            </a:r>
          </a:p>
          <a:p>
            <a:pPr algn="ctr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distributions</a:t>
            </a:r>
            <a:endParaRPr lang="en-GB" sz="16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5EB2E-3113-437A-8BFC-BA8644F2082B}"/>
              </a:ext>
            </a:extLst>
          </p:cNvPr>
          <p:cNvSpPr txBox="1"/>
          <p:nvPr/>
        </p:nvSpPr>
        <p:spPr>
          <a:xfrm>
            <a:off x="3459256" y="4548004"/>
            <a:ext cx="255157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Mixture Model: both normal distributions contribute 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6421F-374D-4DC0-8A16-BFCAC6C964B4}"/>
              </a:ext>
            </a:extLst>
          </p:cNvPr>
          <p:cNvSpPr txBox="1"/>
          <p:nvPr/>
        </p:nvSpPr>
        <p:spPr>
          <a:xfrm>
            <a:off x="6405283" y="4558746"/>
            <a:ext cx="255157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Mixture Model: one normal distribution contributes 10%, the other 90%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F507-2BD2-4948-9A8F-2C0AEC40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Gaussian Mixture Models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89F0C-4D6D-4655-88C7-ABCF1FB4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01" y="1030501"/>
            <a:ext cx="4726198" cy="39706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5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E065-493E-47E3-B190-11788C8C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Gaussian Mixture Models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7A0AF45-8CAE-4E39-96E7-D4DB8127FAB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sz="1800" b="0" i="0" u="none" strike="noStrike" baseline="0" dirty="0"/>
                  <a:t>First, draw a random integer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b="0" i="1" u="none" strike="noStrike" baseline="0" dirty="0"/>
                  <a:t> </a:t>
                </a:r>
                <a:r>
                  <a:rPr lang="en-GB" sz="1800" b="0" i="0" u="none" strike="noStrike" baseline="0" dirty="0"/>
                  <a:t>between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800" b="0" i="0" u="none" strike="noStrike" baseline="0" dirty="0"/>
                  <a:t> and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800" b="0" i="1" u="none" strike="noStrike" baseline="0" dirty="0"/>
                  <a:t> </a:t>
                </a:r>
                <a:r>
                  <a:rPr lang="en-GB" sz="1800" b="0" i="0" u="none" strike="noStrike" baseline="0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u="none" strike="noStrike" baseline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8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1" u="none" strike="noStrike" baseline="0" dirty="0"/>
                  <a:t> </a:t>
                </a:r>
                <a:r>
                  <a:rPr lang="en-GB" sz="1800" b="0" i="0" u="none" strike="noStrike" baseline="0" dirty="0"/>
                  <a:t>of drawing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b="0" i="0" u="none" strike="noStrike" baseline="0" dirty="0"/>
                  <a:t>.</a:t>
                </a:r>
                <a:r>
                  <a:rPr lang="en-GB" sz="1800" b="0" i="0" u="none" strike="noStrike" dirty="0"/>
                  <a:t> </a:t>
                </a:r>
                <a:r>
                  <a:rPr lang="en-GB" sz="1800" b="0" i="0" u="none" strike="noStrike" baseline="0" dirty="0"/>
                  <a:t>The data generated next will belong to cluster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b="0" i="0" u="none" strike="noStrike" baseline="0" dirty="0"/>
                  <a:t>.</a:t>
                </a:r>
              </a:p>
              <a:p>
                <a:r>
                  <a:rPr lang="en-GB" sz="1800" b="0" i="0" u="none" strike="noStrike" baseline="0" dirty="0"/>
                  <a:t>Second, draw a random sample from the Gaussian distribution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b="1" i="1" u="none" strike="noStrike" baseline="0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 b="0" i="1" u="none" strike="noStrike" baseline="0" dirty="0" err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GB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sz="18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800" b="0" i="0" u="none" strike="noStrike" baseline="0" dirty="0"/>
                  <a:t>with</a:t>
                </a:r>
                <a:r>
                  <a:rPr lang="en-GB" sz="1800" b="0" i="0" u="none" strike="noStrike" dirty="0"/>
                  <a:t> </a:t>
                </a:r>
                <a:r>
                  <a:rPr lang="en-GB" sz="1800" b="0" i="0" u="none" strike="noStrike" baseline="0" dirty="0"/>
                  <a:t>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sz="18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1" u="none" strike="noStrike" baseline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1" u="none" strike="noStrike" baseline="0" dirty="0"/>
                  <a:t> </a:t>
                </a:r>
                <a:r>
                  <a:rPr lang="en-GB" sz="1800" b="0" i="0" u="none" strike="noStrike" baseline="0" dirty="0"/>
                  <a:t>taken from model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1800" b="0" i="1" u="none" strike="noStrike" baseline="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b="0" i="0" u="none" strike="noStrike" baseline="0" dirty="0"/>
                  <a:t>.</a:t>
                </a:r>
              </a:p>
              <a:p>
                <a:r>
                  <a:rPr lang="en-GB" sz="1800" dirty="0"/>
                  <a:t>Overall density function is:</a:t>
                </a:r>
              </a:p>
              <a:p>
                <a:pPr marL="63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i="1" dirty="0" err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 dirty="0" err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6350" indent="0">
                  <a:buNone/>
                </a:pPr>
                <a:endParaRPr lang="en-GB" sz="800" dirty="0"/>
              </a:p>
              <a:p>
                <a:r>
                  <a:rPr lang="en-GB" sz="1800" b="0" i="0" u="none" strike="noStrike" baseline="0" dirty="0"/>
                  <a:t>Given a mixture </a:t>
                </a:r>
                <a14:m>
                  <m:oMath xmlns:m="http://schemas.openxmlformats.org/officeDocument/2006/math">
                    <m:r>
                      <a:rPr lang="de-DE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800" b="0" i="0" u="none" strike="noStrike" baseline="0" dirty="0"/>
                  <a:t>, the likelihood of the full data set being generated by this model is: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u="none" strike="noStrike" baseline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8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de-DE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800" b="0" i="1" u="none" strike="noStrike" baseline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u="none" strike="noStrike" baseline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800" b="0" i="1" u="none" strike="noStrike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1800" i="1" dirty="0" err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de-DE" sz="18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800" b="0" i="0" u="none" strike="noStrike" baseline="0" dirty="0"/>
              </a:p>
              <a:p>
                <a:pPr algn="l"/>
                <a:endParaRPr lang="en-GB" sz="18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7A0AF45-8CAE-4E39-96E7-D4DB8127F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600" t="-1983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0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EBC1-593B-45A6-89B2-45C8B34C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Gaussian Mixture Model – EM Clustering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6E68E-A67E-4319-85C7-27C430C3B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1" i="0" u="none" strike="noStrike" baseline="0" dirty="0"/>
              <a:t>Assumption: </a:t>
            </a:r>
            <a:r>
              <a:rPr lang="en-GB" b="0" i="0" u="none" strike="noStrike" baseline="0" dirty="0"/>
              <a:t>Data were generated by sampling a set of normal distributions. (The probability density is a mixture of normal distributions.)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Aim: </a:t>
            </a:r>
            <a:r>
              <a:rPr lang="en-GB" b="0" i="0" u="none" strike="noStrike" baseline="0" dirty="0"/>
              <a:t>Find the parameters for the normal distributions and how much each normal distribution contributes to the data.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Algorithm: </a:t>
            </a:r>
            <a:r>
              <a:rPr lang="en-GB" b="0" i="0" u="none" strike="noStrike" baseline="0" dirty="0"/>
              <a:t>EM clustering (expectation maximisation).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Alternating scheme in which the parameters of the normal distributions and the likelihoods of the data points to be generated by the corresponding normal distributions are estimated.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5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Density-Based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9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AAED-8C30-4D4E-9034-EAB1413B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Density-based Clustering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9FEDA-8693-4992-BFAF-A99ACEB66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For numerical data, density-based clustering algorithm often yield the best results.</a:t>
            </a:r>
          </a:p>
          <a:p>
            <a:pPr algn="l"/>
            <a:r>
              <a:rPr lang="en-GB" b="1" i="0" u="none" strike="noStrike" baseline="0" dirty="0"/>
              <a:t>Principle</a:t>
            </a:r>
            <a:r>
              <a:rPr lang="en-GB" b="0" i="0" u="none" strike="noStrike" baseline="0" dirty="0"/>
              <a:t>: A connected region with high data density corresponds to one cluster.</a:t>
            </a:r>
          </a:p>
          <a:p>
            <a:pPr algn="l"/>
            <a:r>
              <a:rPr lang="en-GB" b="1" i="0" u="none" strike="noStrike" baseline="0" dirty="0" err="1"/>
              <a:t>DBScan</a:t>
            </a:r>
            <a:r>
              <a:rPr lang="en-GB" b="0" i="0" u="none" strike="noStrike" baseline="0" dirty="0"/>
              <a:t> is one of the most popular density-based clustering algorithms.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However...</a:t>
            </a:r>
          </a:p>
          <a:p>
            <a:pPr algn="l"/>
            <a:r>
              <a:rPr lang="en-GB" b="0" i="0" u="none" strike="noStrike" baseline="0" dirty="0"/>
              <a:t>There are no representatives. The clusters can mostly not be investigated, only assigned (or, in few-D, visualized).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3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9BFA-58A2-41AE-9EC4-5CE35805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BBB05-CC56-4BF2-B1A7-9D42489D42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a grid, identify a square with more than 3 points (green)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endParaRPr lang="en-US" dirty="0"/>
          </a:p>
          <a:p>
            <a:r>
              <a:rPr lang="en-US" dirty="0"/>
              <a:t>Problem: the grid is shifted slightly, then no longer 3+ points in a square  (blue)</a:t>
            </a:r>
          </a:p>
          <a:p>
            <a:r>
              <a:rPr lang="en-US" dirty="0"/>
              <a:t>Solution: a circle centered at each point (neighborhood). Identify a point with 3+ neighbors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41E5E-2C83-42B9-B256-7C04AFC2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95" y="1262464"/>
            <a:ext cx="1753188" cy="2485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38500-830B-4199-B24F-9C66CADB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72" y="1262464"/>
            <a:ext cx="1713202" cy="24083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92A7-1FA3-4077-9549-6899906A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Unsupervised</a:t>
            </a:r>
            <a:r>
              <a:rPr lang="de-DE" dirty="0"/>
              <a:t> Learning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D7E2-CEB6-4058-A3C2-5C097D409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0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sz="2000" dirty="0"/>
                  <a:t>and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𝑦𝑒𝑙𝑙𝑜𝑤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𝑔𝑟𝑎𝑦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endParaRPr lang="en-GB" sz="2000" dirty="0"/>
              </a:p>
              <a:p>
                <a:r>
                  <a:rPr lang="de-DE" sz="2000" dirty="0"/>
                  <a:t>A training set with many examples of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The model learns to group the examples </a:t>
                </a:r>
                <a14:m>
                  <m:oMath xmlns:m="http://schemas.openxmlformats.org/officeDocument/2006/math">
                    <m:r>
                      <a:rPr lang="de-DE" sz="20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of the training set based on similarity (closeness) or probability</a:t>
                </a:r>
                <a:endParaRPr lang="de-DE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D7E2-CEB6-4058-A3C2-5C097D409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1" t="-2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33D6E098-A3EC-413D-9B7D-C7E926CEB617}"/>
              </a:ext>
            </a:extLst>
          </p:cNvPr>
          <p:cNvSpPr/>
          <p:nvPr/>
        </p:nvSpPr>
        <p:spPr>
          <a:xfrm>
            <a:off x="5964399" y="4346034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E580DD-1F00-480A-B85F-BDE406C67577}"/>
              </a:ext>
            </a:extLst>
          </p:cNvPr>
          <p:cNvSpPr/>
          <p:nvPr/>
        </p:nvSpPr>
        <p:spPr>
          <a:xfrm>
            <a:off x="2503623" y="3302517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A059E6-423E-4CF3-B4BC-CCCBC34A4618}"/>
              </a:ext>
            </a:extLst>
          </p:cNvPr>
          <p:cNvSpPr/>
          <p:nvPr/>
        </p:nvSpPr>
        <p:spPr>
          <a:xfrm>
            <a:off x="2579306" y="3077557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EADAB9C-B632-458F-A2FB-8740ECF6B5F2}"/>
              </a:ext>
            </a:extLst>
          </p:cNvPr>
          <p:cNvSpPr/>
          <p:nvPr/>
        </p:nvSpPr>
        <p:spPr>
          <a:xfrm>
            <a:off x="2771879" y="3230509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C237B8-316D-4D5E-8491-0C4A9FD46C64}"/>
              </a:ext>
            </a:extLst>
          </p:cNvPr>
          <p:cNvSpPr/>
          <p:nvPr/>
        </p:nvSpPr>
        <p:spPr>
          <a:xfrm>
            <a:off x="2924279" y="3382909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9662F9-7149-4CB1-A5FE-8CB3FC66BF1D}"/>
              </a:ext>
            </a:extLst>
          </p:cNvPr>
          <p:cNvSpPr/>
          <p:nvPr/>
        </p:nvSpPr>
        <p:spPr>
          <a:xfrm>
            <a:off x="4464862" y="3576719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32A5F7-8A46-48B2-9830-60FE1E24E273}"/>
              </a:ext>
            </a:extLst>
          </p:cNvPr>
          <p:cNvSpPr/>
          <p:nvPr/>
        </p:nvSpPr>
        <p:spPr>
          <a:xfrm>
            <a:off x="3528944" y="337452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2E7ADD-0913-4BA2-8B37-3B2744468689}"/>
              </a:ext>
            </a:extLst>
          </p:cNvPr>
          <p:cNvSpPr/>
          <p:nvPr/>
        </p:nvSpPr>
        <p:spPr>
          <a:xfrm>
            <a:off x="3482105" y="312870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89BDEB-63B7-42D2-AAB2-ECE393544CC8}"/>
              </a:ext>
            </a:extLst>
          </p:cNvPr>
          <p:cNvSpPr/>
          <p:nvPr/>
        </p:nvSpPr>
        <p:spPr>
          <a:xfrm>
            <a:off x="4522207" y="317620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39548A-C7ED-4581-BCD2-D8C0E10F44A9}"/>
              </a:ext>
            </a:extLst>
          </p:cNvPr>
          <p:cNvSpPr/>
          <p:nvPr/>
        </p:nvSpPr>
        <p:spPr>
          <a:xfrm>
            <a:off x="2616751" y="429679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50B74C-9A00-4876-A0DB-1DB9B6B5033E}"/>
              </a:ext>
            </a:extLst>
          </p:cNvPr>
          <p:cNvSpPr/>
          <p:nvPr/>
        </p:nvSpPr>
        <p:spPr>
          <a:xfrm>
            <a:off x="3942989" y="3310901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F827CC-DC15-456A-88FD-8A9075002681}"/>
              </a:ext>
            </a:extLst>
          </p:cNvPr>
          <p:cNvSpPr/>
          <p:nvPr/>
        </p:nvSpPr>
        <p:spPr>
          <a:xfrm>
            <a:off x="2812687" y="3791989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5F348D-DDCF-402D-A68C-0D735107431C}"/>
              </a:ext>
            </a:extLst>
          </p:cNvPr>
          <p:cNvSpPr/>
          <p:nvPr/>
        </p:nvSpPr>
        <p:spPr>
          <a:xfrm>
            <a:off x="3820367" y="3737503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DB8B3A-1C00-4A58-9603-E2F4C809BA69}"/>
              </a:ext>
            </a:extLst>
          </p:cNvPr>
          <p:cNvSpPr/>
          <p:nvPr/>
        </p:nvSpPr>
        <p:spPr>
          <a:xfrm>
            <a:off x="3463888" y="379643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0EFC2F-1CC0-4407-AF1A-EA7BF6F6975F}"/>
              </a:ext>
            </a:extLst>
          </p:cNvPr>
          <p:cNvSpPr/>
          <p:nvPr/>
        </p:nvSpPr>
        <p:spPr>
          <a:xfrm>
            <a:off x="3102507" y="4070079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50FF3E-4D2C-473A-B90E-3E38A985F780}"/>
              </a:ext>
            </a:extLst>
          </p:cNvPr>
          <p:cNvSpPr/>
          <p:nvPr/>
        </p:nvSpPr>
        <p:spPr>
          <a:xfrm>
            <a:off x="5672976" y="398305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CC714E-7E34-4007-8E71-1E00A955A51C}"/>
              </a:ext>
            </a:extLst>
          </p:cNvPr>
          <p:cNvSpPr/>
          <p:nvPr/>
        </p:nvSpPr>
        <p:spPr>
          <a:xfrm>
            <a:off x="5626137" y="3737234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E545E2-7847-4C4F-8337-33E1EAEE36A6}"/>
              </a:ext>
            </a:extLst>
          </p:cNvPr>
          <p:cNvSpPr/>
          <p:nvPr/>
        </p:nvSpPr>
        <p:spPr>
          <a:xfrm>
            <a:off x="6087021" y="391943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CF97653-5FD1-4884-BCB2-3C6A276F14C9}"/>
              </a:ext>
            </a:extLst>
          </p:cNvPr>
          <p:cNvSpPr/>
          <p:nvPr/>
        </p:nvSpPr>
        <p:spPr>
          <a:xfrm>
            <a:off x="5177614" y="410537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83D7EC-66A7-4574-AE0A-00437733EF9D}"/>
              </a:ext>
            </a:extLst>
          </p:cNvPr>
          <p:cNvSpPr/>
          <p:nvPr/>
        </p:nvSpPr>
        <p:spPr>
          <a:xfrm>
            <a:off x="6036403" y="356866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5E7ABF3-623A-4FB1-BF63-5E2047E1CB16}"/>
              </a:ext>
            </a:extLst>
          </p:cNvPr>
          <p:cNvSpPr/>
          <p:nvPr/>
        </p:nvSpPr>
        <p:spPr>
          <a:xfrm>
            <a:off x="4707499" y="4751068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A67003-431F-4B3A-A6AE-73256DEF6381}"/>
              </a:ext>
            </a:extLst>
          </p:cNvPr>
          <p:cNvSpPr/>
          <p:nvPr/>
        </p:nvSpPr>
        <p:spPr>
          <a:xfrm>
            <a:off x="6529006" y="380924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7D23E33-33FD-4636-BFFE-D2FBDF9F932F}"/>
              </a:ext>
            </a:extLst>
          </p:cNvPr>
          <p:cNvSpPr/>
          <p:nvPr/>
        </p:nvSpPr>
        <p:spPr>
          <a:xfrm>
            <a:off x="6116799" y="4498434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436A5CC-9CCB-413F-8A44-BB8C45743FA3}"/>
              </a:ext>
            </a:extLst>
          </p:cNvPr>
          <p:cNvSpPr/>
          <p:nvPr/>
        </p:nvSpPr>
        <p:spPr>
          <a:xfrm>
            <a:off x="5195915" y="4661451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5CC793E-C5A8-4D13-B0D1-A1FBDB766A35}"/>
              </a:ext>
            </a:extLst>
          </p:cNvPr>
          <p:cNvSpPr/>
          <p:nvPr/>
        </p:nvSpPr>
        <p:spPr>
          <a:xfrm>
            <a:off x="4086372" y="467172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510519-84FC-4617-A04E-314535135B85}"/>
              </a:ext>
            </a:extLst>
          </p:cNvPr>
          <p:cNvSpPr/>
          <p:nvPr/>
        </p:nvSpPr>
        <p:spPr>
          <a:xfrm>
            <a:off x="5466743" y="434137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0BBCC3-BB7B-44C2-ADA6-81A21CEF5FDA}"/>
              </a:ext>
            </a:extLst>
          </p:cNvPr>
          <p:cNvSpPr/>
          <p:nvPr/>
        </p:nvSpPr>
        <p:spPr>
          <a:xfrm>
            <a:off x="6391821" y="422423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3ABCB8-D0AE-42F9-9DA4-2E86B85FFE31}"/>
              </a:ext>
            </a:extLst>
          </p:cNvPr>
          <p:cNvSpPr/>
          <p:nvPr/>
        </p:nvSpPr>
        <p:spPr>
          <a:xfrm>
            <a:off x="6673014" y="4338530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1C871B-2DA4-4803-BAF0-38B9DDEFC9DE}"/>
              </a:ext>
            </a:extLst>
          </p:cNvPr>
          <p:cNvSpPr/>
          <p:nvPr/>
        </p:nvSpPr>
        <p:spPr>
          <a:xfrm>
            <a:off x="5912720" y="470976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C9EC2C1-9109-413F-81A5-EE1F1E020D76}"/>
              </a:ext>
            </a:extLst>
          </p:cNvPr>
          <p:cNvSpPr/>
          <p:nvPr/>
        </p:nvSpPr>
        <p:spPr>
          <a:xfrm rot="17159901">
            <a:off x="4838131" y="4432082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36A116-3AEE-4B6B-91CE-840CDF445FBA}"/>
              </a:ext>
            </a:extLst>
          </p:cNvPr>
          <p:cNvSpPr/>
          <p:nvPr/>
        </p:nvSpPr>
        <p:spPr>
          <a:xfrm rot="17159901">
            <a:off x="5583626" y="4788555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3C93AB-BBDD-455B-A79A-B8D004EA557F}"/>
              </a:ext>
            </a:extLst>
          </p:cNvPr>
          <p:cNvSpPr/>
          <p:nvPr/>
        </p:nvSpPr>
        <p:spPr>
          <a:xfrm rot="17159901">
            <a:off x="4334376" y="4258334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9A1CAE6-C8E2-4864-8BA5-4C8D245C8A73}"/>
              </a:ext>
            </a:extLst>
          </p:cNvPr>
          <p:cNvSpPr/>
          <p:nvPr/>
        </p:nvSpPr>
        <p:spPr>
          <a:xfrm rot="17159901">
            <a:off x="6065120" y="4862166"/>
            <a:ext cx="144008" cy="1440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5C26A6C-ABD8-4932-A243-460C3735EF0E}"/>
              </a:ext>
            </a:extLst>
          </p:cNvPr>
          <p:cNvSpPr/>
          <p:nvPr/>
        </p:nvSpPr>
        <p:spPr>
          <a:xfrm>
            <a:off x="2256827" y="3051656"/>
            <a:ext cx="150211" cy="1502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8CB189-D168-403E-ABF5-01C6B770DE41}"/>
              </a:ext>
            </a:extLst>
          </p:cNvPr>
          <p:cNvSpPr/>
          <p:nvPr/>
        </p:nvSpPr>
        <p:spPr>
          <a:xfrm rot="17159901">
            <a:off x="6627011" y="4776557"/>
            <a:ext cx="150211" cy="1502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140564-A01E-4855-8503-D022E4A33D55}"/>
              </a:ext>
            </a:extLst>
          </p:cNvPr>
          <p:cNvGrpSpPr/>
          <p:nvPr/>
        </p:nvGrpSpPr>
        <p:grpSpPr>
          <a:xfrm>
            <a:off x="1652881" y="2530096"/>
            <a:ext cx="6347851" cy="2892456"/>
            <a:chOff x="1490832" y="2434385"/>
            <a:chExt cx="6085708" cy="277300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F50143E-02E0-4415-9D22-B20A88B0B4D4}"/>
                </a:ext>
              </a:extLst>
            </p:cNvPr>
            <p:cNvCxnSpPr/>
            <p:nvPr/>
          </p:nvCxnSpPr>
          <p:spPr>
            <a:xfrm flipV="1">
              <a:off x="1880758" y="2574366"/>
              <a:ext cx="0" cy="2448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264B6C-BE33-43B1-AF0D-3A0713DD5DFE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4878622"/>
              <a:ext cx="56886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FB285D-2F6C-4785-ADBD-58DDE6B548B8}"/>
                </a:ext>
              </a:extLst>
            </p:cNvPr>
            <p:cNvSpPr txBox="1"/>
            <p:nvPr/>
          </p:nvSpPr>
          <p:spPr>
            <a:xfrm>
              <a:off x="7184084" y="4838061"/>
              <a:ext cx="39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1</a:t>
              </a:r>
              <a:endParaRPr lang="en-GB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AE90BD-3EC4-4D0F-985C-18235E7762BE}"/>
                </a:ext>
              </a:extLst>
            </p:cNvPr>
            <p:cNvSpPr txBox="1"/>
            <p:nvPr/>
          </p:nvSpPr>
          <p:spPr>
            <a:xfrm>
              <a:off x="1490832" y="2434385"/>
              <a:ext cx="39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x</a:t>
              </a:r>
              <a:r>
                <a:rPr lang="de-DE" baseline="-25000" dirty="0"/>
                <a:t>2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15C40-9171-4F3C-A5A6-2615ABCBAAC3}"/>
                  </a:ext>
                </a:extLst>
              </p:cNvPr>
              <p:cNvSpPr txBox="1"/>
              <p:nvPr/>
            </p:nvSpPr>
            <p:spPr>
              <a:xfrm>
                <a:off x="325549" y="2782028"/>
                <a:ext cx="1413153" cy="172426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de-DE" sz="1400" b="1" dirty="0"/>
              </a:p>
              <a:p>
                <a:r>
                  <a:rPr lang="de-DE" sz="1400" dirty="0"/>
                  <a:t>Age</a:t>
                </a:r>
              </a:p>
              <a:p>
                <a:r>
                  <a:rPr lang="de-DE" sz="1400" dirty="0"/>
                  <a:t>Money</a:t>
                </a:r>
              </a:p>
              <a:p>
                <a:r>
                  <a:rPr lang="de-DE" sz="1400" dirty="0"/>
                  <a:t>Temperature</a:t>
                </a:r>
              </a:p>
              <a:p>
                <a:r>
                  <a:rPr lang="de-DE" sz="1400" dirty="0"/>
                  <a:t>Speed</a:t>
                </a:r>
              </a:p>
              <a:p>
                <a:r>
                  <a:rPr lang="de-DE" sz="1400" dirty="0"/>
                  <a:t>Number of taxi</a:t>
                </a:r>
              </a:p>
              <a:p>
                <a:r>
                  <a:rPr lang="de-DE" sz="1400" dirty="0"/>
                  <a:t>...</a:t>
                </a:r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15C40-9171-4F3C-A5A6-2615ABCBA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9" y="2782028"/>
                <a:ext cx="1413153" cy="172426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861060-BEAA-DB45-881A-55D41C05B806}"/>
              </a:ext>
            </a:extLst>
          </p:cNvPr>
          <p:cNvCxnSpPr>
            <a:cxnSpLocks/>
          </p:cNvCxnSpPr>
          <p:nvPr/>
        </p:nvCxnSpPr>
        <p:spPr>
          <a:xfrm>
            <a:off x="2116988" y="1073768"/>
            <a:ext cx="273023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A2BCDAE-4345-7F41-A7ED-FDC68669BCBF}"/>
              </a:ext>
            </a:extLst>
          </p:cNvPr>
          <p:cNvCxnSpPr>
            <a:cxnSpLocks/>
          </p:cNvCxnSpPr>
          <p:nvPr/>
        </p:nvCxnSpPr>
        <p:spPr>
          <a:xfrm>
            <a:off x="5177614" y="1496490"/>
            <a:ext cx="196715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63">
            <a:extLst>
              <a:ext uri="{FF2B5EF4-FFF2-40B4-BE49-F238E27FC236}">
                <a16:creationId xmlns:a16="http://schemas.microsoft.com/office/drawing/2014/main" id="{61291501-4F36-E846-9D80-E3615E40149E}"/>
              </a:ext>
            </a:extLst>
          </p:cNvPr>
          <p:cNvSpPr/>
          <p:nvPr/>
        </p:nvSpPr>
        <p:spPr>
          <a:xfrm>
            <a:off x="3232566" y="3042860"/>
            <a:ext cx="1733702" cy="1139434"/>
          </a:xfrm>
          <a:custGeom>
            <a:avLst/>
            <a:gdLst>
              <a:gd name="connsiteX0" fmla="*/ 15819 w 2779801"/>
              <a:gd name="connsiteY0" fmla="*/ 367145 h 1932709"/>
              <a:gd name="connsiteX1" fmla="*/ 15819 w 2779801"/>
              <a:gd name="connsiteY1" fmla="*/ 367145 h 1932709"/>
              <a:gd name="connsiteX2" fmla="*/ 1965 w 2779801"/>
              <a:gd name="connsiteY2" fmla="*/ 429491 h 1932709"/>
              <a:gd name="connsiteX3" fmla="*/ 15819 w 2779801"/>
              <a:gd name="connsiteY3" fmla="*/ 748145 h 1932709"/>
              <a:gd name="connsiteX4" fmla="*/ 22747 w 2779801"/>
              <a:gd name="connsiteY4" fmla="*/ 775854 h 1932709"/>
              <a:gd name="connsiteX5" fmla="*/ 29674 w 2779801"/>
              <a:gd name="connsiteY5" fmla="*/ 858982 h 1932709"/>
              <a:gd name="connsiteX6" fmla="*/ 57383 w 2779801"/>
              <a:gd name="connsiteY6" fmla="*/ 928254 h 1932709"/>
              <a:gd name="connsiteX7" fmla="*/ 78165 w 2779801"/>
              <a:gd name="connsiteY7" fmla="*/ 1059873 h 1932709"/>
              <a:gd name="connsiteX8" fmla="*/ 119728 w 2779801"/>
              <a:gd name="connsiteY8" fmla="*/ 1136073 h 1932709"/>
              <a:gd name="connsiteX9" fmla="*/ 168219 w 2779801"/>
              <a:gd name="connsiteY9" fmla="*/ 1219200 h 1932709"/>
              <a:gd name="connsiteX10" fmla="*/ 189001 w 2779801"/>
              <a:gd name="connsiteY10" fmla="*/ 1274618 h 1932709"/>
              <a:gd name="connsiteX11" fmla="*/ 223637 w 2779801"/>
              <a:gd name="connsiteY11" fmla="*/ 1323109 h 1932709"/>
              <a:gd name="connsiteX12" fmla="*/ 244419 w 2779801"/>
              <a:gd name="connsiteY12" fmla="*/ 1357745 h 1932709"/>
              <a:gd name="connsiteX13" fmla="*/ 258274 w 2779801"/>
              <a:gd name="connsiteY13" fmla="*/ 1385454 h 1932709"/>
              <a:gd name="connsiteX14" fmla="*/ 299837 w 2779801"/>
              <a:gd name="connsiteY14" fmla="*/ 1433945 h 1932709"/>
              <a:gd name="connsiteX15" fmla="*/ 369110 w 2779801"/>
              <a:gd name="connsiteY15" fmla="*/ 1510145 h 1932709"/>
              <a:gd name="connsiteX16" fmla="*/ 431456 w 2779801"/>
              <a:gd name="connsiteY16" fmla="*/ 1565563 h 1932709"/>
              <a:gd name="connsiteX17" fmla="*/ 514583 w 2779801"/>
              <a:gd name="connsiteY17" fmla="*/ 1634836 h 1932709"/>
              <a:gd name="connsiteX18" fmla="*/ 549219 w 2779801"/>
              <a:gd name="connsiteY18" fmla="*/ 1676400 h 1932709"/>
              <a:gd name="connsiteX19" fmla="*/ 570001 w 2779801"/>
              <a:gd name="connsiteY19" fmla="*/ 1683327 h 1932709"/>
              <a:gd name="connsiteX20" fmla="*/ 597710 w 2779801"/>
              <a:gd name="connsiteY20" fmla="*/ 1697182 h 1932709"/>
              <a:gd name="connsiteX21" fmla="*/ 653128 w 2779801"/>
              <a:gd name="connsiteY21" fmla="*/ 1752600 h 1932709"/>
              <a:gd name="connsiteX22" fmla="*/ 750110 w 2779801"/>
              <a:gd name="connsiteY22" fmla="*/ 1794163 h 1932709"/>
              <a:gd name="connsiteX23" fmla="*/ 777819 w 2779801"/>
              <a:gd name="connsiteY23" fmla="*/ 1814945 h 1932709"/>
              <a:gd name="connsiteX24" fmla="*/ 798601 w 2779801"/>
              <a:gd name="connsiteY24" fmla="*/ 1821873 h 1932709"/>
              <a:gd name="connsiteX25" fmla="*/ 881728 w 2779801"/>
              <a:gd name="connsiteY25" fmla="*/ 1842654 h 1932709"/>
              <a:gd name="connsiteX26" fmla="*/ 957928 w 2779801"/>
              <a:gd name="connsiteY26" fmla="*/ 1884218 h 1932709"/>
              <a:gd name="connsiteX27" fmla="*/ 992565 w 2779801"/>
              <a:gd name="connsiteY27" fmla="*/ 1891145 h 1932709"/>
              <a:gd name="connsiteX28" fmla="*/ 1020274 w 2779801"/>
              <a:gd name="connsiteY28" fmla="*/ 1911927 h 1932709"/>
              <a:gd name="connsiteX29" fmla="*/ 1047983 w 2779801"/>
              <a:gd name="connsiteY29" fmla="*/ 1918854 h 1932709"/>
              <a:gd name="connsiteX30" fmla="*/ 1096474 w 2779801"/>
              <a:gd name="connsiteY30" fmla="*/ 1925782 h 1932709"/>
              <a:gd name="connsiteX31" fmla="*/ 1131110 w 2779801"/>
              <a:gd name="connsiteY31" fmla="*/ 1932709 h 1932709"/>
              <a:gd name="connsiteX32" fmla="*/ 1546747 w 2779801"/>
              <a:gd name="connsiteY32" fmla="*/ 1918854 h 1932709"/>
              <a:gd name="connsiteX33" fmla="*/ 1595237 w 2779801"/>
              <a:gd name="connsiteY33" fmla="*/ 1911927 h 1932709"/>
              <a:gd name="connsiteX34" fmla="*/ 1678365 w 2779801"/>
              <a:gd name="connsiteY34" fmla="*/ 1905000 h 1932709"/>
              <a:gd name="connsiteX35" fmla="*/ 1782274 w 2779801"/>
              <a:gd name="connsiteY35" fmla="*/ 1884218 h 1932709"/>
              <a:gd name="connsiteX36" fmla="*/ 1858474 w 2779801"/>
              <a:gd name="connsiteY36" fmla="*/ 1863436 h 1932709"/>
              <a:gd name="connsiteX37" fmla="*/ 1900037 w 2779801"/>
              <a:gd name="connsiteY37" fmla="*/ 1856509 h 1932709"/>
              <a:gd name="connsiteX38" fmla="*/ 1990092 w 2779801"/>
              <a:gd name="connsiteY38" fmla="*/ 1835727 h 1932709"/>
              <a:gd name="connsiteX39" fmla="*/ 2010874 w 2779801"/>
              <a:gd name="connsiteY39" fmla="*/ 1828800 h 1932709"/>
              <a:gd name="connsiteX40" fmla="*/ 2066292 w 2779801"/>
              <a:gd name="connsiteY40" fmla="*/ 1801091 h 1932709"/>
              <a:gd name="connsiteX41" fmla="*/ 2087074 w 2779801"/>
              <a:gd name="connsiteY41" fmla="*/ 1794163 h 1932709"/>
              <a:gd name="connsiteX42" fmla="*/ 2142492 w 2779801"/>
              <a:gd name="connsiteY42" fmla="*/ 1766454 h 1932709"/>
              <a:gd name="connsiteX43" fmla="*/ 2190983 w 2779801"/>
              <a:gd name="connsiteY43" fmla="*/ 1731818 h 1932709"/>
              <a:gd name="connsiteX44" fmla="*/ 2260256 w 2779801"/>
              <a:gd name="connsiteY44" fmla="*/ 1697182 h 1932709"/>
              <a:gd name="connsiteX45" fmla="*/ 2287965 w 2779801"/>
              <a:gd name="connsiteY45" fmla="*/ 1683327 h 1932709"/>
              <a:gd name="connsiteX46" fmla="*/ 2343383 w 2779801"/>
              <a:gd name="connsiteY46" fmla="*/ 1648691 h 1932709"/>
              <a:gd name="connsiteX47" fmla="*/ 2419583 w 2779801"/>
              <a:gd name="connsiteY47" fmla="*/ 1593273 h 1932709"/>
              <a:gd name="connsiteX48" fmla="*/ 2495783 w 2779801"/>
              <a:gd name="connsiteY48" fmla="*/ 1544782 h 1932709"/>
              <a:gd name="connsiteX49" fmla="*/ 2509637 w 2779801"/>
              <a:gd name="connsiteY49" fmla="*/ 1524000 h 1932709"/>
              <a:gd name="connsiteX50" fmla="*/ 2523492 w 2779801"/>
              <a:gd name="connsiteY50" fmla="*/ 1496291 h 1932709"/>
              <a:gd name="connsiteX51" fmla="*/ 2544274 w 2779801"/>
              <a:gd name="connsiteY51" fmla="*/ 1482436 h 1932709"/>
              <a:gd name="connsiteX52" fmla="*/ 2558128 w 2779801"/>
              <a:gd name="connsiteY52" fmla="*/ 1454727 h 1932709"/>
              <a:gd name="connsiteX53" fmla="*/ 2571983 w 2779801"/>
              <a:gd name="connsiteY53" fmla="*/ 1420091 h 1932709"/>
              <a:gd name="connsiteX54" fmla="*/ 2606619 w 2779801"/>
              <a:gd name="connsiteY54" fmla="*/ 1364673 h 1932709"/>
              <a:gd name="connsiteX55" fmla="*/ 2627401 w 2779801"/>
              <a:gd name="connsiteY55" fmla="*/ 1323109 h 1932709"/>
              <a:gd name="connsiteX56" fmla="*/ 2648183 w 2779801"/>
              <a:gd name="connsiteY56" fmla="*/ 1288473 h 1932709"/>
              <a:gd name="connsiteX57" fmla="*/ 2682819 w 2779801"/>
              <a:gd name="connsiteY57" fmla="*/ 1233054 h 1932709"/>
              <a:gd name="connsiteX58" fmla="*/ 2689747 w 2779801"/>
              <a:gd name="connsiteY58" fmla="*/ 1205345 h 1932709"/>
              <a:gd name="connsiteX59" fmla="*/ 2710528 w 2779801"/>
              <a:gd name="connsiteY59" fmla="*/ 1163782 h 1932709"/>
              <a:gd name="connsiteX60" fmla="*/ 2731310 w 2779801"/>
              <a:gd name="connsiteY60" fmla="*/ 1101436 h 1932709"/>
              <a:gd name="connsiteX61" fmla="*/ 2745165 w 2779801"/>
              <a:gd name="connsiteY61" fmla="*/ 1046018 h 1932709"/>
              <a:gd name="connsiteX62" fmla="*/ 2752092 w 2779801"/>
              <a:gd name="connsiteY62" fmla="*/ 990600 h 1932709"/>
              <a:gd name="connsiteX63" fmla="*/ 2765947 w 2779801"/>
              <a:gd name="connsiteY63" fmla="*/ 914400 h 1932709"/>
              <a:gd name="connsiteX64" fmla="*/ 2779801 w 2779801"/>
              <a:gd name="connsiteY64" fmla="*/ 796636 h 1932709"/>
              <a:gd name="connsiteX65" fmla="*/ 2772874 w 2779801"/>
              <a:gd name="connsiteY65" fmla="*/ 568036 h 1932709"/>
              <a:gd name="connsiteX66" fmla="*/ 2759019 w 2779801"/>
              <a:gd name="connsiteY66" fmla="*/ 519545 h 1932709"/>
              <a:gd name="connsiteX67" fmla="*/ 2724383 w 2779801"/>
              <a:gd name="connsiteY67" fmla="*/ 429491 h 1932709"/>
              <a:gd name="connsiteX68" fmla="*/ 2710528 w 2779801"/>
              <a:gd name="connsiteY68" fmla="*/ 394854 h 1932709"/>
              <a:gd name="connsiteX69" fmla="*/ 2703601 w 2779801"/>
              <a:gd name="connsiteY69" fmla="*/ 374073 h 1932709"/>
              <a:gd name="connsiteX70" fmla="*/ 2689747 w 2779801"/>
              <a:gd name="connsiteY70" fmla="*/ 353291 h 1932709"/>
              <a:gd name="connsiteX71" fmla="*/ 2655110 w 2779801"/>
              <a:gd name="connsiteY71" fmla="*/ 277091 h 1932709"/>
              <a:gd name="connsiteX72" fmla="*/ 2634328 w 2779801"/>
              <a:gd name="connsiteY72" fmla="*/ 242454 h 1932709"/>
              <a:gd name="connsiteX73" fmla="*/ 2599692 w 2779801"/>
              <a:gd name="connsiteY73" fmla="*/ 187036 h 1932709"/>
              <a:gd name="connsiteX74" fmla="*/ 2571983 w 2779801"/>
              <a:gd name="connsiteY74" fmla="*/ 173182 h 1932709"/>
              <a:gd name="connsiteX75" fmla="*/ 2537347 w 2779801"/>
              <a:gd name="connsiteY75" fmla="*/ 138545 h 1932709"/>
              <a:gd name="connsiteX76" fmla="*/ 2433437 w 2779801"/>
              <a:gd name="connsiteY76" fmla="*/ 90054 h 1932709"/>
              <a:gd name="connsiteX77" fmla="*/ 2405728 w 2779801"/>
              <a:gd name="connsiteY77" fmla="*/ 76200 h 1932709"/>
              <a:gd name="connsiteX78" fmla="*/ 2294892 w 2779801"/>
              <a:gd name="connsiteY78" fmla="*/ 62345 h 1932709"/>
              <a:gd name="connsiteX79" fmla="*/ 2190983 w 2779801"/>
              <a:gd name="connsiteY79" fmla="*/ 41563 h 1932709"/>
              <a:gd name="connsiteX80" fmla="*/ 2149419 w 2779801"/>
              <a:gd name="connsiteY80" fmla="*/ 27709 h 1932709"/>
              <a:gd name="connsiteX81" fmla="*/ 2038583 w 2779801"/>
              <a:gd name="connsiteY81" fmla="*/ 20782 h 1932709"/>
              <a:gd name="connsiteX82" fmla="*/ 1906965 w 2779801"/>
              <a:gd name="connsiteY82" fmla="*/ 0 h 1932709"/>
              <a:gd name="connsiteX83" fmla="*/ 999492 w 2779801"/>
              <a:gd name="connsiteY83" fmla="*/ 6927 h 1932709"/>
              <a:gd name="connsiteX84" fmla="*/ 978710 w 2779801"/>
              <a:gd name="connsiteY84" fmla="*/ 13854 h 1932709"/>
              <a:gd name="connsiteX85" fmla="*/ 951001 w 2779801"/>
              <a:gd name="connsiteY85" fmla="*/ 27709 h 1932709"/>
              <a:gd name="connsiteX86" fmla="*/ 909437 w 2779801"/>
              <a:gd name="connsiteY86" fmla="*/ 34636 h 1932709"/>
              <a:gd name="connsiteX87" fmla="*/ 888656 w 2779801"/>
              <a:gd name="connsiteY87" fmla="*/ 41563 h 1932709"/>
              <a:gd name="connsiteX88" fmla="*/ 715474 w 2779801"/>
              <a:gd name="connsiteY88" fmla="*/ 62345 h 1932709"/>
              <a:gd name="connsiteX89" fmla="*/ 583856 w 2779801"/>
              <a:gd name="connsiteY89" fmla="*/ 83127 h 1932709"/>
              <a:gd name="connsiteX90" fmla="*/ 549219 w 2779801"/>
              <a:gd name="connsiteY90" fmla="*/ 90054 h 1932709"/>
              <a:gd name="connsiteX91" fmla="*/ 521510 w 2779801"/>
              <a:gd name="connsiteY91" fmla="*/ 110836 h 1932709"/>
              <a:gd name="connsiteX92" fmla="*/ 479947 w 2779801"/>
              <a:gd name="connsiteY92" fmla="*/ 117763 h 1932709"/>
              <a:gd name="connsiteX93" fmla="*/ 452237 w 2779801"/>
              <a:gd name="connsiteY93" fmla="*/ 124691 h 1932709"/>
              <a:gd name="connsiteX94" fmla="*/ 424528 w 2779801"/>
              <a:gd name="connsiteY94" fmla="*/ 138545 h 1932709"/>
              <a:gd name="connsiteX95" fmla="*/ 376037 w 2779801"/>
              <a:gd name="connsiteY95" fmla="*/ 152400 h 1932709"/>
              <a:gd name="connsiteX96" fmla="*/ 341401 w 2779801"/>
              <a:gd name="connsiteY96" fmla="*/ 166254 h 1932709"/>
              <a:gd name="connsiteX97" fmla="*/ 299837 w 2779801"/>
              <a:gd name="connsiteY97" fmla="*/ 193963 h 1932709"/>
              <a:gd name="connsiteX98" fmla="*/ 279056 w 2779801"/>
              <a:gd name="connsiteY98" fmla="*/ 207818 h 1932709"/>
              <a:gd name="connsiteX99" fmla="*/ 237492 w 2779801"/>
              <a:gd name="connsiteY99" fmla="*/ 221673 h 1932709"/>
              <a:gd name="connsiteX100" fmla="*/ 195928 w 2779801"/>
              <a:gd name="connsiteY100" fmla="*/ 249382 h 1932709"/>
              <a:gd name="connsiteX101" fmla="*/ 147437 w 2779801"/>
              <a:gd name="connsiteY101" fmla="*/ 284018 h 1932709"/>
              <a:gd name="connsiteX102" fmla="*/ 126656 w 2779801"/>
              <a:gd name="connsiteY102" fmla="*/ 290945 h 1932709"/>
              <a:gd name="connsiteX103" fmla="*/ 105874 w 2779801"/>
              <a:gd name="connsiteY103" fmla="*/ 304800 h 1932709"/>
              <a:gd name="connsiteX104" fmla="*/ 92019 w 2779801"/>
              <a:gd name="connsiteY104" fmla="*/ 325582 h 1932709"/>
              <a:gd name="connsiteX105" fmla="*/ 71237 w 2779801"/>
              <a:gd name="connsiteY105" fmla="*/ 332509 h 1932709"/>
              <a:gd name="connsiteX106" fmla="*/ 36601 w 2779801"/>
              <a:gd name="connsiteY106" fmla="*/ 360218 h 1932709"/>
              <a:gd name="connsiteX107" fmla="*/ 15819 w 2779801"/>
              <a:gd name="connsiteY107" fmla="*/ 367145 h 19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79801" h="1932709">
                <a:moveTo>
                  <a:pt x="15819" y="367145"/>
                </a:moveTo>
                <a:lnTo>
                  <a:pt x="15819" y="367145"/>
                </a:lnTo>
                <a:cubicBezTo>
                  <a:pt x="11201" y="387927"/>
                  <a:pt x="2399" y="408207"/>
                  <a:pt x="1965" y="429491"/>
                </a:cubicBezTo>
                <a:cubicBezTo>
                  <a:pt x="-57" y="528590"/>
                  <a:pt x="-4883" y="644639"/>
                  <a:pt x="15819" y="748145"/>
                </a:cubicBezTo>
                <a:cubicBezTo>
                  <a:pt x="17686" y="757481"/>
                  <a:pt x="20438" y="766618"/>
                  <a:pt x="22747" y="775854"/>
                </a:cubicBezTo>
                <a:cubicBezTo>
                  <a:pt x="25056" y="803563"/>
                  <a:pt x="25103" y="831555"/>
                  <a:pt x="29674" y="858982"/>
                </a:cubicBezTo>
                <a:cubicBezTo>
                  <a:pt x="33954" y="884664"/>
                  <a:pt x="46076" y="905640"/>
                  <a:pt x="57383" y="928254"/>
                </a:cubicBezTo>
                <a:cubicBezTo>
                  <a:pt x="63115" y="979844"/>
                  <a:pt x="64483" y="1008567"/>
                  <a:pt x="78165" y="1059873"/>
                </a:cubicBezTo>
                <a:cubicBezTo>
                  <a:pt x="98838" y="1137396"/>
                  <a:pt x="84271" y="1047435"/>
                  <a:pt x="119728" y="1136073"/>
                </a:cubicBezTo>
                <a:cubicBezTo>
                  <a:pt x="140960" y="1189152"/>
                  <a:pt x="126355" y="1160590"/>
                  <a:pt x="168219" y="1219200"/>
                </a:cubicBezTo>
                <a:cubicBezTo>
                  <a:pt x="174213" y="1237181"/>
                  <a:pt x="180722" y="1258059"/>
                  <a:pt x="189001" y="1274618"/>
                </a:cubicBezTo>
                <a:cubicBezTo>
                  <a:pt x="195194" y="1287004"/>
                  <a:pt x="217367" y="1313703"/>
                  <a:pt x="223637" y="1323109"/>
                </a:cubicBezTo>
                <a:cubicBezTo>
                  <a:pt x="231106" y="1334312"/>
                  <a:pt x="237880" y="1345975"/>
                  <a:pt x="244419" y="1357745"/>
                </a:cubicBezTo>
                <a:cubicBezTo>
                  <a:pt x="249434" y="1366772"/>
                  <a:pt x="252801" y="1376697"/>
                  <a:pt x="258274" y="1385454"/>
                </a:cubicBezTo>
                <a:cubicBezTo>
                  <a:pt x="284216" y="1426960"/>
                  <a:pt x="271502" y="1399942"/>
                  <a:pt x="299837" y="1433945"/>
                </a:cubicBezTo>
                <a:cubicBezTo>
                  <a:pt x="362052" y="1508604"/>
                  <a:pt x="323698" y="1479872"/>
                  <a:pt x="369110" y="1510145"/>
                </a:cubicBezTo>
                <a:cubicBezTo>
                  <a:pt x="393568" y="1559058"/>
                  <a:pt x="369894" y="1524522"/>
                  <a:pt x="431456" y="1565563"/>
                </a:cubicBezTo>
                <a:cubicBezTo>
                  <a:pt x="465509" y="1588265"/>
                  <a:pt x="488543" y="1605902"/>
                  <a:pt x="514583" y="1634836"/>
                </a:cubicBezTo>
                <a:cubicBezTo>
                  <a:pt x="526647" y="1648241"/>
                  <a:pt x="535647" y="1664524"/>
                  <a:pt x="549219" y="1676400"/>
                </a:cubicBezTo>
                <a:cubicBezTo>
                  <a:pt x="554714" y="1681208"/>
                  <a:pt x="563289" y="1680451"/>
                  <a:pt x="570001" y="1683327"/>
                </a:cubicBezTo>
                <a:cubicBezTo>
                  <a:pt x="579493" y="1687395"/>
                  <a:pt x="588474" y="1692564"/>
                  <a:pt x="597710" y="1697182"/>
                </a:cubicBezTo>
                <a:cubicBezTo>
                  <a:pt x="615803" y="1721306"/>
                  <a:pt x="624281" y="1737417"/>
                  <a:pt x="653128" y="1752600"/>
                </a:cubicBezTo>
                <a:cubicBezTo>
                  <a:pt x="684252" y="1768981"/>
                  <a:pt x="721973" y="1773060"/>
                  <a:pt x="750110" y="1794163"/>
                </a:cubicBezTo>
                <a:cubicBezTo>
                  <a:pt x="759346" y="1801090"/>
                  <a:pt x="767795" y="1809217"/>
                  <a:pt x="777819" y="1814945"/>
                </a:cubicBezTo>
                <a:cubicBezTo>
                  <a:pt x="784159" y="1818568"/>
                  <a:pt x="791545" y="1819992"/>
                  <a:pt x="798601" y="1821873"/>
                </a:cubicBezTo>
                <a:cubicBezTo>
                  <a:pt x="826198" y="1829232"/>
                  <a:pt x="881728" y="1842654"/>
                  <a:pt x="881728" y="1842654"/>
                </a:cubicBezTo>
                <a:cubicBezTo>
                  <a:pt x="903403" y="1857105"/>
                  <a:pt x="935475" y="1879728"/>
                  <a:pt x="957928" y="1884218"/>
                </a:cubicBezTo>
                <a:lnTo>
                  <a:pt x="992565" y="1891145"/>
                </a:lnTo>
                <a:cubicBezTo>
                  <a:pt x="1001801" y="1898072"/>
                  <a:pt x="1009947" y="1906764"/>
                  <a:pt x="1020274" y="1911927"/>
                </a:cubicBezTo>
                <a:cubicBezTo>
                  <a:pt x="1028789" y="1916185"/>
                  <a:pt x="1038616" y="1917151"/>
                  <a:pt x="1047983" y="1918854"/>
                </a:cubicBezTo>
                <a:cubicBezTo>
                  <a:pt x="1064047" y="1921775"/>
                  <a:pt x="1080368" y="1923098"/>
                  <a:pt x="1096474" y="1925782"/>
                </a:cubicBezTo>
                <a:cubicBezTo>
                  <a:pt x="1108088" y="1927718"/>
                  <a:pt x="1119565" y="1930400"/>
                  <a:pt x="1131110" y="1932709"/>
                </a:cubicBezTo>
                <a:lnTo>
                  <a:pt x="1546747" y="1918854"/>
                </a:lnTo>
                <a:cubicBezTo>
                  <a:pt x="1563058" y="1918124"/>
                  <a:pt x="1578999" y="1913636"/>
                  <a:pt x="1595237" y="1911927"/>
                </a:cubicBezTo>
                <a:cubicBezTo>
                  <a:pt x="1622890" y="1909016"/>
                  <a:pt x="1650656" y="1907309"/>
                  <a:pt x="1678365" y="1905000"/>
                </a:cubicBezTo>
                <a:cubicBezTo>
                  <a:pt x="1818807" y="1864872"/>
                  <a:pt x="1628169" y="1916661"/>
                  <a:pt x="1782274" y="1884218"/>
                </a:cubicBezTo>
                <a:cubicBezTo>
                  <a:pt x="1808037" y="1878794"/>
                  <a:pt x="1832846" y="1869466"/>
                  <a:pt x="1858474" y="1863436"/>
                </a:cubicBezTo>
                <a:cubicBezTo>
                  <a:pt x="1872146" y="1860219"/>
                  <a:pt x="1886264" y="1859264"/>
                  <a:pt x="1900037" y="1856509"/>
                </a:cubicBezTo>
                <a:cubicBezTo>
                  <a:pt x="1908034" y="1854910"/>
                  <a:pt x="1970191" y="1841413"/>
                  <a:pt x="1990092" y="1835727"/>
                </a:cubicBezTo>
                <a:cubicBezTo>
                  <a:pt x="1997113" y="1833721"/>
                  <a:pt x="2004226" y="1831822"/>
                  <a:pt x="2010874" y="1828800"/>
                </a:cubicBezTo>
                <a:cubicBezTo>
                  <a:pt x="2029676" y="1820254"/>
                  <a:pt x="2046699" y="1807623"/>
                  <a:pt x="2066292" y="1801091"/>
                </a:cubicBezTo>
                <a:cubicBezTo>
                  <a:pt x="2073219" y="1798782"/>
                  <a:pt x="2080543" y="1797429"/>
                  <a:pt x="2087074" y="1794163"/>
                </a:cubicBezTo>
                <a:cubicBezTo>
                  <a:pt x="2152511" y="1761445"/>
                  <a:pt x="2095628" y="1782077"/>
                  <a:pt x="2142492" y="1766454"/>
                </a:cubicBezTo>
                <a:cubicBezTo>
                  <a:pt x="2158656" y="1754909"/>
                  <a:pt x="2173862" y="1741889"/>
                  <a:pt x="2190983" y="1731818"/>
                </a:cubicBezTo>
                <a:cubicBezTo>
                  <a:pt x="2213235" y="1718729"/>
                  <a:pt x="2237165" y="1708727"/>
                  <a:pt x="2260256" y="1697182"/>
                </a:cubicBezTo>
                <a:cubicBezTo>
                  <a:pt x="2269492" y="1692564"/>
                  <a:pt x="2280663" y="1690629"/>
                  <a:pt x="2287965" y="1683327"/>
                </a:cubicBezTo>
                <a:cubicBezTo>
                  <a:pt x="2338213" y="1633079"/>
                  <a:pt x="2273411" y="1692423"/>
                  <a:pt x="2343383" y="1648691"/>
                </a:cubicBezTo>
                <a:cubicBezTo>
                  <a:pt x="2370016" y="1632045"/>
                  <a:pt x="2392314" y="1608856"/>
                  <a:pt x="2419583" y="1593273"/>
                </a:cubicBezTo>
                <a:cubicBezTo>
                  <a:pt x="2478098" y="1559835"/>
                  <a:pt x="2453180" y="1576733"/>
                  <a:pt x="2495783" y="1544782"/>
                </a:cubicBezTo>
                <a:cubicBezTo>
                  <a:pt x="2500401" y="1537855"/>
                  <a:pt x="2505506" y="1531229"/>
                  <a:pt x="2509637" y="1524000"/>
                </a:cubicBezTo>
                <a:cubicBezTo>
                  <a:pt x="2514760" y="1515034"/>
                  <a:pt x="2516881" y="1504224"/>
                  <a:pt x="2523492" y="1496291"/>
                </a:cubicBezTo>
                <a:cubicBezTo>
                  <a:pt x="2528822" y="1489895"/>
                  <a:pt x="2537347" y="1487054"/>
                  <a:pt x="2544274" y="1482436"/>
                </a:cubicBezTo>
                <a:cubicBezTo>
                  <a:pt x="2548892" y="1473200"/>
                  <a:pt x="2553934" y="1464163"/>
                  <a:pt x="2558128" y="1454727"/>
                </a:cubicBezTo>
                <a:cubicBezTo>
                  <a:pt x="2563178" y="1443364"/>
                  <a:pt x="2566088" y="1431039"/>
                  <a:pt x="2571983" y="1420091"/>
                </a:cubicBezTo>
                <a:cubicBezTo>
                  <a:pt x="2582311" y="1400911"/>
                  <a:pt x="2595811" y="1383587"/>
                  <a:pt x="2606619" y="1364673"/>
                </a:cubicBezTo>
                <a:cubicBezTo>
                  <a:pt x="2614304" y="1351224"/>
                  <a:pt x="2619984" y="1336708"/>
                  <a:pt x="2627401" y="1323109"/>
                </a:cubicBezTo>
                <a:cubicBezTo>
                  <a:pt x="2633848" y="1311289"/>
                  <a:pt x="2641256" y="1300018"/>
                  <a:pt x="2648183" y="1288473"/>
                </a:cubicBezTo>
                <a:cubicBezTo>
                  <a:pt x="2664553" y="1222990"/>
                  <a:pt x="2639769" y="1301932"/>
                  <a:pt x="2682819" y="1233054"/>
                </a:cubicBezTo>
                <a:cubicBezTo>
                  <a:pt x="2687865" y="1224981"/>
                  <a:pt x="2686211" y="1214185"/>
                  <a:pt x="2689747" y="1205345"/>
                </a:cubicBezTo>
                <a:cubicBezTo>
                  <a:pt x="2695500" y="1190963"/>
                  <a:pt x="2704775" y="1178164"/>
                  <a:pt x="2710528" y="1163782"/>
                </a:cubicBezTo>
                <a:cubicBezTo>
                  <a:pt x="2718664" y="1143443"/>
                  <a:pt x="2725292" y="1122499"/>
                  <a:pt x="2731310" y="1101436"/>
                </a:cubicBezTo>
                <a:cubicBezTo>
                  <a:pt x="2764733" y="984455"/>
                  <a:pt x="2718969" y="1124598"/>
                  <a:pt x="2745165" y="1046018"/>
                </a:cubicBezTo>
                <a:cubicBezTo>
                  <a:pt x="2747474" y="1027545"/>
                  <a:pt x="2749032" y="1008963"/>
                  <a:pt x="2752092" y="990600"/>
                </a:cubicBezTo>
                <a:cubicBezTo>
                  <a:pt x="2768794" y="890384"/>
                  <a:pt x="2747699" y="1069500"/>
                  <a:pt x="2765947" y="914400"/>
                </a:cubicBezTo>
                <a:cubicBezTo>
                  <a:pt x="2783057" y="768968"/>
                  <a:pt x="2763570" y="910254"/>
                  <a:pt x="2779801" y="796636"/>
                </a:cubicBezTo>
                <a:cubicBezTo>
                  <a:pt x="2777492" y="720436"/>
                  <a:pt x="2778576" y="644057"/>
                  <a:pt x="2772874" y="568036"/>
                </a:cubicBezTo>
                <a:cubicBezTo>
                  <a:pt x="2771617" y="551273"/>
                  <a:pt x="2763350" y="535788"/>
                  <a:pt x="2759019" y="519545"/>
                </a:cubicBezTo>
                <a:cubicBezTo>
                  <a:pt x="2731216" y="415282"/>
                  <a:pt x="2762516" y="505757"/>
                  <a:pt x="2724383" y="429491"/>
                </a:cubicBezTo>
                <a:cubicBezTo>
                  <a:pt x="2718822" y="418369"/>
                  <a:pt x="2714894" y="406497"/>
                  <a:pt x="2710528" y="394854"/>
                </a:cubicBezTo>
                <a:cubicBezTo>
                  <a:pt x="2707964" y="388017"/>
                  <a:pt x="2706866" y="380604"/>
                  <a:pt x="2703601" y="374073"/>
                </a:cubicBezTo>
                <a:cubicBezTo>
                  <a:pt x="2699878" y="366626"/>
                  <a:pt x="2693470" y="360738"/>
                  <a:pt x="2689747" y="353291"/>
                </a:cubicBezTo>
                <a:cubicBezTo>
                  <a:pt x="2660464" y="294725"/>
                  <a:pt x="2679433" y="320871"/>
                  <a:pt x="2655110" y="277091"/>
                </a:cubicBezTo>
                <a:cubicBezTo>
                  <a:pt x="2648571" y="265321"/>
                  <a:pt x="2640867" y="254224"/>
                  <a:pt x="2634328" y="242454"/>
                </a:cubicBezTo>
                <a:cubicBezTo>
                  <a:pt x="2623462" y="222895"/>
                  <a:pt x="2617556" y="202348"/>
                  <a:pt x="2599692" y="187036"/>
                </a:cubicBezTo>
                <a:cubicBezTo>
                  <a:pt x="2591852" y="180316"/>
                  <a:pt x="2581219" y="177800"/>
                  <a:pt x="2571983" y="173182"/>
                </a:cubicBezTo>
                <a:cubicBezTo>
                  <a:pt x="2560438" y="161636"/>
                  <a:pt x="2550933" y="147602"/>
                  <a:pt x="2537347" y="138545"/>
                </a:cubicBezTo>
                <a:cubicBezTo>
                  <a:pt x="2492922" y="108928"/>
                  <a:pt x="2474718" y="108401"/>
                  <a:pt x="2433437" y="90054"/>
                </a:cubicBezTo>
                <a:cubicBezTo>
                  <a:pt x="2424001" y="85860"/>
                  <a:pt x="2415525" y="79465"/>
                  <a:pt x="2405728" y="76200"/>
                </a:cubicBezTo>
                <a:cubicBezTo>
                  <a:pt x="2378889" y="67254"/>
                  <a:pt x="2311752" y="63878"/>
                  <a:pt x="2294892" y="62345"/>
                </a:cubicBezTo>
                <a:cubicBezTo>
                  <a:pt x="2235720" y="42622"/>
                  <a:pt x="2326478" y="71673"/>
                  <a:pt x="2190983" y="41563"/>
                </a:cubicBezTo>
                <a:cubicBezTo>
                  <a:pt x="2176727" y="38395"/>
                  <a:pt x="2163274" y="32327"/>
                  <a:pt x="2149419" y="27709"/>
                </a:cubicBezTo>
                <a:cubicBezTo>
                  <a:pt x="2114301" y="16004"/>
                  <a:pt x="2075528" y="23091"/>
                  <a:pt x="2038583" y="20782"/>
                </a:cubicBezTo>
                <a:cubicBezTo>
                  <a:pt x="1984255" y="7199"/>
                  <a:pt x="1967526" y="0"/>
                  <a:pt x="1906965" y="0"/>
                </a:cubicBezTo>
                <a:lnTo>
                  <a:pt x="999492" y="6927"/>
                </a:lnTo>
                <a:cubicBezTo>
                  <a:pt x="992565" y="9236"/>
                  <a:pt x="985422" y="10978"/>
                  <a:pt x="978710" y="13854"/>
                </a:cubicBezTo>
                <a:cubicBezTo>
                  <a:pt x="969218" y="17922"/>
                  <a:pt x="960892" y="24742"/>
                  <a:pt x="951001" y="27709"/>
                </a:cubicBezTo>
                <a:cubicBezTo>
                  <a:pt x="937548" y="31745"/>
                  <a:pt x="923292" y="32327"/>
                  <a:pt x="909437" y="34636"/>
                </a:cubicBezTo>
                <a:cubicBezTo>
                  <a:pt x="902510" y="36945"/>
                  <a:pt x="895740" y="39792"/>
                  <a:pt x="888656" y="41563"/>
                </a:cubicBezTo>
                <a:cubicBezTo>
                  <a:pt x="830651" y="56065"/>
                  <a:pt x="778453" y="53347"/>
                  <a:pt x="715474" y="62345"/>
                </a:cubicBezTo>
                <a:cubicBezTo>
                  <a:pt x="672830" y="68438"/>
                  <a:pt x="625186" y="74861"/>
                  <a:pt x="583856" y="83127"/>
                </a:cubicBezTo>
                <a:lnTo>
                  <a:pt x="549219" y="90054"/>
                </a:lnTo>
                <a:cubicBezTo>
                  <a:pt x="539983" y="96981"/>
                  <a:pt x="532230" y="106548"/>
                  <a:pt x="521510" y="110836"/>
                </a:cubicBezTo>
                <a:cubicBezTo>
                  <a:pt x="508469" y="116052"/>
                  <a:pt x="493720" y="115008"/>
                  <a:pt x="479947" y="117763"/>
                </a:cubicBezTo>
                <a:cubicBezTo>
                  <a:pt x="470611" y="119630"/>
                  <a:pt x="461152" y="121348"/>
                  <a:pt x="452237" y="124691"/>
                </a:cubicBezTo>
                <a:cubicBezTo>
                  <a:pt x="442568" y="128317"/>
                  <a:pt x="434019" y="134477"/>
                  <a:pt x="424528" y="138545"/>
                </a:cubicBezTo>
                <a:cubicBezTo>
                  <a:pt x="401165" y="148558"/>
                  <a:pt x="402420" y="143606"/>
                  <a:pt x="376037" y="152400"/>
                </a:cubicBezTo>
                <a:cubicBezTo>
                  <a:pt x="364240" y="156332"/>
                  <a:pt x="352946" y="161636"/>
                  <a:pt x="341401" y="166254"/>
                </a:cubicBezTo>
                <a:cubicBezTo>
                  <a:pt x="302003" y="205652"/>
                  <a:pt x="339940" y="173911"/>
                  <a:pt x="299837" y="193963"/>
                </a:cubicBezTo>
                <a:cubicBezTo>
                  <a:pt x="292391" y="197686"/>
                  <a:pt x="286664" y="204437"/>
                  <a:pt x="279056" y="207818"/>
                </a:cubicBezTo>
                <a:cubicBezTo>
                  <a:pt x="265711" y="213750"/>
                  <a:pt x="249643" y="213572"/>
                  <a:pt x="237492" y="221673"/>
                </a:cubicBezTo>
                <a:cubicBezTo>
                  <a:pt x="223637" y="230909"/>
                  <a:pt x="209249" y="239392"/>
                  <a:pt x="195928" y="249382"/>
                </a:cubicBezTo>
                <a:cubicBezTo>
                  <a:pt x="189656" y="254086"/>
                  <a:pt x="157563" y="278955"/>
                  <a:pt x="147437" y="284018"/>
                </a:cubicBezTo>
                <a:cubicBezTo>
                  <a:pt x="140906" y="287283"/>
                  <a:pt x="133583" y="288636"/>
                  <a:pt x="126656" y="290945"/>
                </a:cubicBezTo>
                <a:cubicBezTo>
                  <a:pt x="119729" y="295563"/>
                  <a:pt x="111761" y="298913"/>
                  <a:pt x="105874" y="304800"/>
                </a:cubicBezTo>
                <a:cubicBezTo>
                  <a:pt x="99987" y="310687"/>
                  <a:pt x="98520" y="320381"/>
                  <a:pt x="92019" y="325582"/>
                </a:cubicBezTo>
                <a:cubicBezTo>
                  <a:pt x="86317" y="330143"/>
                  <a:pt x="78164" y="330200"/>
                  <a:pt x="71237" y="332509"/>
                </a:cubicBezTo>
                <a:cubicBezTo>
                  <a:pt x="47883" y="367542"/>
                  <a:pt x="70061" y="343488"/>
                  <a:pt x="36601" y="360218"/>
                </a:cubicBezTo>
                <a:cubicBezTo>
                  <a:pt x="29154" y="363941"/>
                  <a:pt x="19283" y="365991"/>
                  <a:pt x="15819" y="367145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: Shape 64">
            <a:extLst>
              <a:ext uri="{FF2B5EF4-FFF2-40B4-BE49-F238E27FC236}">
                <a16:creationId xmlns:a16="http://schemas.microsoft.com/office/drawing/2014/main" id="{94A89036-50CC-EF42-B49C-DFA029732A0A}"/>
              </a:ext>
            </a:extLst>
          </p:cNvPr>
          <p:cNvSpPr/>
          <p:nvPr/>
        </p:nvSpPr>
        <p:spPr>
          <a:xfrm>
            <a:off x="2176660" y="3000285"/>
            <a:ext cx="1029961" cy="631145"/>
          </a:xfrm>
          <a:custGeom>
            <a:avLst/>
            <a:gdLst>
              <a:gd name="connsiteX0" fmla="*/ 28164 w 1101891"/>
              <a:gd name="connsiteY0" fmla="*/ 180109 h 817418"/>
              <a:gd name="connsiteX1" fmla="*/ 28164 w 1101891"/>
              <a:gd name="connsiteY1" fmla="*/ 180109 h 817418"/>
              <a:gd name="connsiteX2" fmla="*/ 76655 w 1101891"/>
              <a:gd name="connsiteY2" fmla="*/ 277091 h 817418"/>
              <a:gd name="connsiteX3" fmla="*/ 111291 w 1101891"/>
              <a:gd name="connsiteY3" fmla="*/ 325582 h 817418"/>
              <a:gd name="connsiteX4" fmla="*/ 139000 w 1101891"/>
              <a:gd name="connsiteY4" fmla="*/ 353291 h 817418"/>
              <a:gd name="connsiteX5" fmla="*/ 159782 w 1101891"/>
              <a:gd name="connsiteY5" fmla="*/ 367146 h 817418"/>
              <a:gd name="connsiteX6" fmla="*/ 173636 w 1101891"/>
              <a:gd name="connsiteY6" fmla="*/ 387927 h 817418"/>
              <a:gd name="connsiteX7" fmla="*/ 194418 w 1101891"/>
              <a:gd name="connsiteY7" fmla="*/ 401782 h 817418"/>
              <a:gd name="connsiteX8" fmla="*/ 201346 w 1101891"/>
              <a:gd name="connsiteY8" fmla="*/ 422564 h 817418"/>
              <a:gd name="connsiteX9" fmla="*/ 235982 w 1101891"/>
              <a:gd name="connsiteY9" fmla="*/ 471055 h 817418"/>
              <a:gd name="connsiteX10" fmla="*/ 277546 w 1101891"/>
              <a:gd name="connsiteY10" fmla="*/ 519546 h 817418"/>
              <a:gd name="connsiteX11" fmla="*/ 326036 w 1101891"/>
              <a:gd name="connsiteY11" fmla="*/ 568036 h 817418"/>
              <a:gd name="connsiteX12" fmla="*/ 346818 w 1101891"/>
              <a:gd name="connsiteY12" fmla="*/ 595746 h 817418"/>
              <a:gd name="connsiteX13" fmla="*/ 374527 w 1101891"/>
              <a:gd name="connsiteY13" fmla="*/ 609600 h 817418"/>
              <a:gd name="connsiteX14" fmla="*/ 423018 w 1101891"/>
              <a:gd name="connsiteY14" fmla="*/ 651164 h 817418"/>
              <a:gd name="connsiteX15" fmla="*/ 450727 w 1101891"/>
              <a:gd name="connsiteY15" fmla="*/ 671946 h 817418"/>
              <a:gd name="connsiteX16" fmla="*/ 492291 w 1101891"/>
              <a:gd name="connsiteY16" fmla="*/ 699655 h 817418"/>
              <a:gd name="connsiteX17" fmla="*/ 547709 w 1101891"/>
              <a:gd name="connsiteY17" fmla="*/ 727364 h 817418"/>
              <a:gd name="connsiteX18" fmla="*/ 568491 w 1101891"/>
              <a:gd name="connsiteY18" fmla="*/ 741218 h 817418"/>
              <a:gd name="connsiteX19" fmla="*/ 596200 w 1101891"/>
              <a:gd name="connsiteY19" fmla="*/ 755073 h 817418"/>
              <a:gd name="connsiteX20" fmla="*/ 637764 w 1101891"/>
              <a:gd name="connsiteY20" fmla="*/ 768927 h 817418"/>
              <a:gd name="connsiteX21" fmla="*/ 679327 w 1101891"/>
              <a:gd name="connsiteY21" fmla="*/ 789709 h 817418"/>
              <a:gd name="connsiteX22" fmla="*/ 727818 w 1101891"/>
              <a:gd name="connsiteY22" fmla="*/ 817418 h 817418"/>
              <a:gd name="connsiteX23" fmla="*/ 907927 w 1101891"/>
              <a:gd name="connsiteY23" fmla="*/ 803564 h 817418"/>
              <a:gd name="connsiteX24" fmla="*/ 963346 w 1101891"/>
              <a:gd name="connsiteY24" fmla="*/ 789709 h 817418"/>
              <a:gd name="connsiteX25" fmla="*/ 991055 w 1101891"/>
              <a:gd name="connsiteY25" fmla="*/ 775855 h 817418"/>
              <a:gd name="connsiteX26" fmla="*/ 1011836 w 1101891"/>
              <a:gd name="connsiteY26" fmla="*/ 762000 h 817418"/>
              <a:gd name="connsiteX27" fmla="*/ 1060327 w 1101891"/>
              <a:gd name="connsiteY27" fmla="*/ 741218 h 817418"/>
              <a:gd name="connsiteX28" fmla="*/ 1101891 w 1101891"/>
              <a:gd name="connsiteY28" fmla="*/ 699655 h 817418"/>
              <a:gd name="connsiteX29" fmla="*/ 1094964 w 1101891"/>
              <a:gd name="connsiteY29" fmla="*/ 540327 h 817418"/>
              <a:gd name="connsiteX30" fmla="*/ 1081109 w 1101891"/>
              <a:gd name="connsiteY30" fmla="*/ 498764 h 817418"/>
              <a:gd name="connsiteX31" fmla="*/ 1053400 w 1101891"/>
              <a:gd name="connsiteY31" fmla="*/ 450273 h 817418"/>
              <a:gd name="connsiteX32" fmla="*/ 1025691 w 1101891"/>
              <a:gd name="connsiteY32" fmla="*/ 374073 h 817418"/>
              <a:gd name="connsiteX33" fmla="*/ 963346 w 1101891"/>
              <a:gd name="connsiteY33" fmla="*/ 318655 h 817418"/>
              <a:gd name="connsiteX34" fmla="*/ 928709 w 1101891"/>
              <a:gd name="connsiteY34" fmla="*/ 284018 h 817418"/>
              <a:gd name="connsiteX35" fmla="*/ 907927 w 1101891"/>
              <a:gd name="connsiteY35" fmla="*/ 263236 h 817418"/>
              <a:gd name="connsiteX36" fmla="*/ 894073 w 1101891"/>
              <a:gd name="connsiteY36" fmla="*/ 242455 h 817418"/>
              <a:gd name="connsiteX37" fmla="*/ 873291 w 1101891"/>
              <a:gd name="connsiteY37" fmla="*/ 235527 h 817418"/>
              <a:gd name="connsiteX38" fmla="*/ 866364 w 1101891"/>
              <a:gd name="connsiteY38" fmla="*/ 214746 h 817418"/>
              <a:gd name="connsiteX39" fmla="*/ 817873 w 1101891"/>
              <a:gd name="connsiteY39" fmla="*/ 187036 h 817418"/>
              <a:gd name="connsiteX40" fmla="*/ 776309 w 1101891"/>
              <a:gd name="connsiteY40" fmla="*/ 152400 h 817418"/>
              <a:gd name="connsiteX41" fmla="*/ 748600 w 1101891"/>
              <a:gd name="connsiteY41" fmla="*/ 117764 h 817418"/>
              <a:gd name="connsiteX42" fmla="*/ 707036 w 1101891"/>
              <a:gd name="connsiteY42" fmla="*/ 103909 h 817418"/>
              <a:gd name="connsiteX43" fmla="*/ 693182 w 1101891"/>
              <a:gd name="connsiteY43" fmla="*/ 83127 h 817418"/>
              <a:gd name="connsiteX44" fmla="*/ 616982 w 1101891"/>
              <a:gd name="connsiteY44" fmla="*/ 41564 h 817418"/>
              <a:gd name="connsiteX45" fmla="*/ 533855 w 1101891"/>
              <a:gd name="connsiteY45" fmla="*/ 20782 h 817418"/>
              <a:gd name="connsiteX46" fmla="*/ 478436 w 1101891"/>
              <a:gd name="connsiteY46" fmla="*/ 6927 h 817418"/>
              <a:gd name="connsiteX47" fmla="*/ 381455 w 1101891"/>
              <a:gd name="connsiteY47" fmla="*/ 0 h 817418"/>
              <a:gd name="connsiteX48" fmla="*/ 194418 w 1101891"/>
              <a:gd name="connsiteY48" fmla="*/ 6927 h 817418"/>
              <a:gd name="connsiteX49" fmla="*/ 173636 w 1101891"/>
              <a:gd name="connsiteY49" fmla="*/ 13855 h 817418"/>
              <a:gd name="connsiteX50" fmla="*/ 145927 w 1101891"/>
              <a:gd name="connsiteY50" fmla="*/ 20782 h 817418"/>
              <a:gd name="connsiteX51" fmla="*/ 104364 w 1101891"/>
              <a:gd name="connsiteY51" fmla="*/ 34636 h 817418"/>
              <a:gd name="connsiteX52" fmla="*/ 83582 w 1101891"/>
              <a:gd name="connsiteY52" fmla="*/ 41564 h 817418"/>
              <a:gd name="connsiteX53" fmla="*/ 62800 w 1101891"/>
              <a:gd name="connsiteY53" fmla="*/ 55418 h 817418"/>
              <a:gd name="connsiteX54" fmla="*/ 21236 w 1101891"/>
              <a:gd name="connsiteY54" fmla="*/ 76200 h 817418"/>
              <a:gd name="connsiteX55" fmla="*/ 14309 w 1101891"/>
              <a:gd name="connsiteY55" fmla="*/ 96982 h 817418"/>
              <a:gd name="connsiteX56" fmla="*/ 455 w 1101891"/>
              <a:gd name="connsiteY56" fmla="*/ 117764 h 817418"/>
              <a:gd name="connsiteX57" fmla="*/ 7382 w 1101891"/>
              <a:gd name="connsiteY57" fmla="*/ 166255 h 817418"/>
              <a:gd name="connsiteX58" fmla="*/ 28164 w 1101891"/>
              <a:gd name="connsiteY58" fmla="*/ 180109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01891" h="817418">
                <a:moveTo>
                  <a:pt x="28164" y="180109"/>
                </a:moveTo>
                <a:lnTo>
                  <a:pt x="28164" y="180109"/>
                </a:lnTo>
                <a:cubicBezTo>
                  <a:pt x="44328" y="212436"/>
                  <a:pt x="56607" y="247018"/>
                  <a:pt x="76655" y="277091"/>
                </a:cubicBezTo>
                <a:cubicBezTo>
                  <a:pt x="87002" y="292612"/>
                  <a:pt x="99258" y="311830"/>
                  <a:pt x="111291" y="325582"/>
                </a:cubicBezTo>
                <a:cubicBezTo>
                  <a:pt x="119893" y="335412"/>
                  <a:pt x="129083" y="344790"/>
                  <a:pt x="139000" y="353291"/>
                </a:cubicBezTo>
                <a:cubicBezTo>
                  <a:pt x="145321" y="358709"/>
                  <a:pt x="152855" y="362528"/>
                  <a:pt x="159782" y="367146"/>
                </a:cubicBezTo>
                <a:cubicBezTo>
                  <a:pt x="164400" y="374073"/>
                  <a:pt x="167749" y="382040"/>
                  <a:pt x="173636" y="387927"/>
                </a:cubicBezTo>
                <a:cubicBezTo>
                  <a:pt x="179523" y="393814"/>
                  <a:pt x="189217" y="395281"/>
                  <a:pt x="194418" y="401782"/>
                </a:cubicBezTo>
                <a:cubicBezTo>
                  <a:pt x="198980" y="407484"/>
                  <a:pt x="198080" y="416033"/>
                  <a:pt x="201346" y="422564"/>
                </a:cubicBezTo>
                <a:cubicBezTo>
                  <a:pt x="205928" y="431728"/>
                  <a:pt x="231944" y="466120"/>
                  <a:pt x="235982" y="471055"/>
                </a:cubicBezTo>
                <a:cubicBezTo>
                  <a:pt x="249463" y="487532"/>
                  <a:pt x="263060" y="503946"/>
                  <a:pt x="277546" y="519546"/>
                </a:cubicBezTo>
                <a:cubicBezTo>
                  <a:pt x="293100" y="536296"/>
                  <a:pt x="312321" y="549749"/>
                  <a:pt x="326036" y="568036"/>
                </a:cubicBezTo>
                <a:cubicBezTo>
                  <a:pt x="332963" y="577273"/>
                  <a:pt x="338052" y="588232"/>
                  <a:pt x="346818" y="595746"/>
                </a:cubicBezTo>
                <a:cubicBezTo>
                  <a:pt x="354658" y="602466"/>
                  <a:pt x="365770" y="604127"/>
                  <a:pt x="374527" y="609600"/>
                </a:cubicBezTo>
                <a:cubicBezTo>
                  <a:pt x="411922" y="632972"/>
                  <a:pt x="392503" y="625008"/>
                  <a:pt x="423018" y="651164"/>
                </a:cubicBezTo>
                <a:cubicBezTo>
                  <a:pt x="431784" y="658678"/>
                  <a:pt x="441269" y="665325"/>
                  <a:pt x="450727" y="671946"/>
                </a:cubicBezTo>
                <a:cubicBezTo>
                  <a:pt x="464368" y="681495"/>
                  <a:pt x="477398" y="692208"/>
                  <a:pt x="492291" y="699655"/>
                </a:cubicBezTo>
                <a:cubicBezTo>
                  <a:pt x="510764" y="708891"/>
                  <a:pt x="530524" y="715908"/>
                  <a:pt x="547709" y="727364"/>
                </a:cubicBezTo>
                <a:cubicBezTo>
                  <a:pt x="554636" y="731982"/>
                  <a:pt x="561262" y="737087"/>
                  <a:pt x="568491" y="741218"/>
                </a:cubicBezTo>
                <a:cubicBezTo>
                  <a:pt x="577457" y="746341"/>
                  <a:pt x="586612" y="751238"/>
                  <a:pt x="596200" y="755073"/>
                </a:cubicBezTo>
                <a:cubicBezTo>
                  <a:pt x="609760" y="760497"/>
                  <a:pt x="637764" y="768927"/>
                  <a:pt x="637764" y="768927"/>
                </a:cubicBezTo>
                <a:cubicBezTo>
                  <a:pt x="677703" y="795554"/>
                  <a:pt x="639175" y="772500"/>
                  <a:pt x="679327" y="789709"/>
                </a:cubicBezTo>
                <a:cubicBezTo>
                  <a:pt x="703933" y="800255"/>
                  <a:pt x="706949" y="803506"/>
                  <a:pt x="727818" y="817418"/>
                </a:cubicBezTo>
                <a:cubicBezTo>
                  <a:pt x="760482" y="815497"/>
                  <a:pt x="862851" y="811519"/>
                  <a:pt x="907927" y="803564"/>
                </a:cubicBezTo>
                <a:cubicBezTo>
                  <a:pt x="926679" y="800255"/>
                  <a:pt x="963346" y="789709"/>
                  <a:pt x="963346" y="789709"/>
                </a:cubicBezTo>
                <a:cubicBezTo>
                  <a:pt x="972582" y="785091"/>
                  <a:pt x="982089" y="780978"/>
                  <a:pt x="991055" y="775855"/>
                </a:cubicBezTo>
                <a:cubicBezTo>
                  <a:pt x="998283" y="771724"/>
                  <a:pt x="1004390" y="765723"/>
                  <a:pt x="1011836" y="762000"/>
                </a:cubicBezTo>
                <a:cubicBezTo>
                  <a:pt x="1035196" y="750320"/>
                  <a:pt x="1036296" y="760443"/>
                  <a:pt x="1060327" y="741218"/>
                </a:cubicBezTo>
                <a:cubicBezTo>
                  <a:pt x="1075627" y="728978"/>
                  <a:pt x="1101891" y="699655"/>
                  <a:pt x="1101891" y="699655"/>
                </a:cubicBezTo>
                <a:cubicBezTo>
                  <a:pt x="1099582" y="646546"/>
                  <a:pt x="1100434" y="593204"/>
                  <a:pt x="1094964" y="540327"/>
                </a:cubicBezTo>
                <a:cubicBezTo>
                  <a:pt x="1093461" y="525801"/>
                  <a:pt x="1087640" y="511826"/>
                  <a:pt x="1081109" y="498764"/>
                </a:cubicBezTo>
                <a:cubicBezTo>
                  <a:pt x="1063532" y="463608"/>
                  <a:pt x="1072983" y="479647"/>
                  <a:pt x="1053400" y="450273"/>
                </a:cubicBezTo>
                <a:cubicBezTo>
                  <a:pt x="1051287" y="443932"/>
                  <a:pt x="1031625" y="382233"/>
                  <a:pt x="1025691" y="374073"/>
                </a:cubicBezTo>
                <a:cubicBezTo>
                  <a:pt x="1003361" y="343369"/>
                  <a:pt x="989756" y="336262"/>
                  <a:pt x="963346" y="318655"/>
                </a:cubicBezTo>
                <a:cubicBezTo>
                  <a:pt x="950882" y="281267"/>
                  <a:pt x="966160" y="310769"/>
                  <a:pt x="928709" y="284018"/>
                </a:cubicBezTo>
                <a:cubicBezTo>
                  <a:pt x="920737" y="278324"/>
                  <a:pt x="914199" y="270762"/>
                  <a:pt x="907927" y="263236"/>
                </a:cubicBezTo>
                <a:cubicBezTo>
                  <a:pt x="902597" y="256840"/>
                  <a:pt x="900574" y="247656"/>
                  <a:pt x="894073" y="242455"/>
                </a:cubicBezTo>
                <a:cubicBezTo>
                  <a:pt x="888371" y="237893"/>
                  <a:pt x="880218" y="237836"/>
                  <a:pt x="873291" y="235527"/>
                </a:cubicBezTo>
                <a:cubicBezTo>
                  <a:pt x="870982" y="228600"/>
                  <a:pt x="871038" y="220355"/>
                  <a:pt x="866364" y="214746"/>
                </a:cubicBezTo>
                <a:cubicBezTo>
                  <a:pt x="842437" y="186033"/>
                  <a:pt x="843522" y="199860"/>
                  <a:pt x="817873" y="187036"/>
                </a:cubicBezTo>
                <a:cubicBezTo>
                  <a:pt x="798582" y="177391"/>
                  <a:pt x="791631" y="167722"/>
                  <a:pt x="776309" y="152400"/>
                </a:cubicBezTo>
                <a:cubicBezTo>
                  <a:pt x="768797" y="129864"/>
                  <a:pt x="773123" y="128663"/>
                  <a:pt x="748600" y="117764"/>
                </a:cubicBezTo>
                <a:cubicBezTo>
                  <a:pt x="735255" y="111833"/>
                  <a:pt x="707036" y="103909"/>
                  <a:pt x="707036" y="103909"/>
                </a:cubicBezTo>
                <a:cubicBezTo>
                  <a:pt x="702418" y="96982"/>
                  <a:pt x="699069" y="89014"/>
                  <a:pt x="693182" y="83127"/>
                </a:cubicBezTo>
                <a:cubicBezTo>
                  <a:pt x="680536" y="70481"/>
                  <a:pt x="617034" y="41581"/>
                  <a:pt x="616982" y="41564"/>
                </a:cubicBezTo>
                <a:cubicBezTo>
                  <a:pt x="538814" y="15507"/>
                  <a:pt x="612212" y="37573"/>
                  <a:pt x="533855" y="20782"/>
                </a:cubicBezTo>
                <a:cubicBezTo>
                  <a:pt x="515236" y="16792"/>
                  <a:pt x="497429" y="8284"/>
                  <a:pt x="478436" y="6927"/>
                </a:cubicBezTo>
                <a:lnTo>
                  <a:pt x="381455" y="0"/>
                </a:lnTo>
                <a:cubicBezTo>
                  <a:pt x="319109" y="2309"/>
                  <a:pt x="256668" y="2777"/>
                  <a:pt x="194418" y="6927"/>
                </a:cubicBezTo>
                <a:cubicBezTo>
                  <a:pt x="187132" y="7413"/>
                  <a:pt x="180657" y="11849"/>
                  <a:pt x="173636" y="13855"/>
                </a:cubicBezTo>
                <a:cubicBezTo>
                  <a:pt x="164482" y="16471"/>
                  <a:pt x="155046" y="18046"/>
                  <a:pt x="145927" y="20782"/>
                </a:cubicBezTo>
                <a:cubicBezTo>
                  <a:pt x="131939" y="24978"/>
                  <a:pt x="118218" y="30018"/>
                  <a:pt x="104364" y="34636"/>
                </a:cubicBezTo>
                <a:cubicBezTo>
                  <a:pt x="97437" y="36945"/>
                  <a:pt x="89658" y="37514"/>
                  <a:pt x="83582" y="41564"/>
                </a:cubicBezTo>
                <a:cubicBezTo>
                  <a:pt x="76655" y="46182"/>
                  <a:pt x="70247" y="51695"/>
                  <a:pt x="62800" y="55418"/>
                </a:cubicBezTo>
                <a:cubicBezTo>
                  <a:pt x="5440" y="84098"/>
                  <a:pt x="80793" y="36497"/>
                  <a:pt x="21236" y="76200"/>
                </a:cubicBezTo>
                <a:cubicBezTo>
                  <a:pt x="18927" y="83127"/>
                  <a:pt x="17574" y="90451"/>
                  <a:pt x="14309" y="96982"/>
                </a:cubicBezTo>
                <a:cubicBezTo>
                  <a:pt x="10586" y="104429"/>
                  <a:pt x="1283" y="109480"/>
                  <a:pt x="455" y="117764"/>
                </a:cubicBezTo>
                <a:cubicBezTo>
                  <a:pt x="-1170" y="134011"/>
                  <a:pt x="1649" y="150967"/>
                  <a:pt x="7382" y="166255"/>
                </a:cubicBezTo>
                <a:cubicBezTo>
                  <a:pt x="9195" y="171089"/>
                  <a:pt x="24700" y="177800"/>
                  <a:pt x="28164" y="180109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: Shape 65">
            <a:extLst>
              <a:ext uri="{FF2B5EF4-FFF2-40B4-BE49-F238E27FC236}">
                <a16:creationId xmlns:a16="http://schemas.microsoft.com/office/drawing/2014/main" id="{AA2B911C-693A-C242-94C4-8ACB1029CBF5}"/>
              </a:ext>
            </a:extLst>
          </p:cNvPr>
          <p:cNvSpPr/>
          <p:nvPr/>
        </p:nvSpPr>
        <p:spPr>
          <a:xfrm>
            <a:off x="4579870" y="3382388"/>
            <a:ext cx="2653146" cy="1704109"/>
          </a:xfrm>
          <a:custGeom>
            <a:avLst/>
            <a:gdLst>
              <a:gd name="connsiteX0" fmla="*/ 0 w 2653146"/>
              <a:gd name="connsiteY0" fmla="*/ 1336964 h 1704109"/>
              <a:gd name="connsiteX1" fmla="*/ 0 w 2653146"/>
              <a:gd name="connsiteY1" fmla="*/ 1336964 h 1704109"/>
              <a:gd name="connsiteX2" fmla="*/ 34637 w 2653146"/>
              <a:gd name="connsiteY2" fmla="*/ 1281546 h 1704109"/>
              <a:gd name="connsiteX3" fmla="*/ 55418 w 2653146"/>
              <a:gd name="connsiteY3" fmla="*/ 1260764 h 1704109"/>
              <a:gd name="connsiteX4" fmla="*/ 62346 w 2653146"/>
              <a:gd name="connsiteY4" fmla="*/ 1233055 h 1704109"/>
              <a:gd name="connsiteX5" fmla="*/ 96982 w 2653146"/>
              <a:gd name="connsiteY5" fmla="*/ 1191491 h 1704109"/>
              <a:gd name="connsiteX6" fmla="*/ 117764 w 2653146"/>
              <a:gd name="connsiteY6" fmla="*/ 1143000 h 1704109"/>
              <a:gd name="connsiteX7" fmla="*/ 166255 w 2653146"/>
              <a:gd name="connsiteY7" fmla="*/ 1080655 h 1704109"/>
              <a:gd name="connsiteX8" fmla="*/ 214746 w 2653146"/>
              <a:gd name="connsiteY8" fmla="*/ 1018309 h 1704109"/>
              <a:gd name="connsiteX9" fmla="*/ 228600 w 2653146"/>
              <a:gd name="connsiteY9" fmla="*/ 976746 h 1704109"/>
              <a:gd name="connsiteX10" fmla="*/ 249382 w 2653146"/>
              <a:gd name="connsiteY10" fmla="*/ 949037 h 1704109"/>
              <a:gd name="connsiteX11" fmla="*/ 263237 w 2653146"/>
              <a:gd name="connsiteY11" fmla="*/ 928255 h 1704109"/>
              <a:gd name="connsiteX12" fmla="*/ 284018 w 2653146"/>
              <a:gd name="connsiteY12" fmla="*/ 907473 h 1704109"/>
              <a:gd name="connsiteX13" fmla="*/ 290946 w 2653146"/>
              <a:gd name="connsiteY13" fmla="*/ 879764 h 1704109"/>
              <a:gd name="connsiteX14" fmla="*/ 332509 w 2653146"/>
              <a:gd name="connsiteY14" fmla="*/ 817418 h 1704109"/>
              <a:gd name="connsiteX15" fmla="*/ 374073 w 2653146"/>
              <a:gd name="connsiteY15" fmla="*/ 762000 h 1704109"/>
              <a:gd name="connsiteX16" fmla="*/ 408709 w 2653146"/>
              <a:gd name="connsiteY16" fmla="*/ 748146 h 1704109"/>
              <a:gd name="connsiteX17" fmla="*/ 471055 w 2653146"/>
              <a:gd name="connsiteY17" fmla="*/ 678873 h 1704109"/>
              <a:gd name="connsiteX18" fmla="*/ 491837 w 2653146"/>
              <a:gd name="connsiteY18" fmla="*/ 644237 h 1704109"/>
              <a:gd name="connsiteX19" fmla="*/ 526473 w 2653146"/>
              <a:gd name="connsiteY19" fmla="*/ 623455 h 1704109"/>
              <a:gd name="connsiteX20" fmla="*/ 588818 w 2653146"/>
              <a:gd name="connsiteY20" fmla="*/ 547255 h 1704109"/>
              <a:gd name="connsiteX21" fmla="*/ 671946 w 2653146"/>
              <a:gd name="connsiteY21" fmla="*/ 484909 h 1704109"/>
              <a:gd name="connsiteX22" fmla="*/ 720437 w 2653146"/>
              <a:gd name="connsiteY22" fmla="*/ 443346 h 1704109"/>
              <a:gd name="connsiteX23" fmla="*/ 755073 w 2653146"/>
              <a:gd name="connsiteY23" fmla="*/ 422564 h 1704109"/>
              <a:gd name="connsiteX24" fmla="*/ 782782 w 2653146"/>
              <a:gd name="connsiteY24" fmla="*/ 387927 h 1704109"/>
              <a:gd name="connsiteX25" fmla="*/ 845128 w 2653146"/>
              <a:gd name="connsiteY25" fmla="*/ 346364 h 1704109"/>
              <a:gd name="connsiteX26" fmla="*/ 921328 w 2653146"/>
              <a:gd name="connsiteY26" fmla="*/ 290946 h 1704109"/>
              <a:gd name="connsiteX27" fmla="*/ 955964 w 2653146"/>
              <a:gd name="connsiteY27" fmla="*/ 263237 h 1704109"/>
              <a:gd name="connsiteX28" fmla="*/ 976746 w 2653146"/>
              <a:gd name="connsiteY28" fmla="*/ 256309 h 1704109"/>
              <a:gd name="connsiteX29" fmla="*/ 1025237 w 2653146"/>
              <a:gd name="connsiteY29" fmla="*/ 235527 h 1704109"/>
              <a:gd name="connsiteX30" fmla="*/ 1073728 w 2653146"/>
              <a:gd name="connsiteY30" fmla="*/ 193964 h 1704109"/>
              <a:gd name="connsiteX31" fmla="*/ 1122218 w 2653146"/>
              <a:gd name="connsiteY31" fmla="*/ 159327 h 1704109"/>
              <a:gd name="connsiteX32" fmla="*/ 1149928 w 2653146"/>
              <a:gd name="connsiteY32" fmla="*/ 145473 h 1704109"/>
              <a:gd name="connsiteX33" fmla="*/ 1205346 w 2653146"/>
              <a:gd name="connsiteY33" fmla="*/ 110837 h 1704109"/>
              <a:gd name="connsiteX34" fmla="*/ 1323109 w 2653146"/>
              <a:gd name="connsiteY34" fmla="*/ 76200 h 1704109"/>
              <a:gd name="connsiteX35" fmla="*/ 1406237 w 2653146"/>
              <a:gd name="connsiteY35" fmla="*/ 48491 h 1704109"/>
              <a:gd name="connsiteX36" fmla="*/ 1447800 w 2653146"/>
              <a:gd name="connsiteY36" fmla="*/ 41564 h 1704109"/>
              <a:gd name="connsiteX37" fmla="*/ 1496291 w 2653146"/>
              <a:gd name="connsiteY37" fmla="*/ 27709 h 1704109"/>
              <a:gd name="connsiteX38" fmla="*/ 1530928 w 2653146"/>
              <a:gd name="connsiteY38" fmla="*/ 20782 h 1704109"/>
              <a:gd name="connsiteX39" fmla="*/ 1586346 w 2653146"/>
              <a:gd name="connsiteY39" fmla="*/ 6927 h 1704109"/>
              <a:gd name="connsiteX40" fmla="*/ 1814946 w 2653146"/>
              <a:gd name="connsiteY40" fmla="*/ 0 h 1704109"/>
              <a:gd name="connsiteX41" fmla="*/ 1967346 w 2653146"/>
              <a:gd name="connsiteY41" fmla="*/ 6927 h 1704109"/>
              <a:gd name="connsiteX42" fmla="*/ 2015837 w 2653146"/>
              <a:gd name="connsiteY42" fmla="*/ 20782 h 1704109"/>
              <a:gd name="connsiteX43" fmla="*/ 2078182 w 2653146"/>
              <a:gd name="connsiteY43" fmla="*/ 34637 h 1704109"/>
              <a:gd name="connsiteX44" fmla="*/ 2133600 w 2653146"/>
              <a:gd name="connsiteY44" fmla="*/ 69273 h 1704109"/>
              <a:gd name="connsiteX45" fmla="*/ 2209800 w 2653146"/>
              <a:gd name="connsiteY45" fmla="*/ 103909 h 1704109"/>
              <a:gd name="connsiteX46" fmla="*/ 2237509 w 2653146"/>
              <a:gd name="connsiteY46" fmla="*/ 124691 h 1704109"/>
              <a:gd name="connsiteX47" fmla="*/ 2251364 w 2653146"/>
              <a:gd name="connsiteY47" fmla="*/ 159327 h 1704109"/>
              <a:gd name="connsiteX48" fmla="*/ 2286000 w 2653146"/>
              <a:gd name="connsiteY48" fmla="*/ 180109 h 1704109"/>
              <a:gd name="connsiteX49" fmla="*/ 2313709 w 2653146"/>
              <a:gd name="connsiteY49" fmla="*/ 200891 h 1704109"/>
              <a:gd name="connsiteX50" fmla="*/ 2382982 w 2653146"/>
              <a:gd name="connsiteY50" fmla="*/ 256309 h 1704109"/>
              <a:gd name="connsiteX51" fmla="*/ 2410691 w 2653146"/>
              <a:gd name="connsiteY51" fmla="*/ 297873 h 1704109"/>
              <a:gd name="connsiteX52" fmla="*/ 2424546 w 2653146"/>
              <a:gd name="connsiteY52" fmla="*/ 318655 h 1704109"/>
              <a:gd name="connsiteX53" fmla="*/ 2466109 w 2653146"/>
              <a:gd name="connsiteY53" fmla="*/ 367146 h 1704109"/>
              <a:gd name="connsiteX54" fmla="*/ 2535382 w 2653146"/>
              <a:gd name="connsiteY54" fmla="*/ 450273 h 1704109"/>
              <a:gd name="connsiteX55" fmla="*/ 2563091 w 2653146"/>
              <a:gd name="connsiteY55" fmla="*/ 505691 h 1704109"/>
              <a:gd name="connsiteX56" fmla="*/ 2570018 w 2653146"/>
              <a:gd name="connsiteY56" fmla="*/ 526473 h 1704109"/>
              <a:gd name="connsiteX57" fmla="*/ 2597728 w 2653146"/>
              <a:gd name="connsiteY57" fmla="*/ 581891 h 1704109"/>
              <a:gd name="connsiteX58" fmla="*/ 2611582 w 2653146"/>
              <a:gd name="connsiteY58" fmla="*/ 609600 h 1704109"/>
              <a:gd name="connsiteX59" fmla="*/ 2625437 w 2653146"/>
              <a:gd name="connsiteY59" fmla="*/ 637309 h 1704109"/>
              <a:gd name="connsiteX60" fmla="*/ 2632364 w 2653146"/>
              <a:gd name="connsiteY60" fmla="*/ 658091 h 1704109"/>
              <a:gd name="connsiteX61" fmla="*/ 2653146 w 2653146"/>
              <a:gd name="connsiteY61" fmla="*/ 762000 h 1704109"/>
              <a:gd name="connsiteX62" fmla="*/ 2646218 w 2653146"/>
              <a:gd name="connsiteY62" fmla="*/ 1066800 h 1704109"/>
              <a:gd name="connsiteX63" fmla="*/ 2625437 w 2653146"/>
              <a:gd name="connsiteY63" fmla="*/ 1205346 h 1704109"/>
              <a:gd name="connsiteX64" fmla="*/ 2618509 w 2653146"/>
              <a:gd name="connsiteY64" fmla="*/ 1233055 h 1704109"/>
              <a:gd name="connsiteX65" fmla="*/ 2604655 w 2653146"/>
              <a:gd name="connsiteY65" fmla="*/ 1260764 h 1704109"/>
              <a:gd name="connsiteX66" fmla="*/ 2597728 w 2653146"/>
              <a:gd name="connsiteY66" fmla="*/ 1281546 h 1704109"/>
              <a:gd name="connsiteX67" fmla="*/ 2583873 w 2653146"/>
              <a:gd name="connsiteY67" fmla="*/ 1302327 h 1704109"/>
              <a:gd name="connsiteX68" fmla="*/ 2570018 w 2653146"/>
              <a:gd name="connsiteY68" fmla="*/ 1330037 h 1704109"/>
              <a:gd name="connsiteX69" fmla="*/ 2563091 w 2653146"/>
              <a:gd name="connsiteY69" fmla="*/ 1350818 h 1704109"/>
              <a:gd name="connsiteX70" fmla="*/ 2535382 w 2653146"/>
              <a:gd name="connsiteY70" fmla="*/ 1371600 h 1704109"/>
              <a:gd name="connsiteX71" fmla="*/ 2514600 w 2653146"/>
              <a:gd name="connsiteY71" fmla="*/ 1399309 h 1704109"/>
              <a:gd name="connsiteX72" fmla="*/ 2500746 w 2653146"/>
              <a:gd name="connsiteY72" fmla="*/ 1420091 h 1704109"/>
              <a:gd name="connsiteX73" fmla="*/ 2479964 w 2653146"/>
              <a:gd name="connsiteY73" fmla="*/ 1433946 h 1704109"/>
              <a:gd name="connsiteX74" fmla="*/ 2431473 w 2653146"/>
              <a:gd name="connsiteY74" fmla="*/ 1482437 h 1704109"/>
              <a:gd name="connsiteX75" fmla="*/ 2389909 w 2653146"/>
              <a:gd name="connsiteY75" fmla="*/ 1524000 h 1704109"/>
              <a:gd name="connsiteX76" fmla="*/ 2369128 w 2653146"/>
              <a:gd name="connsiteY76" fmla="*/ 1551709 h 1704109"/>
              <a:gd name="connsiteX77" fmla="*/ 2327564 w 2653146"/>
              <a:gd name="connsiteY77" fmla="*/ 1579418 h 1704109"/>
              <a:gd name="connsiteX78" fmla="*/ 2306782 w 2653146"/>
              <a:gd name="connsiteY78" fmla="*/ 1593273 h 1704109"/>
              <a:gd name="connsiteX79" fmla="*/ 2279073 w 2653146"/>
              <a:gd name="connsiteY79" fmla="*/ 1607127 h 1704109"/>
              <a:gd name="connsiteX80" fmla="*/ 2251364 w 2653146"/>
              <a:gd name="connsiteY80" fmla="*/ 1627909 h 1704109"/>
              <a:gd name="connsiteX81" fmla="*/ 2202873 w 2653146"/>
              <a:gd name="connsiteY81" fmla="*/ 1641764 h 1704109"/>
              <a:gd name="connsiteX82" fmla="*/ 2182091 w 2653146"/>
              <a:gd name="connsiteY82" fmla="*/ 1648691 h 1704109"/>
              <a:gd name="connsiteX83" fmla="*/ 2154382 w 2653146"/>
              <a:gd name="connsiteY83" fmla="*/ 1655618 h 1704109"/>
              <a:gd name="connsiteX84" fmla="*/ 2064328 w 2653146"/>
              <a:gd name="connsiteY84" fmla="*/ 1676400 h 1704109"/>
              <a:gd name="connsiteX85" fmla="*/ 1828800 w 2653146"/>
              <a:gd name="connsiteY85" fmla="*/ 1683327 h 1704109"/>
              <a:gd name="connsiteX86" fmla="*/ 1752600 w 2653146"/>
              <a:gd name="connsiteY86" fmla="*/ 1690255 h 1704109"/>
              <a:gd name="connsiteX87" fmla="*/ 1724891 w 2653146"/>
              <a:gd name="connsiteY87" fmla="*/ 1697182 h 1704109"/>
              <a:gd name="connsiteX88" fmla="*/ 1309255 w 2653146"/>
              <a:gd name="connsiteY88" fmla="*/ 1704109 h 1704109"/>
              <a:gd name="connsiteX89" fmla="*/ 671946 w 2653146"/>
              <a:gd name="connsiteY89" fmla="*/ 1697182 h 1704109"/>
              <a:gd name="connsiteX90" fmla="*/ 568037 w 2653146"/>
              <a:gd name="connsiteY90" fmla="*/ 1683327 h 1704109"/>
              <a:gd name="connsiteX91" fmla="*/ 533400 w 2653146"/>
              <a:gd name="connsiteY91" fmla="*/ 1676400 h 1704109"/>
              <a:gd name="connsiteX92" fmla="*/ 471055 w 2653146"/>
              <a:gd name="connsiteY92" fmla="*/ 1669473 h 1704109"/>
              <a:gd name="connsiteX93" fmla="*/ 401782 w 2653146"/>
              <a:gd name="connsiteY93" fmla="*/ 1655618 h 1704109"/>
              <a:gd name="connsiteX94" fmla="*/ 318655 w 2653146"/>
              <a:gd name="connsiteY94" fmla="*/ 1641764 h 1704109"/>
              <a:gd name="connsiteX95" fmla="*/ 159328 w 2653146"/>
              <a:gd name="connsiteY95" fmla="*/ 1627909 h 1704109"/>
              <a:gd name="connsiteX96" fmla="*/ 83128 w 2653146"/>
              <a:gd name="connsiteY96" fmla="*/ 1607127 h 1704109"/>
              <a:gd name="connsiteX97" fmla="*/ 62346 w 2653146"/>
              <a:gd name="connsiteY97" fmla="*/ 1593273 h 1704109"/>
              <a:gd name="connsiteX98" fmla="*/ 48491 w 2653146"/>
              <a:gd name="connsiteY98" fmla="*/ 1572491 h 1704109"/>
              <a:gd name="connsiteX99" fmla="*/ 20782 w 2653146"/>
              <a:gd name="connsiteY99" fmla="*/ 1524000 h 1704109"/>
              <a:gd name="connsiteX100" fmla="*/ 0 w 2653146"/>
              <a:gd name="connsiteY100" fmla="*/ 1454727 h 1704109"/>
              <a:gd name="connsiteX101" fmla="*/ 6928 w 2653146"/>
              <a:gd name="connsiteY101" fmla="*/ 1336964 h 1704109"/>
              <a:gd name="connsiteX102" fmla="*/ 0 w 2653146"/>
              <a:gd name="connsiteY102" fmla="*/ 1336964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653146" h="1704109">
                <a:moveTo>
                  <a:pt x="0" y="1336964"/>
                </a:moveTo>
                <a:lnTo>
                  <a:pt x="0" y="1336964"/>
                </a:lnTo>
                <a:cubicBezTo>
                  <a:pt x="11546" y="1318491"/>
                  <a:pt x="21824" y="1299164"/>
                  <a:pt x="34637" y="1281546"/>
                </a:cubicBezTo>
                <a:cubicBezTo>
                  <a:pt x="40399" y="1273623"/>
                  <a:pt x="50558" y="1269270"/>
                  <a:pt x="55418" y="1260764"/>
                </a:cubicBezTo>
                <a:cubicBezTo>
                  <a:pt x="60142" y="1252498"/>
                  <a:pt x="58596" y="1241806"/>
                  <a:pt x="62346" y="1233055"/>
                </a:cubicBezTo>
                <a:cubicBezTo>
                  <a:pt x="69580" y="1216175"/>
                  <a:pt x="84497" y="1203976"/>
                  <a:pt x="96982" y="1191491"/>
                </a:cubicBezTo>
                <a:cubicBezTo>
                  <a:pt x="102852" y="1173881"/>
                  <a:pt x="106757" y="1158899"/>
                  <a:pt x="117764" y="1143000"/>
                </a:cubicBezTo>
                <a:cubicBezTo>
                  <a:pt x="132750" y="1121354"/>
                  <a:pt x="151651" y="1102561"/>
                  <a:pt x="166255" y="1080655"/>
                </a:cubicBezTo>
                <a:cubicBezTo>
                  <a:pt x="199398" y="1030940"/>
                  <a:pt x="182190" y="1050865"/>
                  <a:pt x="214746" y="1018309"/>
                </a:cubicBezTo>
                <a:cubicBezTo>
                  <a:pt x="219364" y="1004455"/>
                  <a:pt x="219838" y="988429"/>
                  <a:pt x="228600" y="976746"/>
                </a:cubicBezTo>
                <a:cubicBezTo>
                  <a:pt x="235527" y="967510"/>
                  <a:pt x="242671" y="958432"/>
                  <a:pt x="249382" y="949037"/>
                </a:cubicBezTo>
                <a:cubicBezTo>
                  <a:pt x="254221" y="942262"/>
                  <a:pt x="257907" y="934651"/>
                  <a:pt x="263237" y="928255"/>
                </a:cubicBezTo>
                <a:cubicBezTo>
                  <a:pt x="269508" y="920729"/>
                  <a:pt x="277091" y="914400"/>
                  <a:pt x="284018" y="907473"/>
                </a:cubicBezTo>
                <a:cubicBezTo>
                  <a:pt x="286327" y="898237"/>
                  <a:pt x="287079" y="888464"/>
                  <a:pt x="290946" y="879764"/>
                </a:cubicBezTo>
                <a:cubicBezTo>
                  <a:pt x="304363" y="849576"/>
                  <a:pt x="315058" y="843595"/>
                  <a:pt x="332509" y="817418"/>
                </a:cubicBezTo>
                <a:cubicBezTo>
                  <a:pt x="345400" y="798081"/>
                  <a:pt x="353179" y="775058"/>
                  <a:pt x="374073" y="762000"/>
                </a:cubicBezTo>
                <a:cubicBezTo>
                  <a:pt x="384618" y="755410"/>
                  <a:pt x="397164" y="752764"/>
                  <a:pt x="408709" y="748146"/>
                </a:cubicBezTo>
                <a:cubicBezTo>
                  <a:pt x="436930" y="677594"/>
                  <a:pt x="401281" y="748646"/>
                  <a:pt x="471055" y="678873"/>
                </a:cubicBezTo>
                <a:cubicBezTo>
                  <a:pt x="480576" y="669352"/>
                  <a:pt x="482316" y="653758"/>
                  <a:pt x="491837" y="644237"/>
                </a:cubicBezTo>
                <a:cubicBezTo>
                  <a:pt x="501358" y="634716"/>
                  <a:pt x="515845" y="631721"/>
                  <a:pt x="526473" y="623455"/>
                </a:cubicBezTo>
                <a:cubicBezTo>
                  <a:pt x="561031" y="596576"/>
                  <a:pt x="557534" y="583753"/>
                  <a:pt x="588818" y="547255"/>
                </a:cubicBezTo>
                <a:cubicBezTo>
                  <a:pt x="656617" y="468156"/>
                  <a:pt x="610365" y="519121"/>
                  <a:pt x="671946" y="484909"/>
                </a:cubicBezTo>
                <a:cubicBezTo>
                  <a:pt x="715800" y="460546"/>
                  <a:pt x="684442" y="470342"/>
                  <a:pt x="720437" y="443346"/>
                </a:cubicBezTo>
                <a:cubicBezTo>
                  <a:pt x="731208" y="435268"/>
                  <a:pt x="743528" y="429491"/>
                  <a:pt x="755073" y="422564"/>
                </a:cubicBezTo>
                <a:cubicBezTo>
                  <a:pt x="764309" y="411018"/>
                  <a:pt x="772327" y="398382"/>
                  <a:pt x="782782" y="387927"/>
                </a:cubicBezTo>
                <a:cubicBezTo>
                  <a:pt x="801168" y="369541"/>
                  <a:pt x="824026" y="360872"/>
                  <a:pt x="845128" y="346364"/>
                </a:cubicBezTo>
                <a:cubicBezTo>
                  <a:pt x="871009" y="328571"/>
                  <a:pt x="896202" y="309790"/>
                  <a:pt x="921328" y="290946"/>
                </a:cubicBezTo>
                <a:cubicBezTo>
                  <a:pt x="933156" y="282075"/>
                  <a:pt x="943426" y="271073"/>
                  <a:pt x="955964" y="263237"/>
                </a:cubicBezTo>
                <a:cubicBezTo>
                  <a:pt x="962156" y="259367"/>
                  <a:pt x="969966" y="259021"/>
                  <a:pt x="976746" y="256309"/>
                </a:cubicBezTo>
                <a:cubicBezTo>
                  <a:pt x="993074" y="249778"/>
                  <a:pt x="1009073" y="242454"/>
                  <a:pt x="1025237" y="235527"/>
                </a:cubicBezTo>
                <a:cubicBezTo>
                  <a:pt x="1067113" y="193651"/>
                  <a:pt x="1036800" y="220341"/>
                  <a:pt x="1073728" y="193964"/>
                </a:cubicBezTo>
                <a:cubicBezTo>
                  <a:pt x="1088585" y="183352"/>
                  <a:pt x="1105901" y="168651"/>
                  <a:pt x="1122218" y="159327"/>
                </a:cubicBezTo>
                <a:cubicBezTo>
                  <a:pt x="1131184" y="154204"/>
                  <a:pt x="1141171" y="150946"/>
                  <a:pt x="1149928" y="145473"/>
                </a:cubicBezTo>
                <a:cubicBezTo>
                  <a:pt x="1186989" y="122310"/>
                  <a:pt x="1166334" y="126442"/>
                  <a:pt x="1205346" y="110837"/>
                </a:cubicBezTo>
                <a:cubicBezTo>
                  <a:pt x="1242074" y="96146"/>
                  <a:pt x="1286563" y="87323"/>
                  <a:pt x="1323109" y="76200"/>
                </a:cubicBezTo>
                <a:cubicBezTo>
                  <a:pt x="1351052" y="67696"/>
                  <a:pt x="1377426" y="53293"/>
                  <a:pt x="1406237" y="48491"/>
                </a:cubicBezTo>
                <a:cubicBezTo>
                  <a:pt x="1420091" y="46182"/>
                  <a:pt x="1434027" y="44318"/>
                  <a:pt x="1447800" y="41564"/>
                </a:cubicBezTo>
                <a:cubicBezTo>
                  <a:pt x="1512604" y="28604"/>
                  <a:pt x="1443460" y="40917"/>
                  <a:pt x="1496291" y="27709"/>
                </a:cubicBezTo>
                <a:cubicBezTo>
                  <a:pt x="1507714" y="24853"/>
                  <a:pt x="1519455" y="23430"/>
                  <a:pt x="1530928" y="20782"/>
                </a:cubicBezTo>
                <a:cubicBezTo>
                  <a:pt x="1549482" y="16500"/>
                  <a:pt x="1567314" y="7504"/>
                  <a:pt x="1586346" y="6927"/>
                </a:cubicBezTo>
                <a:lnTo>
                  <a:pt x="1814946" y="0"/>
                </a:lnTo>
                <a:cubicBezTo>
                  <a:pt x="1865746" y="2309"/>
                  <a:pt x="1916763" y="1694"/>
                  <a:pt x="1967346" y="6927"/>
                </a:cubicBezTo>
                <a:cubicBezTo>
                  <a:pt x="1984067" y="8657"/>
                  <a:pt x="1999619" y="16359"/>
                  <a:pt x="2015837" y="20782"/>
                </a:cubicBezTo>
                <a:cubicBezTo>
                  <a:pt x="2042730" y="28117"/>
                  <a:pt x="2049345" y="28869"/>
                  <a:pt x="2078182" y="34637"/>
                </a:cubicBezTo>
                <a:cubicBezTo>
                  <a:pt x="2096655" y="46182"/>
                  <a:pt x="2112934" y="62385"/>
                  <a:pt x="2133600" y="69273"/>
                </a:cubicBezTo>
                <a:cubicBezTo>
                  <a:pt x="2160834" y="78351"/>
                  <a:pt x="2185019" y="85323"/>
                  <a:pt x="2209800" y="103909"/>
                </a:cubicBezTo>
                <a:lnTo>
                  <a:pt x="2237509" y="124691"/>
                </a:lnTo>
                <a:cubicBezTo>
                  <a:pt x="2242127" y="136236"/>
                  <a:pt x="2243176" y="149969"/>
                  <a:pt x="2251364" y="159327"/>
                </a:cubicBezTo>
                <a:cubicBezTo>
                  <a:pt x="2260230" y="169460"/>
                  <a:pt x="2274797" y="172640"/>
                  <a:pt x="2286000" y="180109"/>
                </a:cubicBezTo>
                <a:cubicBezTo>
                  <a:pt x="2295606" y="186513"/>
                  <a:pt x="2303919" y="194772"/>
                  <a:pt x="2313709" y="200891"/>
                </a:cubicBezTo>
                <a:cubicBezTo>
                  <a:pt x="2350686" y="224002"/>
                  <a:pt x="2349782" y="206508"/>
                  <a:pt x="2382982" y="256309"/>
                </a:cubicBezTo>
                <a:lnTo>
                  <a:pt x="2410691" y="297873"/>
                </a:lnTo>
                <a:cubicBezTo>
                  <a:pt x="2415309" y="304800"/>
                  <a:pt x="2418659" y="312768"/>
                  <a:pt x="2424546" y="318655"/>
                </a:cubicBezTo>
                <a:cubicBezTo>
                  <a:pt x="2476121" y="370230"/>
                  <a:pt x="2412782" y="304932"/>
                  <a:pt x="2466109" y="367146"/>
                </a:cubicBezTo>
                <a:cubicBezTo>
                  <a:pt x="2496006" y="402026"/>
                  <a:pt x="2506412" y="392334"/>
                  <a:pt x="2535382" y="450273"/>
                </a:cubicBezTo>
                <a:cubicBezTo>
                  <a:pt x="2544618" y="468746"/>
                  <a:pt x="2556560" y="486098"/>
                  <a:pt x="2563091" y="505691"/>
                </a:cubicBezTo>
                <a:cubicBezTo>
                  <a:pt x="2565400" y="512618"/>
                  <a:pt x="2566996" y="519826"/>
                  <a:pt x="2570018" y="526473"/>
                </a:cubicBezTo>
                <a:cubicBezTo>
                  <a:pt x="2578564" y="545275"/>
                  <a:pt x="2588492" y="563418"/>
                  <a:pt x="2597728" y="581891"/>
                </a:cubicBezTo>
                <a:lnTo>
                  <a:pt x="2611582" y="609600"/>
                </a:lnTo>
                <a:cubicBezTo>
                  <a:pt x="2616200" y="618836"/>
                  <a:pt x="2622172" y="627512"/>
                  <a:pt x="2625437" y="637309"/>
                </a:cubicBezTo>
                <a:cubicBezTo>
                  <a:pt x="2627746" y="644236"/>
                  <a:pt x="2630358" y="651070"/>
                  <a:pt x="2632364" y="658091"/>
                </a:cubicBezTo>
                <a:cubicBezTo>
                  <a:pt x="2642083" y="692108"/>
                  <a:pt x="2647342" y="727179"/>
                  <a:pt x="2653146" y="762000"/>
                </a:cubicBezTo>
                <a:cubicBezTo>
                  <a:pt x="2650837" y="863600"/>
                  <a:pt x="2649911" y="965241"/>
                  <a:pt x="2646218" y="1066800"/>
                </a:cubicBezTo>
                <a:cubicBezTo>
                  <a:pt x="2643837" y="1132274"/>
                  <a:pt x="2639420" y="1144753"/>
                  <a:pt x="2625437" y="1205346"/>
                </a:cubicBezTo>
                <a:cubicBezTo>
                  <a:pt x="2623296" y="1214623"/>
                  <a:pt x="2621852" y="1224141"/>
                  <a:pt x="2618509" y="1233055"/>
                </a:cubicBezTo>
                <a:cubicBezTo>
                  <a:pt x="2614883" y="1242724"/>
                  <a:pt x="2608723" y="1251272"/>
                  <a:pt x="2604655" y="1260764"/>
                </a:cubicBezTo>
                <a:cubicBezTo>
                  <a:pt x="2601779" y="1267476"/>
                  <a:pt x="2600994" y="1275015"/>
                  <a:pt x="2597728" y="1281546"/>
                </a:cubicBezTo>
                <a:cubicBezTo>
                  <a:pt x="2594005" y="1288992"/>
                  <a:pt x="2588004" y="1295099"/>
                  <a:pt x="2583873" y="1302327"/>
                </a:cubicBezTo>
                <a:cubicBezTo>
                  <a:pt x="2578749" y="1311293"/>
                  <a:pt x="2574086" y="1320545"/>
                  <a:pt x="2570018" y="1330037"/>
                </a:cubicBezTo>
                <a:cubicBezTo>
                  <a:pt x="2567142" y="1336748"/>
                  <a:pt x="2567765" y="1345209"/>
                  <a:pt x="2563091" y="1350818"/>
                </a:cubicBezTo>
                <a:cubicBezTo>
                  <a:pt x="2555700" y="1359687"/>
                  <a:pt x="2543546" y="1363436"/>
                  <a:pt x="2535382" y="1371600"/>
                </a:cubicBezTo>
                <a:cubicBezTo>
                  <a:pt x="2527218" y="1379764"/>
                  <a:pt x="2521311" y="1389914"/>
                  <a:pt x="2514600" y="1399309"/>
                </a:cubicBezTo>
                <a:cubicBezTo>
                  <a:pt x="2509761" y="1406084"/>
                  <a:pt x="2506633" y="1414204"/>
                  <a:pt x="2500746" y="1420091"/>
                </a:cubicBezTo>
                <a:cubicBezTo>
                  <a:pt x="2494859" y="1425978"/>
                  <a:pt x="2486152" y="1428376"/>
                  <a:pt x="2479964" y="1433946"/>
                </a:cubicBezTo>
                <a:cubicBezTo>
                  <a:pt x="2462973" y="1449238"/>
                  <a:pt x="2445188" y="1464150"/>
                  <a:pt x="2431473" y="1482437"/>
                </a:cubicBezTo>
                <a:cubicBezTo>
                  <a:pt x="2405696" y="1516806"/>
                  <a:pt x="2420298" y="1503742"/>
                  <a:pt x="2389909" y="1524000"/>
                </a:cubicBezTo>
                <a:cubicBezTo>
                  <a:pt x="2382982" y="1533236"/>
                  <a:pt x="2377757" y="1544039"/>
                  <a:pt x="2369128" y="1551709"/>
                </a:cubicBezTo>
                <a:cubicBezTo>
                  <a:pt x="2356683" y="1562771"/>
                  <a:pt x="2341419" y="1570182"/>
                  <a:pt x="2327564" y="1579418"/>
                </a:cubicBezTo>
                <a:cubicBezTo>
                  <a:pt x="2320637" y="1584036"/>
                  <a:pt x="2314229" y="1589550"/>
                  <a:pt x="2306782" y="1593273"/>
                </a:cubicBezTo>
                <a:cubicBezTo>
                  <a:pt x="2297546" y="1597891"/>
                  <a:pt x="2287830" y="1601654"/>
                  <a:pt x="2279073" y="1607127"/>
                </a:cubicBezTo>
                <a:cubicBezTo>
                  <a:pt x="2269282" y="1613246"/>
                  <a:pt x="2261388" y="1622181"/>
                  <a:pt x="2251364" y="1627909"/>
                </a:cubicBezTo>
                <a:cubicBezTo>
                  <a:pt x="2243056" y="1632657"/>
                  <a:pt x="2209627" y="1639834"/>
                  <a:pt x="2202873" y="1641764"/>
                </a:cubicBezTo>
                <a:cubicBezTo>
                  <a:pt x="2195852" y="1643770"/>
                  <a:pt x="2189112" y="1646685"/>
                  <a:pt x="2182091" y="1648691"/>
                </a:cubicBezTo>
                <a:cubicBezTo>
                  <a:pt x="2172937" y="1651306"/>
                  <a:pt x="2163536" y="1653002"/>
                  <a:pt x="2154382" y="1655618"/>
                </a:cubicBezTo>
                <a:cubicBezTo>
                  <a:pt x="2116178" y="1666534"/>
                  <a:pt x="2124902" y="1672270"/>
                  <a:pt x="2064328" y="1676400"/>
                </a:cubicBezTo>
                <a:cubicBezTo>
                  <a:pt x="1985967" y="1681743"/>
                  <a:pt x="1907309" y="1681018"/>
                  <a:pt x="1828800" y="1683327"/>
                </a:cubicBezTo>
                <a:cubicBezTo>
                  <a:pt x="1803400" y="1685636"/>
                  <a:pt x="1777881" y="1686884"/>
                  <a:pt x="1752600" y="1690255"/>
                </a:cubicBezTo>
                <a:cubicBezTo>
                  <a:pt x="1743163" y="1691513"/>
                  <a:pt x="1734407" y="1696885"/>
                  <a:pt x="1724891" y="1697182"/>
                </a:cubicBezTo>
                <a:cubicBezTo>
                  <a:pt x="1586394" y="1701510"/>
                  <a:pt x="1447800" y="1701800"/>
                  <a:pt x="1309255" y="1704109"/>
                </a:cubicBezTo>
                <a:lnTo>
                  <a:pt x="671946" y="1697182"/>
                </a:lnTo>
                <a:cubicBezTo>
                  <a:pt x="647290" y="1696694"/>
                  <a:pt x="595531" y="1688326"/>
                  <a:pt x="568037" y="1683327"/>
                </a:cubicBezTo>
                <a:cubicBezTo>
                  <a:pt x="556453" y="1681221"/>
                  <a:pt x="545056" y="1678065"/>
                  <a:pt x="533400" y="1676400"/>
                </a:cubicBezTo>
                <a:cubicBezTo>
                  <a:pt x="512701" y="1673443"/>
                  <a:pt x="491709" y="1672734"/>
                  <a:pt x="471055" y="1669473"/>
                </a:cubicBezTo>
                <a:cubicBezTo>
                  <a:pt x="447795" y="1665800"/>
                  <a:pt x="424873" y="1660236"/>
                  <a:pt x="401782" y="1655618"/>
                </a:cubicBezTo>
                <a:cubicBezTo>
                  <a:pt x="369724" y="1649206"/>
                  <a:pt x="353023" y="1645201"/>
                  <a:pt x="318655" y="1641764"/>
                </a:cubicBezTo>
                <a:cubicBezTo>
                  <a:pt x="265610" y="1636459"/>
                  <a:pt x="159328" y="1627909"/>
                  <a:pt x="159328" y="1627909"/>
                </a:cubicBezTo>
                <a:cubicBezTo>
                  <a:pt x="140736" y="1624191"/>
                  <a:pt x="98198" y="1617173"/>
                  <a:pt x="83128" y="1607127"/>
                </a:cubicBezTo>
                <a:lnTo>
                  <a:pt x="62346" y="1593273"/>
                </a:lnTo>
                <a:cubicBezTo>
                  <a:pt x="57728" y="1586346"/>
                  <a:pt x="52622" y="1579720"/>
                  <a:pt x="48491" y="1572491"/>
                </a:cubicBezTo>
                <a:cubicBezTo>
                  <a:pt x="13335" y="1510968"/>
                  <a:pt x="54538" y="1574633"/>
                  <a:pt x="20782" y="1524000"/>
                </a:cubicBezTo>
                <a:cubicBezTo>
                  <a:pt x="3917" y="1473405"/>
                  <a:pt x="10470" y="1496605"/>
                  <a:pt x="0" y="1454727"/>
                </a:cubicBezTo>
                <a:cubicBezTo>
                  <a:pt x="2309" y="1415473"/>
                  <a:pt x="3015" y="1376091"/>
                  <a:pt x="6928" y="1336964"/>
                </a:cubicBezTo>
                <a:cubicBezTo>
                  <a:pt x="9225" y="1313991"/>
                  <a:pt x="1155" y="1336964"/>
                  <a:pt x="0" y="1336964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F73355-65E0-4B49-BECE-F815504A30E2}"/>
              </a:ext>
            </a:extLst>
          </p:cNvPr>
          <p:cNvCxnSpPr>
            <a:endCxn id="59" idx="40"/>
          </p:cNvCxnSpPr>
          <p:nvPr/>
        </p:nvCxnSpPr>
        <p:spPr>
          <a:xfrm>
            <a:off x="5332632" y="2676481"/>
            <a:ext cx="1062184" cy="70590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063843B-3616-DD48-9AD8-4822906EC768}"/>
              </a:ext>
            </a:extLst>
          </p:cNvPr>
          <p:cNvCxnSpPr>
            <a:cxnSpLocks/>
            <a:endCxn id="57" idx="74"/>
          </p:cNvCxnSpPr>
          <p:nvPr/>
        </p:nvCxnSpPr>
        <p:spPr>
          <a:xfrm flipH="1">
            <a:off x="4836656" y="2727324"/>
            <a:ext cx="480592" cy="4176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6A3C26E-00F3-874B-9AF4-CE0D12C4AA4F}"/>
              </a:ext>
            </a:extLst>
          </p:cNvPr>
          <p:cNvCxnSpPr>
            <a:endCxn id="58" idx="44"/>
          </p:cNvCxnSpPr>
          <p:nvPr/>
        </p:nvCxnSpPr>
        <p:spPr>
          <a:xfrm flipH="1">
            <a:off x="2753366" y="2676481"/>
            <a:ext cx="2579266" cy="35589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32AA86B-6A81-F842-A482-00797AC2D5C6}"/>
              </a:ext>
            </a:extLst>
          </p:cNvPr>
          <p:cNvSpPr txBox="1"/>
          <p:nvPr/>
        </p:nvSpPr>
        <p:spPr>
          <a:xfrm>
            <a:off x="4999200" y="230523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animBg="1"/>
      <p:bldP spid="57" grpId="0" animBg="1"/>
      <p:bldP spid="58" grpId="0" animBg="1"/>
      <p:bldP spid="59" grpId="0" animBg="1"/>
      <p:bldP spid="6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9BFA-58A2-41AE-9EC4-5CE35805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BBB05-CC56-4BF2-B1A7-9D42489D42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Continue expanding the cluster as long as dense cells are within a neighborhood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635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i="1" dirty="0" err="1">
                <a:sym typeface="Wingdings" panose="05000000000000000000" pitchFamily="2" charset="2"/>
              </a:rPr>
              <a:t>DBScan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algorithm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24AF217-9958-4254-A902-AA16B1063B97}"/>
              </a:ext>
            </a:extLst>
          </p:cNvPr>
          <p:cNvSpPr/>
          <p:nvPr/>
        </p:nvSpPr>
        <p:spPr>
          <a:xfrm>
            <a:off x="4113949" y="2538374"/>
            <a:ext cx="687628" cy="270662"/>
          </a:xfrm>
          <a:prstGeom prst="rightArrow">
            <a:avLst/>
          </a:prstGeom>
          <a:noFill/>
          <a:ln w="19050">
            <a:solidFill>
              <a:srgbClr val="92A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76353-78F9-4B37-9018-5501735A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80" y="1469345"/>
            <a:ext cx="2025563" cy="2847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CABDE-D048-498A-A9EE-67DF6F46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56" y="1721223"/>
            <a:ext cx="2059945" cy="25598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7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000-4F99-413E-84B6-7176CC60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0BE5324-9661-4D75-A486-EF0AC46D679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At some location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i="1" dirty="0"/>
                  <a:t>neighborhood</a:t>
                </a:r>
                <a:r>
                  <a:rPr lang="en-US" dirty="0"/>
                  <a:t> is defined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neighborhood contains at least </a:t>
                </a:r>
                <a:r>
                  <a:rPr lang="en-US" i="1" dirty="0" err="1"/>
                  <a:t>MinPts</a:t>
                </a:r>
                <a:r>
                  <a:rPr lang="en-US" dirty="0"/>
                  <a:t> elements</a:t>
                </a:r>
              </a:p>
              <a:p>
                <a:pPr lvl="1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is located withing a cluster</a:t>
                </a:r>
              </a:p>
              <a:p>
                <a:pPr lvl="1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is referred to as a </a:t>
                </a:r>
                <a:r>
                  <a:rPr lang="en-US" sz="1800" b="1" i="1" dirty="0">
                    <a:sym typeface="Wingdings" panose="05000000000000000000" pitchFamily="2" charset="2"/>
                  </a:rPr>
                  <a:t>core object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There may be other core objects withing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These points are </a:t>
                </a:r>
                <a:r>
                  <a:rPr lang="en-US" b="1" i="1" dirty="0">
                    <a:sym typeface="Wingdings" panose="05000000000000000000" pitchFamily="2" charset="2"/>
                  </a:rPr>
                  <a:t>density reachable</a:t>
                </a:r>
                <a:r>
                  <a:rPr lang="en-US" dirty="0">
                    <a:sym typeface="Wingdings" panose="05000000000000000000" pitchFamily="2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Clusters are expanded until all density reachable points are included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0BE5324-9661-4D75-A486-EF0AC46D6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5E1B7-D951-4820-85D3-7692D1F61489}"/>
                  </a:ext>
                </a:extLst>
              </p:cNvPr>
              <p:cNvSpPr txBox="1"/>
              <p:nvPr/>
            </p:nvSpPr>
            <p:spPr>
              <a:xfrm>
                <a:off x="2520519" y="1434998"/>
                <a:ext cx="305609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: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5E1B7-D951-4820-85D3-7692D1F61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19" y="1434998"/>
                <a:ext cx="3056093" cy="307777"/>
              </a:xfrm>
              <a:prstGeom prst="rect">
                <a:avLst/>
              </a:prstGeom>
              <a:blipFill>
                <a:blip r:embed="rId3"/>
                <a:stretch>
                  <a:fillRect l="-398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4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Clustering: DBSCAN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sz="quarter" idx="1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DBSCAN - a density-based clustering algorithm - defines five types of points in a dataset.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b="1" dirty="0"/>
                  <a:t>Core Points </a:t>
                </a:r>
                <a:r>
                  <a:rPr lang="en-US" sz="1800" dirty="0"/>
                  <a:t>are points that have at least a minimum number of neighbors (</a:t>
                </a:r>
                <a:r>
                  <a:rPr lang="en-US" sz="1800" i="1" dirty="0" err="1"/>
                  <a:t>MinPts</a:t>
                </a:r>
                <a:r>
                  <a:rPr lang="en-US" sz="1800" dirty="0"/>
                  <a:t>) within a specified distance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/>
                  <a:t>).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b="1" dirty="0"/>
                  <a:t>Noise Points </a:t>
                </a:r>
                <a:r>
                  <a:rPr lang="en-US" sz="1800" dirty="0"/>
                  <a:t>are neither core points nor border points.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b="1" dirty="0"/>
                  <a:t>Border Points </a:t>
                </a:r>
                <a:r>
                  <a:rPr lang="en-US" sz="1800" dirty="0"/>
                  <a:t>are points that are within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/>
                  <a:t> of a core point, but have less than </a:t>
                </a:r>
                <a:r>
                  <a:rPr lang="en-US" sz="1800" i="1" dirty="0" err="1"/>
                  <a:t>MinPts</a:t>
                </a:r>
                <a:r>
                  <a:rPr lang="en-US" sz="1800" dirty="0"/>
                  <a:t> neighbors.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b="1" dirty="0"/>
                  <a:t>Directly Density Reachable Points </a:t>
                </a:r>
                <a:r>
                  <a:rPr lang="en-US" sz="1800" dirty="0"/>
                  <a:t>are within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/>
                  <a:t> of a core point.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b="1" dirty="0"/>
                  <a:t>Density Reachable Points </a:t>
                </a:r>
                <a:r>
                  <a:rPr lang="en-US" sz="1800" dirty="0"/>
                  <a:t>are reachable with a chain of Directly Density Reachable points.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Clusters are built by joining core and density-reachable points to one another.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745" t="-3258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719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704F-FF66-594A-A1F5-81FCA4EB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with </a:t>
            </a:r>
            <a:r>
              <a:rPr lang="en-US" dirty="0" err="1"/>
              <a:t>MinPts</a:t>
            </a:r>
            <a:r>
              <a:rPr lang="en-US" dirty="0"/>
              <a:t> =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7A7EE-54DA-A64B-9B78-476C1B8390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en-US" i="1" dirty="0"/>
              <a:t>Note: </a:t>
            </a:r>
            <a:r>
              <a:rPr lang="en-US" i="1" dirty="0" smtClean="0"/>
              <a:t>t </a:t>
            </a:r>
            <a:r>
              <a:rPr lang="en-US" i="1" dirty="0"/>
              <a:t>is not density reachable from s, because s is not a Core point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1E1D4-69A8-AD44-B1F5-677389D74C6C}"/>
              </a:ext>
            </a:extLst>
          </p:cNvPr>
          <p:cNvSpPr txBox="1"/>
          <p:nvPr/>
        </p:nvSpPr>
        <p:spPr>
          <a:xfrm>
            <a:off x="484653" y="1311494"/>
            <a:ext cx="150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Point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Border Point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Noise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D1EAC5-5CED-014B-A859-2C56449BE332}"/>
              </a:ext>
            </a:extLst>
          </p:cNvPr>
          <p:cNvSpPr txBox="1"/>
          <p:nvPr/>
        </p:nvSpPr>
        <p:spPr>
          <a:xfrm>
            <a:off x="216164" y="3212506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Density Reachable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Density Reachable</a:t>
            </a:r>
          </a:p>
        </p:txBody>
      </p:sp>
      <p:sp>
        <p:nvSpPr>
          <p:cNvPr id="60" name="Oval 5">
            <a:extLst>
              <a:ext uri="{FF2B5EF4-FFF2-40B4-BE49-F238E27FC236}">
                <a16:creationId xmlns:a16="http://schemas.microsoft.com/office/drawing/2014/main" id="{7921F3EB-FF5F-C14D-8507-7D29F56FA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42" y="2333230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">
            <a:extLst>
              <a:ext uri="{FF2B5EF4-FFF2-40B4-BE49-F238E27FC236}">
                <a16:creationId xmlns:a16="http://schemas.microsoft.com/office/drawing/2014/main" id="{9CE63E58-7443-6547-A984-140CB0A0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152" y="1921944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2AACECC4-3E01-7943-B198-2E5410B8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373" y="2488563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8">
            <a:extLst>
              <a:ext uri="{FF2B5EF4-FFF2-40B4-BE49-F238E27FC236}">
                <a16:creationId xmlns:a16="http://schemas.microsoft.com/office/drawing/2014/main" id="{AF5656A3-29A9-8648-BC37-71AEA9F8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144" y="2299690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8FF18CBE-22A4-F941-A179-AB2D89853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839" y="2488563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3E75FC95-8E52-6A41-A91A-89460080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397" y="1685852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1">
            <a:extLst>
              <a:ext uri="{FF2B5EF4-FFF2-40B4-BE49-F238E27FC236}">
                <a16:creationId xmlns:a16="http://schemas.microsoft.com/office/drawing/2014/main" id="{1995D30F-5E67-E14B-8751-5972FA7CD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893" y="2016382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14">
            <a:extLst>
              <a:ext uri="{FF2B5EF4-FFF2-40B4-BE49-F238E27FC236}">
                <a16:creationId xmlns:a16="http://schemas.microsoft.com/office/drawing/2014/main" id="{666703BA-BEF0-674D-8AB0-6270B57C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798" y="1720209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25EAA9-044A-414B-9957-669CBB84E93D}"/>
              </a:ext>
            </a:extLst>
          </p:cNvPr>
          <p:cNvGrpSpPr/>
          <p:nvPr/>
        </p:nvGrpSpPr>
        <p:grpSpPr>
          <a:xfrm>
            <a:off x="3533171" y="1723697"/>
            <a:ext cx="859464" cy="849928"/>
            <a:chOff x="3454820" y="2676423"/>
            <a:chExt cx="731456" cy="731457"/>
          </a:xfrm>
        </p:grpSpPr>
        <p:sp>
          <p:nvSpPr>
            <p:cNvPr id="59" name="Oval 24">
              <a:extLst>
                <a:ext uri="{FF2B5EF4-FFF2-40B4-BE49-F238E27FC236}">
                  <a16:creationId xmlns:a16="http://schemas.microsoft.com/office/drawing/2014/main" id="{5CCBB6ED-C0A9-A246-80B8-B79435CE1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820" y="2676423"/>
              <a:ext cx="731456" cy="731457"/>
            </a:xfrm>
            <a:prstGeom prst="ellipse">
              <a:avLst/>
            </a:prstGeom>
            <a:noFill/>
            <a:ln w="28575" algn="ctr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17">
              <a:extLst>
                <a:ext uri="{FF2B5EF4-FFF2-40B4-BE49-F238E27FC236}">
                  <a16:creationId xmlns:a16="http://schemas.microsoft.com/office/drawing/2014/main" id="{34EE9943-D367-CC48-8B56-854CDC605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3001516"/>
              <a:ext cx="81273" cy="81273"/>
            </a:xfrm>
            <a:prstGeom prst="ellipse">
              <a:avLst/>
            </a:prstGeom>
            <a:solidFill>
              <a:srgbClr val="FFD503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val 19">
            <a:extLst>
              <a:ext uri="{FF2B5EF4-FFF2-40B4-BE49-F238E27FC236}">
                <a16:creationId xmlns:a16="http://schemas.microsoft.com/office/drawing/2014/main" id="{B12E58C7-B89C-7247-AABE-9FD38005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839" y="2110817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20">
            <a:extLst>
              <a:ext uri="{FF2B5EF4-FFF2-40B4-BE49-F238E27FC236}">
                <a16:creationId xmlns:a16="http://schemas.microsoft.com/office/drawing/2014/main" id="{524A6BE4-7EBC-344F-83BB-28C91488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090" y="1780289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65296050-631C-1B4E-8581-0569E1EE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083" y="1921944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Box 31">
            <a:extLst>
              <a:ext uri="{FF2B5EF4-FFF2-40B4-BE49-F238E27FC236}">
                <a16:creationId xmlns:a16="http://schemas.microsoft.com/office/drawing/2014/main" id="{D1185B73-70DB-7C45-BAD2-BDA8A800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800" y="1941787"/>
            <a:ext cx="234359" cy="3077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80" name="Text Box 32">
            <a:extLst>
              <a:ext uri="{FF2B5EF4-FFF2-40B4-BE49-F238E27FC236}">
                <a16:creationId xmlns:a16="http://schemas.microsoft.com/office/drawing/2014/main" id="{8AB37B36-345E-824D-8A7A-62E92BD6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53" y="1379215"/>
            <a:ext cx="274434" cy="3077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D784174-FD51-AA42-BC4F-5A3B595C1A4E}"/>
              </a:ext>
            </a:extLst>
          </p:cNvPr>
          <p:cNvGrpSpPr/>
          <p:nvPr/>
        </p:nvGrpSpPr>
        <p:grpSpPr>
          <a:xfrm>
            <a:off x="3339605" y="1149963"/>
            <a:ext cx="859464" cy="849928"/>
            <a:chOff x="3454820" y="2676423"/>
            <a:chExt cx="731456" cy="731457"/>
          </a:xfrm>
        </p:grpSpPr>
        <p:sp>
          <p:nvSpPr>
            <p:cNvPr id="87" name="Oval 24">
              <a:extLst>
                <a:ext uri="{FF2B5EF4-FFF2-40B4-BE49-F238E27FC236}">
                  <a16:creationId xmlns:a16="http://schemas.microsoft.com/office/drawing/2014/main" id="{D9544635-D755-F847-A449-6D7A5D0F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820" y="2676423"/>
              <a:ext cx="731456" cy="731457"/>
            </a:xfrm>
            <a:prstGeom prst="ellipse">
              <a:avLst/>
            </a:prstGeom>
            <a:noFill/>
            <a:ln w="28575" algn="ctr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17">
              <a:extLst>
                <a:ext uri="{FF2B5EF4-FFF2-40B4-BE49-F238E27FC236}">
                  <a16:creationId xmlns:a16="http://schemas.microsoft.com/office/drawing/2014/main" id="{DD07FBAE-3A14-5344-92AB-57991BBD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3001516"/>
              <a:ext cx="81273" cy="81273"/>
            </a:xfrm>
            <a:prstGeom prst="ellipse">
              <a:avLst/>
            </a:prstGeom>
            <a:solidFill>
              <a:srgbClr val="FFD503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Oval 21">
            <a:extLst>
              <a:ext uri="{FF2B5EF4-FFF2-40B4-BE49-F238E27FC236}">
                <a16:creationId xmlns:a16="http://schemas.microsoft.com/office/drawing/2014/main" id="{724085D7-B55B-9D45-BCE7-D7635E9E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438" y="2322376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FB2F639F-5B64-0041-A2F6-A0CF5F7A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094" y="2079117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21">
            <a:extLst>
              <a:ext uri="{FF2B5EF4-FFF2-40B4-BE49-F238E27FC236}">
                <a16:creationId xmlns:a16="http://schemas.microsoft.com/office/drawing/2014/main" id="{16F21043-1662-3E46-BE9D-85C556AE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591" y="1814646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21">
            <a:extLst>
              <a:ext uri="{FF2B5EF4-FFF2-40B4-BE49-F238E27FC236}">
                <a16:creationId xmlns:a16="http://schemas.microsoft.com/office/drawing/2014/main" id="{AB9EC346-B721-434B-BC66-4EFE4D42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515" y="2004043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21">
            <a:extLst>
              <a:ext uri="{FF2B5EF4-FFF2-40B4-BE49-F238E27FC236}">
                <a16:creationId xmlns:a16="http://schemas.microsoft.com/office/drawing/2014/main" id="{FAB8E9C7-C11F-C546-BD84-0B8F9111D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377" y="2209695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21">
            <a:extLst>
              <a:ext uri="{FF2B5EF4-FFF2-40B4-BE49-F238E27FC236}">
                <a16:creationId xmlns:a16="http://schemas.microsoft.com/office/drawing/2014/main" id="{3A6DA507-E8A5-6B4A-B36B-DC49486F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377" y="1969889"/>
            <a:ext cx="95496" cy="94436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C810A9-F833-584A-A9CC-345C7DD00108}"/>
              </a:ext>
            </a:extLst>
          </p:cNvPr>
          <p:cNvGrpSpPr/>
          <p:nvPr/>
        </p:nvGrpSpPr>
        <p:grpSpPr>
          <a:xfrm>
            <a:off x="4701055" y="1072016"/>
            <a:ext cx="859464" cy="849928"/>
            <a:chOff x="3454820" y="2676423"/>
            <a:chExt cx="731456" cy="731457"/>
          </a:xfrm>
        </p:grpSpPr>
        <p:sp>
          <p:nvSpPr>
            <p:cNvPr id="96" name="Oval 24">
              <a:extLst>
                <a:ext uri="{FF2B5EF4-FFF2-40B4-BE49-F238E27FC236}">
                  <a16:creationId xmlns:a16="http://schemas.microsoft.com/office/drawing/2014/main" id="{893C58DF-66C4-1841-8ECF-B7965324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820" y="2676423"/>
              <a:ext cx="731456" cy="731457"/>
            </a:xfrm>
            <a:prstGeom prst="ellipse">
              <a:avLst/>
            </a:prstGeom>
            <a:noFill/>
            <a:ln w="28575" algn="ctr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17">
              <a:extLst>
                <a:ext uri="{FF2B5EF4-FFF2-40B4-BE49-F238E27FC236}">
                  <a16:creationId xmlns:a16="http://schemas.microsoft.com/office/drawing/2014/main" id="{07175FC8-CA20-2044-B2AE-78C7F76C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3001516"/>
              <a:ext cx="81273" cy="81273"/>
            </a:xfrm>
            <a:prstGeom prst="ellipse">
              <a:avLst/>
            </a:prstGeom>
            <a:solidFill>
              <a:srgbClr val="FFD503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Text Box 32">
            <a:extLst>
              <a:ext uri="{FF2B5EF4-FFF2-40B4-BE49-F238E27FC236}">
                <a16:creationId xmlns:a16="http://schemas.microsoft.com/office/drawing/2014/main" id="{D53F62F4-4DDD-BE41-B761-D15D45EA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093" y="1290719"/>
            <a:ext cx="284052" cy="3077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B2A094-E26E-1343-8B0E-838319E7E6D0}"/>
              </a:ext>
            </a:extLst>
          </p:cNvPr>
          <p:cNvSpPr txBox="1"/>
          <p:nvPr/>
        </p:nvSpPr>
        <p:spPr>
          <a:xfrm>
            <a:off x="6036453" y="1162662"/>
            <a:ext cx="1890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= Core point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Boarder point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Noise point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E3CB26B-0893-5448-8222-1E900691F7A3}"/>
              </a:ext>
            </a:extLst>
          </p:cNvPr>
          <p:cNvSpPr txBox="1"/>
          <p:nvPr/>
        </p:nvSpPr>
        <p:spPr>
          <a:xfrm>
            <a:off x="6036453" y="3350000"/>
            <a:ext cx="26738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is directly density reachable from 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is not directly density reachable from t, but density reachable via z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8413B9A5-77AD-6643-9E55-91B8A92F824F}"/>
              </a:ext>
            </a:extLst>
          </p:cNvPr>
          <p:cNvCxnSpPr>
            <a:cxnSpLocks/>
          </p:cNvCxnSpPr>
          <p:nvPr/>
        </p:nvCxnSpPr>
        <p:spPr>
          <a:xfrm>
            <a:off x="395536" y="2852407"/>
            <a:ext cx="8136904" cy="5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5">
            <a:extLst>
              <a:ext uri="{FF2B5EF4-FFF2-40B4-BE49-F238E27FC236}">
                <a16:creationId xmlns:a16="http://schemas.microsoft.com/office/drawing/2014/main" id="{43BB04B5-C8A9-DD43-861F-897A525B6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218" y="4402796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6">
            <a:extLst>
              <a:ext uri="{FF2B5EF4-FFF2-40B4-BE49-F238E27FC236}">
                <a16:creationId xmlns:a16="http://schemas.microsoft.com/office/drawing/2014/main" id="{41466AE8-3670-E240-AC30-8175038B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23" y="3980260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7">
            <a:extLst>
              <a:ext uri="{FF2B5EF4-FFF2-40B4-BE49-F238E27FC236}">
                <a16:creationId xmlns:a16="http://schemas.microsoft.com/office/drawing/2014/main" id="{37AC53B0-DA7F-2F42-9408-77B18914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285" y="4562377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8">
            <a:extLst>
              <a:ext uri="{FF2B5EF4-FFF2-40B4-BE49-F238E27FC236}">
                <a16:creationId xmlns:a16="http://schemas.microsoft.com/office/drawing/2014/main" id="{413BFED9-7C80-B042-B922-D036BA11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26" y="4368338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9">
            <a:extLst>
              <a:ext uri="{FF2B5EF4-FFF2-40B4-BE49-F238E27FC236}">
                <a16:creationId xmlns:a16="http://schemas.microsoft.com/office/drawing/2014/main" id="{1CC4E577-FF82-7543-A515-D58CFD1C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001" y="4562377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">
            <a:extLst>
              <a:ext uri="{FF2B5EF4-FFF2-40B4-BE49-F238E27FC236}">
                <a16:creationId xmlns:a16="http://schemas.microsoft.com/office/drawing/2014/main" id="{1E5B609A-588B-C043-A14F-1C78968E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476" y="3737711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">
            <a:extLst>
              <a:ext uri="{FF2B5EF4-FFF2-40B4-BE49-F238E27FC236}">
                <a16:creationId xmlns:a16="http://schemas.microsoft.com/office/drawing/2014/main" id="{08C4B4E4-4B12-9348-B77E-729B2765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778" y="4077281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4">
            <a:extLst>
              <a:ext uri="{FF2B5EF4-FFF2-40B4-BE49-F238E27FC236}">
                <a16:creationId xmlns:a16="http://schemas.microsoft.com/office/drawing/2014/main" id="{C1F696DF-D99C-6C42-8CE1-DB833CA15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817" y="3773008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3BE304-2163-6246-B54D-EA6E7A83C8BC}"/>
              </a:ext>
            </a:extLst>
          </p:cNvPr>
          <p:cNvGrpSpPr/>
          <p:nvPr/>
        </p:nvGrpSpPr>
        <p:grpSpPr>
          <a:xfrm>
            <a:off x="3794700" y="3776592"/>
            <a:ext cx="911713" cy="873176"/>
            <a:chOff x="3454820" y="2676423"/>
            <a:chExt cx="731456" cy="731457"/>
          </a:xfrm>
        </p:grpSpPr>
        <p:sp>
          <p:nvSpPr>
            <p:cNvPr id="132" name="Oval 24">
              <a:extLst>
                <a:ext uri="{FF2B5EF4-FFF2-40B4-BE49-F238E27FC236}">
                  <a16:creationId xmlns:a16="http://schemas.microsoft.com/office/drawing/2014/main" id="{0B0C0F67-C002-C14F-A2AF-7B4221144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820" y="2676423"/>
              <a:ext cx="731456" cy="731457"/>
            </a:xfrm>
            <a:prstGeom prst="ellipse">
              <a:avLst/>
            </a:prstGeom>
            <a:noFill/>
            <a:ln w="38100" algn="ctr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7">
              <a:extLst>
                <a:ext uri="{FF2B5EF4-FFF2-40B4-BE49-F238E27FC236}">
                  <a16:creationId xmlns:a16="http://schemas.microsoft.com/office/drawing/2014/main" id="{079D920A-3ED2-8D45-9610-3FDC7EF7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3001516"/>
              <a:ext cx="81273" cy="81273"/>
            </a:xfrm>
            <a:prstGeom prst="ellipse">
              <a:avLst/>
            </a:prstGeom>
            <a:solidFill>
              <a:srgbClr val="FFD503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Oval 19">
            <a:extLst>
              <a:ext uri="{FF2B5EF4-FFF2-40B4-BE49-F238E27FC236}">
                <a16:creationId xmlns:a16="http://schemas.microsoft.com/office/drawing/2014/main" id="{FD09E73A-C349-014D-A984-8EFDE589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001" y="4174299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20">
            <a:extLst>
              <a:ext uri="{FF2B5EF4-FFF2-40B4-BE49-F238E27FC236}">
                <a16:creationId xmlns:a16="http://schemas.microsoft.com/office/drawing/2014/main" id="{D524FFC1-2689-2543-BC03-8D8DA627E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349" y="3834731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21">
            <a:extLst>
              <a:ext uri="{FF2B5EF4-FFF2-40B4-BE49-F238E27FC236}">
                <a16:creationId xmlns:a16="http://schemas.microsoft.com/office/drawing/2014/main" id="{DC88E70D-94D8-D84F-A3BB-12086CED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952" y="3980260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31">
            <a:extLst>
              <a:ext uri="{FF2B5EF4-FFF2-40B4-BE49-F238E27FC236}">
                <a16:creationId xmlns:a16="http://schemas.microsoft.com/office/drawing/2014/main" id="{56461BF9-B9D5-CE42-B916-D73FBE06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015" y="3983488"/>
            <a:ext cx="234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8" name="Text Box 32">
            <a:extLst>
              <a:ext uri="{FF2B5EF4-FFF2-40B4-BE49-F238E27FC236}">
                <a16:creationId xmlns:a16="http://schemas.microsoft.com/office/drawing/2014/main" id="{3FA9C3F1-326E-C34F-B028-0C6D534F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66" y="3389973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960C5B7-80EB-F044-A800-8F278A479EA4}"/>
              </a:ext>
            </a:extLst>
          </p:cNvPr>
          <p:cNvGrpSpPr/>
          <p:nvPr/>
        </p:nvGrpSpPr>
        <p:grpSpPr>
          <a:xfrm>
            <a:off x="3589367" y="3187164"/>
            <a:ext cx="911713" cy="873176"/>
            <a:chOff x="3454820" y="2676423"/>
            <a:chExt cx="731456" cy="731457"/>
          </a:xfrm>
        </p:grpSpPr>
        <p:sp>
          <p:nvSpPr>
            <p:cNvPr id="130" name="Oval 24">
              <a:extLst>
                <a:ext uri="{FF2B5EF4-FFF2-40B4-BE49-F238E27FC236}">
                  <a16:creationId xmlns:a16="http://schemas.microsoft.com/office/drawing/2014/main" id="{7E95FF4F-0BB6-2E42-9700-490D0442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820" y="2676423"/>
              <a:ext cx="731456" cy="731457"/>
            </a:xfrm>
            <a:prstGeom prst="ellipse">
              <a:avLst/>
            </a:prstGeom>
            <a:noFill/>
            <a:ln w="38100" algn="ctr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7">
              <a:extLst>
                <a:ext uri="{FF2B5EF4-FFF2-40B4-BE49-F238E27FC236}">
                  <a16:creationId xmlns:a16="http://schemas.microsoft.com/office/drawing/2014/main" id="{72DFED08-3179-A14B-8FA6-E9561712D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3001516"/>
              <a:ext cx="81273" cy="81273"/>
            </a:xfrm>
            <a:prstGeom prst="ellipse">
              <a:avLst/>
            </a:prstGeom>
            <a:solidFill>
              <a:srgbClr val="FFD503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" name="Oval 21">
            <a:extLst>
              <a:ext uri="{FF2B5EF4-FFF2-40B4-BE49-F238E27FC236}">
                <a16:creationId xmlns:a16="http://schemas.microsoft.com/office/drawing/2014/main" id="{99C0F7C0-4534-EA40-9548-D2BA2CBDC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548" y="4382840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21">
            <a:extLst>
              <a:ext uri="{FF2B5EF4-FFF2-40B4-BE49-F238E27FC236}">
                <a16:creationId xmlns:a16="http://schemas.microsoft.com/office/drawing/2014/main" id="{1A6DCF18-2778-E64C-9E0F-0F5D955B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272" y="4141733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21">
            <a:extLst>
              <a:ext uri="{FF2B5EF4-FFF2-40B4-BE49-F238E27FC236}">
                <a16:creationId xmlns:a16="http://schemas.microsoft.com/office/drawing/2014/main" id="{7ADB519F-1864-3F46-9618-A7E52045D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869" y="3870027"/>
            <a:ext cx="101302" cy="97020"/>
          </a:xfrm>
          <a:prstGeom prst="ellipse">
            <a:avLst/>
          </a:prstGeom>
          <a:solidFill>
            <a:srgbClr val="FFD50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21">
            <a:extLst>
              <a:ext uri="{FF2B5EF4-FFF2-40B4-BE49-F238E27FC236}">
                <a16:creationId xmlns:a16="http://schemas.microsoft.com/office/drawing/2014/main" id="{27516692-7B59-6041-9600-8C4C99B4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364" y="4064605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21">
            <a:extLst>
              <a:ext uri="{FF2B5EF4-FFF2-40B4-BE49-F238E27FC236}">
                <a16:creationId xmlns:a16="http://schemas.microsoft.com/office/drawing/2014/main" id="{E6B2159A-60A2-F144-86E3-CC1AE321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031" y="4275883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B8863454-EE0A-5747-91F8-CC0848D9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031" y="4029517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7">
            <a:extLst>
              <a:ext uri="{FF2B5EF4-FFF2-40B4-BE49-F238E27FC236}">
                <a16:creationId xmlns:a16="http://schemas.microsoft.com/office/drawing/2014/main" id="{7911668F-8749-444E-93E0-3E7596DC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89" y="3495164"/>
            <a:ext cx="101302" cy="97020"/>
          </a:xfrm>
          <a:prstGeom prst="ellipse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 Box 32">
            <a:extLst>
              <a:ext uri="{FF2B5EF4-FFF2-40B4-BE49-F238E27FC236}">
                <a16:creationId xmlns:a16="http://schemas.microsoft.com/office/drawing/2014/main" id="{D64B6635-DB13-2444-B6D8-59DFDB2B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868" y="3725260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DEFA34F2-0106-A64C-A646-9B430F7BCD26}"/>
              </a:ext>
            </a:extLst>
          </p:cNvPr>
          <p:cNvCxnSpPr>
            <a:stCxn id="133" idx="0"/>
            <a:endCxn id="122" idx="5"/>
          </p:cNvCxnSpPr>
          <p:nvPr/>
        </p:nvCxnSpPr>
        <p:spPr>
          <a:xfrm flipH="1" flipV="1">
            <a:off x="4208336" y="3952839"/>
            <a:ext cx="42222" cy="21183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D24F3DC-9A8B-E14B-99CE-8643E8CF2E42}"/>
              </a:ext>
            </a:extLst>
          </p:cNvPr>
          <p:cNvCxnSpPr>
            <a:stCxn id="122" idx="0"/>
            <a:endCxn id="131" idx="5"/>
          </p:cNvCxnSpPr>
          <p:nvPr/>
        </p:nvCxnSpPr>
        <p:spPr>
          <a:xfrm flipH="1" flipV="1">
            <a:off x="4081040" y="3658055"/>
            <a:ext cx="91481" cy="2119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D74CFEDD-3597-4D66-91ED-DA4ABA125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DBSCAN </a:t>
            </a:r>
            <a:r>
              <a:rPr lang="en-US" altLang="en-US" dirty="0" smtClean="0"/>
              <a:t>- Density </a:t>
            </a:r>
            <a:r>
              <a:rPr lang="en-US" altLang="en-US" dirty="0"/>
              <a:t>Based Spatial Clustering of Applications with </a:t>
            </a:r>
            <a:r>
              <a:rPr lang="en-US" altLang="en-US" dirty="0" smtClean="0"/>
              <a:t>Noise</a:t>
            </a:r>
            <a:endParaRPr lang="en-US" altLang="en-US" dirty="0"/>
          </a:p>
        </p:txBody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2B51587-90ED-4F67-B416-7359DBD39DD6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1800" dirty="0"/>
              <a:t>For each point, DBSCAN determines the </a:t>
            </a:r>
            <a:r>
              <a:rPr lang="en-US" altLang="en-US" sz="1800" i="1" dirty="0">
                <a:latin typeface="Symbol" panose="05050102010706020507" pitchFamily="18" charset="2"/>
              </a:rPr>
              <a:t>e</a:t>
            </a:r>
            <a:r>
              <a:rPr lang="en-US" altLang="en-US" sz="1800" dirty="0"/>
              <a:t>-environment and checks whether it contains more than </a:t>
            </a:r>
            <a:r>
              <a:rPr lang="en-US" altLang="en-US" sz="1800" i="1" dirty="0" err="1"/>
              <a:t>MinPts</a:t>
            </a:r>
            <a:r>
              <a:rPr lang="en-US" altLang="en-US" sz="1800" dirty="0"/>
              <a:t> data points </a:t>
            </a:r>
            <a:r>
              <a:rPr lang="en-US" altLang="en-US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altLang="en-US" sz="1800" dirty="0" smtClean="0"/>
              <a:t> </a:t>
            </a:r>
            <a:r>
              <a:rPr lang="en-US" altLang="en-US" sz="1800" b="1" dirty="0"/>
              <a:t>core</a:t>
            </a:r>
            <a:r>
              <a:rPr lang="en-US" altLang="en-US" sz="1800" dirty="0"/>
              <a:t> point</a:t>
            </a:r>
          </a:p>
          <a:p>
            <a:pPr>
              <a:lnSpc>
                <a:spcPct val="110000"/>
              </a:lnSpc>
            </a:pPr>
            <a:r>
              <a:rPr lang="en-US" altLang="en-US" sz="1800" dirty="0"/>
              <a:t>Iteratively increases the cluster by adding density-reachable points </a:t>
            </a:r>
          </a:p>
        </p:txBody>
      </p:sp>
      <p:sp>
        <p:nvSpPr>
          <p:cNvPr id="223" name="Arrow: Right 222">
            <a:extLst>
              <a:ext uri="{FF2B5EF4-FFF2-40B4-BE49-F238E27FC236}">
                <a16:creationId xmlns:a16="http://schemas.microsoft.com/office/drawing/2014/main" id="{B3005738-57C7-41C8-BCC4-690F1407FA39}"/>
              </a:ext>
            </a:extLst>
          </p:cNvPr>
          <p:cNvSpPr/>
          <p:nvPr/>
        </p:nvSpPr>
        <p:spPr>
          <a:xfrm rot="5400000">
            <a:off x="1560713" y="3504706"/>
            <a:ext cx="314959" cy="2124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27A16-C105-B24B-81EC-13B285E0AD2F}"/>
              </a:ext>
            </a:extLst>
          </p:cNvPr>
          <p:cNvGrpSpPr/>
          <p:nvPr/>
        </p:nvGrpSpPr>
        <p:grpSpPr>
          <a:xfrm>
            <a:off x="892600" y="2137420"/>
            <a:ext cx="1288734" cy="1178385"/>
            <a:chOff x="892600" y="2137420"/>
            <a:chExt cx="1288734" cy="1178385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DAA86A7-0B08-4960-AC22-034E5C881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600" y="236163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C88A6BEB-D8AC-4B2C-84CB-31B19E480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863" y="303911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5C72C49F-8E5A-4D96-9F4F-F33C2D4D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49" y="256536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F26B644A-72A6-442A-9AE9-A520E4F67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215" y="225832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E5F540EE-725D-4FF3-A608-B7D6C9352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932" y="236386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356DF5EA-2C2B-42FF-801E-C3E68709F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607" y="258870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4444F561-BC5C-4B35-BBCD-E463E1585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334" y="246134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482F7AD4-B0DF-46F7-B100-9D8B4264D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960" y="213742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16569E4F-B033-4640-8555-EA8555E3B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206" y="2488354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946BD0EB-42CA-43D7-A663-5BCFF34AF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248" y="216086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082401AD-A6D7-46EC-86A3-9B1B46BDF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811" y="2717918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97A91AAF-39CF-42E0-A7CD-1D5626A1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385" y="289273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BD09923A-C179-48C1-8888-CBC5BE23C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366" y="248169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2489DDB0-82E8-4C30-98A9-B2DC5225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205" y="229578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79" name="Oval 18">
              <a:extLst>
                <a:ext uri="{FF2B5EF4-FFF2-40B4-BE49-F238E27FC236}">
                  <a16:creationId xmlns:a16="http://schemas.microsoft.com/office/drawing/2014/main" id="{7770DA12-89DF-4392-97D6-1C513D0A8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685" y="2663264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80" name="Oval 18">
              <a:extLst>
                <a:ext uri="{FF2B5EF4-FFF2-40B4-BE49-F238E27FC236}">
                  <a16:creationId xmlns:a16="http://schemas.microsoft.com/office/drawing/2014/main" id="{2503C19E-EC3F-4948-9A93-E814CB9D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020" y="311182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66FFDF5-661B-9843-ADB6-64A4AE4D88CD}"/>
                </a:ext>
              </a:extLst>
            </p:cNvPr>
            <p:cNvGrpSpPr/>
            <p:nvPr/>
          </p:nvGrpSpPr>
          <p:grpSpPr>
            <a:xfrm>
              <a:off x="1485015" y="2639378"/>
              <a:ext cx="689838" cy="676427"/>
              <a:chOff x="608299" y="4115338"/>
              <a:chExt cx="731456" cy="731457"/>
            </a:xfrm>
          </p:grpSpPr>
          <p:sp>
            <p:nvSpPr>
              <p:cNvPr id="140" name="Oval 5">
                <a:extLst>
                  <a:ext uri="{FF2B5EF4-FFF2-40B4-BE49-F238E27FC236}">
                    <a16:creationId xmlns:a16="http://schemas.microsoft.com/office/drawing/2014/main" id="{AC308011-114C-C245-9416-428D59AC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141" name="Oval 24">
                <a:extLst>
                  <a:ext uri="{FF2B5EF4-FFF2-40B4-BE49-F238E27FC236}">
                    <a16:creationId xmlns:a16="http://schemas.microsoft.com/office/drawing/2014/main" id="{E254B626-E561-F344-A7A8-E561B5123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</p:grpSp>
      <p:sp>
        <p:nvSpPr>
          <p:cNvPr id="210" name="Arrow: Right 222">
            <a:extLst>
              <a:ext uri="{FF2B5EF4-FFF2-40B4-BE49-F238E27FC236}">
                <a16:creationId xmlns:a16="http://schemas.microsoft.com/office/drawing/2014/main" id="{F800A1B0-1E6B-A54C-B640-FB59464503B7}"/>
              </a:ext>
            </a:extLst>
          </p:cNvPr>
          <p:cNvSpPr/>
          <p:nvPr/>
        </p:nvSpPr>
        <p:spPr>
          <a:xfrm>
            <a:off x="5415955" y="2855374"/>
            <a:ext cx="314959" cy="2124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9074B8-97A8-B546-ABB8-C3F05B6602D2}"/>
              </a:ext>
            </a:extLst>
          </p:cNvPr>
          <p:cNvGrpSpPr/>
          <p:nvPr/>
        </p:nvGrpSpPr>
        <p:grpSpPr>
          <a:xfrm>
            <a:off x="899592" y="3868491"/>
            <a:ext cx="1288734" cy="1178385"/>
            <a:chOff x="899592" y="3868491"/>
            <a:chExt cx="1288734" cy="1178385"/>
          </a:xfrm>
        </p:grpSpPr>
        <p:sp>
          <p:nvSpPr>
            <p:cNvPr id="212" name="Oval 6">
              <a:extLst>
                <a:ext uri="{FF2B5EF4-FFF2-40B4-BE49-F238E27FC236}">
                  <a16:creationId xmlns:a16="http://schemas.microsoft.com/office/drawing/2014/main" id="{2523968B-830A-B04A-AD2C-43ABB5D61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4092708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3" name="Oval 7">
              <a:extLst>
                <a:ext uri="{FF2B5EF4-FFF2-40B4-BE49-F238E27FC236}">
                  <a16:creationId xmlns:a16="http://schemas.microsoft.com/office/drawing/2014/main" id="{180060A7-9703-294B-BFA7-CCAE62B48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500" y="4759034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4" name="Oval 8">
              <a:extLst>
                <a:ext uri="{FF2B5EF4-FFF2-40B4-BE49-F238E27FC236}">
                  <a16:creationId xmlns:a16="http://schemas.microsoft.com/office/drawing/2014/main" id="{353CED60-D4E8-CA44-BE61-8A9758824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241" y="429643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5" name="Oval 9">
              <a:extLst>
                <a:ext uri="{FF2B5EF4-FFF2-40B4-BE49-F238E27FC236}">
                  <a16:creationId xmlns:a16="http://schemas.microsoft.com/office/drawing/2014/main" id="{DCC23D1A-C5F4-4D41-BB9B-98F278026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207" y="398939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6" name="Oval 10">
              <a:extLst>
                <a:ext uri="{FF2B5EF4-FFF2-40B4-BE49-F238E27FC236}">
                  <a16:creationId xmlns:a16="http://schemas.microsoft.com/office/drawing/2014/main" id="{FEA27F58-A120-3D41-BD3C-15C5638A3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924" y="409493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7" name="Oval 11">
              <a:extLst>
                <a:ext uri="{FF2B5EF4-FFF2-40B4-BE49-F238E27FC236}">
                  <a16:creationId xmlns:a16="http://schemas.microsoft.com/office/drawing/2014/main" id="{ABA76630-A281-B24E-866E-74776E219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599" y="431977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8" name="Oval 12">
              <a:extLst>
                <a:ext uri="{FF2B5EF4-FFF2-40B4-BE49-F238E27FC236}">
                  <a16:creationId xmlns:a16="http://schemas.microsoft.com/office/drawing/2014/main" id="{A52EAFFE-9896-8F44-98A4-AC0560BE0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326" y="4192418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19" name="Oval 14">
              <a:extLst>
                <a:ext uri="{FF2B5EF4-FFF2-40B4-BE49-F238E27FC236}">
                  <a16:creationId xmlns:a16="http://schemas.microsoft.com/office/drawing/2014/main" id="{3858EA8A-B383-524E-A5AD-FBF241AA9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952" y="386849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0" name="Oval 15">
              <a:extLst>
                <a:ext uri="{FF2B5EF4-FFF2-40B4-BE49-F238E27FC236}">
                  <a16:creationId xmlns:a16="http://schemas.microsoft.com/office/drawing/2014/main" id="{FCB16A5C-F323-9846-AC5A-E6680F810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198" y="421942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1" name="Oval 17">
              <a:extLst>
                <a:ext uri="{FF2B5EF4-FFF2-40B4-BE49-F238E27FC236}">
                  <a16:creationId xmlns:a16="http://schemas.microsoft.com/office/drawing/2014/main" id="{A00CADA3-2173-C94F-A7FD-7D3710B9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240" y="389193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2" name="Oval 18">
              <a:extLst>
                <a:ext uri="{FF2B5EF4-FFF2-40B4-BE49-F238E27FC236}">
                  <a16:creationId xmlns:a16="http://schemas.microsoft.com/office/drawing/2014/main" id="{AA81679B-D878-4F40-B68B-9515E9832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803" y="4448989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5" name="Oval 19">
              <a:extLst>
                <a:ext uri="{FF2B5EF4-FFF2-40B4-BE49-F238E27FC236}">
                  <a16:creationId xmlns:a16="http://schemas.microsoft.com/office/drawing/2014/main" id="{BE3B4EF8-5BAF-FF43-9C2E-C8E768505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77" y="4623802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8" name="Oval 22">
              <a:extLst>
                <a:ext uri="{FF2B5EF4-FFF2-40B4-BE49-F238E27FC236}">
                  <a16:creationId xmlns:a16="http://schemas.microsoft.com/office/drawing/2014/main" id="{73F601FB-8A46-8E40-B730-54209073F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358" y="4212764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29" name="Oval 23">
              <a:extLst>
                <a:ext uri="{FF2B5EF4-FFF2-40B4-BE49-F238E27FC236}">
                  <a16:creationId xmlns:a16="http://schemas.microsoft.com/office/drawing/2014/main" id="{1ADF8A8D-5B63-FC41-8807-C0E0B8A5D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197" y="402685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30" name="Oval 18">
              <a:extLst>
                <a:ext uri="{FF2B5EF4-FFF2-40B4-BE49-F238E27FC236}">
                  <a16:creationId xmlns:a16="http://schemas.microsoft.com/office/drawing/2014/main" id="{146F9227-8CE3-5941-AA66-67A4F3E77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677" y="439433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31" name="Oval 18">
              <a:extLst>
                <a:ext uri="{FF2B5EF4-FFF2-40B4-BE49-F238E27FC236}">
                  <a16:creationId xmlns:a16="http://schemas.microsoft.com/office/drawing/2014/main" id="{19F172C9-CCC5-2042-8D5A-1AB9FFE2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012" y="4842891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6D307DC-5841-824D-A769-80F8E4E9B41C}"/>
                </a:ext>
              </a:extLst>
            </p:cNvPr>
            <p:cNvGrpSpPr/>
            <p:nvPr/>
          </p:nvGrpSpPr>
          <p:grpSpPr>
            <a:xfrm>
              <a:off x="1492007" y="4370449"/>
              <a:ext cx="689838" cy="676427"/>
              <a:chOff x="608299" y="4115338"/>
              <a:chExt cx="731456" cy="731457"/>
            </a:xfrm>
          </p:grpSpPr>
          <p:sp>
            <p:nvSpPr>
              <p:cNvPr id="234" name="Oval 5">
                <a:extLst>
                  <a:ext uri="{FF2B5EF4-FFF2-40B4-BE49-F238E27FC236}">
                    <a16:creationId xmlns:a16="http://schemas.microsoft.com/office/drawing/2014/main" id="{67566950-F508-EA4B-8655-E4BAC219E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35" name="Oval 24">
                <a:extLst>
                  <a:ext uri="{FF2B5EF4-FFF2-40B4-BE49-F238E27FC236}">
                    <a16:creationId xmlns:a16="http://schemas.microsoft.com/office/drawing/2014/main" id="{422D14C4-9DE0-7543-BCBB-061F0DA20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CE43FF-0BBE-8143-8AF7-3778D8469A52}"/>
              </a:ext>
            </a:extLst>
          </p:cNvPr>
          <p:cNvGrpSpPr/>
          <p:nvPr/>
        </p:nvGrpSpPr>
        <p:grpSpPr>
          <a:xfrm>
            <a:off x="3310406" y="3875303"/>
            <a:ext cx="1495015" cy="1350192"/>
            <a:chOff x="3310406" y="3875303"/>
            <a:chExt cx="1495015" cy="1350192"/>
          </a:xfrm>
        </p:grpSpPr>
        <p:sp>
          <p:nvSpPr>
            <p:cNvPr id="236" name="Oval 6">
              <a:extLst>
                <a:ext uri="{FF2B5EF4-FFF2-40B4-BE49-F238E27FC236}">
                  <a16:creationId xmlns:a16="http://schemas.microsoft.com/office/drawing/2014/main" id="{1CD129BE-4D4A-9A49-8B36-F174C61A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406" y="409952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37" name="Oval 7">
              <a:extLst>
                <a:ext uri="{FF2B5EF4-FFF2-40B4-BE49-F238E27FC236}">
                  <a16:creationId xmlns:a16="http://schemas.microsoft.com/office/drawing/2014/main" id="{F69F384F-B6A8-2743-8396-DD33E21C1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649" y="477012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38" name="Oval 8">
              <a:extLst>
                <a:ext uri="{FF2B5EF4-FFF2-40B4-BE49-F238E27FC236}">
                  <a16:creationId xmlns:a16="http://schemas.microsoft.com/office/drawing/2014/main" id="{46448236-C7EE-DC4B-A7F6-6CDA38303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055" y="430324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39" name="Oval 9">
              <a:extLst>
                <a:ext uri="{FF2B5EF4-FFF2-40B4-BE49-F238E27FC236}">
                  <a16:creationId xmlns:a16="http://schemas.microsoft.com/office/drawing/2014/main" id="{0321CEB0-52D8-6649-B9EB-B5EE2BE34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021" y="399620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0" name="Oval 10">
              <a:extLst>
                <a:ext uri="{FF2B5EF4-FFF2-40B4-BE49-F238E27FC236}">
                  <a16:creationId xmlns:a16="http://schemas.microsoft.com/office/drawing/2014/main" id="{352CE05E-7D39-D840-9564-CC469D1B6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738" y="4101748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1" name="Oval 11">
              <a:extLst>
                <a:ext uri="{FF2B5EF4-FFF2-40B4-BE49-F238E27FC236}">
                  <a16:creationId xmlns:a16="http://schemas.microsoft.com/office/drawing/2014/main" id="{F0E2003A-1205-0D4F-B779-FD2C2A84F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413" y="432658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2" name="Oval 12">
              <a:extLst>
                <a:ext uri="{FF2B5EF4-FFF2-40B4-BE49-F238E27FC236}">
                  <a16:creationId xmlns:a16="http://schemas.microsoft.com/office/drawing/2014/main" id="{38688588-1260-B94D-91C5-E6A2654F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140" y="419923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3" name="Oval 14">
              <a:extLst>
                <a:ext uri="{FF2B5EF4-FFF2-40B4-BE49-F238E27FC236}">
                  <a16:creationId xmlns:a16="http://schemas.microsoft.com/office/drawing/2014/main" id="{A57F5C19-5299-8D46-9117-A990C598C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766" y="387530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4" name="Oval 15">
              <a:extLst>
                <a:ext uri="{FF2B5EF4-FFF2-40B4-BE49-F238E27FC236}">
                  <a16:creationId xmlns:a16="http://schemas.microsoft.com/office/drawing/2014/main" id="{0C5A9A3D-3B91-BF4F-AC3C-12BBE68A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012" y="422623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5" name="Oval 17">
              <a:extLst>
                <a:ext uri="{FF2B5EF4-FFF2-40B4-BE49-F238E27FC236}">
                  <a16:creationId xmlns:a16="http://schemas.microsoft.com/office/drawing/2014/main" id="{6A10FAC0-B5AF-984D-A299-50E6F3DA1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054" y="3898749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6" name="Oval 18">
              <a:extLst>
                <a:ext uri="{FF2B5EF4-FFF2-40B4-BE49-F238E27FC236}">
                  <a16:creationId xmlns:a16="http://schemas.microsoft.com/office/drawing/2014/main" id="{2F9CAA11-698D-1C45-A17E-0DEAE5FD0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617" y="4455801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47" name="Oval 19">
              <a:extLst>
                <a:ext uri="{FF2B5EF4-FFF2-40B4-BE49-F238E27FC236}">
                  <a16:creationId xmlns:a16="http://schemas.microsoft.com/office/drawing/2014/main" id="{E83F0FD8-BF63-3346-BD63-BA579BF7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191" y="4630614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50" name="Oval 22">
              <a:extLst>
                <a:ext uri="{FF2B5EF4-FFF2-40B4-BE49-F238E27FC236}">
                  <a16:creationId xmlns:a16="http://schemas.microsoft.com/office/drawing/2014/main" id="{D90B9A43-156E-E34D-AD65-F70C38294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172" y="421957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51" name="Oval 23">
              <a:extLst>
                <a:ext uri="{FF2B5EF4-FFF2-40B4-BE49-F238E27FC236}">
                  <a16:creationId xmlns:a16="http://schemas.microsoft.com/office/drawing/2014/main" id="{0D6D2D1D-69C0-0745-A6F3-5819753E9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011" y="4033669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52" name="Oval 18">
              <a:extLst>
                <a:ext uri="{FF2B5EF4-FFF2-40B4-BE49-F238E27FC236}">
                  <a16:creationId xmlns:a16="http://schemas.microsoft.com/office/drawing/2014/main" id="{69EB2872-99B9-F04E-B614-E11A02C7E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491" y="440114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53" name="Oval 18">
              <a:extLst>
                <a:ext uri="{FF2B5EF4-FFF2-40B4-BE49-F238E27FC236}">
                  <a16:creationId xmlns:a16="http://schemas.microsoft.com/office/drawing/2014/main" id="{C321957D-E576-5A41-881C-3017F0CB4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826" y="4849703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56" name="Oval 5">
              <a:extLst>
                <a:ext uri="{FF2B5EF4-FFF2-40B4-BE49-F238E27FC236}">
                  <a16:creationId xmlns:a16="http://schemas.microsoft.com/office/drawing/2014/main" id="{B5B5E34D-4348-F44A-A259-09399A8A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416" y="4677896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 dirty="0"/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0DACEE89-7B30-3144-BF8F-44CB62AB5095}"/>
                </a:ext>
              </a:extLst>
            </p:cNvPr>
            <p:cNvGrpSpPr/>
            <p:nvPr/>
          </p:nvGrpSpPr>
          <p:grpSpPr>
            <a:xfrm>
              <a:off x="4077258" y="4152173"/>
              <a:ext cx="689838" cy="676427"/>
              <a:chOff x="608299" y="4115338"/>
              <a:chExt cx="731456" cy="731457"/>
            </a:xfrm>
          </p:grpSpPr>
          <p:sp>
            <p:nvSpPr>
              <p:cNvPr id="259" name="Oval 5">
                <a:extLst>
                  <a:ext uri="{FF2B5EF4-FFF2-40B4-BE49-F238E27FC236}">
                    <a16:creationId xmlns:a16="http://schemas.microsoft.com/office/drawing/2014/main" id="{A63F6570-2DAC-9945-B192-AF3BC1403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60" name="Oval 24">
                <a:extLst>
                  <a:ext uri="{FF2B5EF4-FFF2-40B4-BE49-F238E27FC236}">
                    <a16:creationId xmlns:a16="http://schemas.microsoft.com/office/drawing/2014/main" id="{CEF6D6F1-1F42-2440-97BE-627060141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57D889FB-3C81-E64C-9016-7D1A532FF074}"/>
                </a:ext>
              </a:extLst>
            </p:cNvPr>
            <p:cNvGrpSpPr/>
            <p:nvPr/>
          </p:nvGrpSpPr>
          <p:grpSpPr>
            <a:xfrm>
              <a:off x="3711055" y="4549068"/>
              <a:ext cx="689838" cy="676427"/>
              <a:chOff x="608299" y="4115338"/>
              <a:chExt cx="731456" cy="731457"/>
            </a:xfrm>
          </p:grpSpPr>
          <p:sp>
            <p:nvSpPr>
              <p:cNvPr id="262" name="Oval 5">
                <a:extLst>
                  <a:ext uri="{FF2B5EF4-FFF2-40B4-BE49-F238E27FC236}">
                    <a16:creationId xmlns:a16="http://schemas.microsoft.com/office/drawing/2014/main" id="{E2C93D1B-4FAF-0E4D-A364-C4B2D9DCE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63" name="Oval 24">
                <a:extLst>
                  <a:ext uri="{FF2B5EF4-FFF2-40B4-BE49-F238E27FC236}">
                    <a16:creationId xmlns:a16="http://schemas.microsoft.com/office/drawing/2014/main" id="{33EC8984-C68B-9749-B186-ABA539575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B07987C-94BD-1445-9C72-3DB922C449BD}"/>
                </a:ext>
              </a:extLst>
            </p:cNvPr>
            <p:cNvGrpSpPr/>
            <p:nvPr/>
          </p:nvGrpSpPr>
          <p:grpSpPr>
            <a:xfrm>
              <a:off x="4115583" y="4329979"/>
              <a:ext cx="689838" cy="676427"/>
              <a:chOff x="608299" y="4115338"/>
              <a:chExt cx="731456" cy="731457"/>
            </a:xfrm>
          </p:grpSpPr>
          <p:sp>
            <p:nvSpPr>
              <p:cNvPr id="265" name="Oval 5">
                <a:extLst>
                  <a:ext uri="{FF2B5EF4-FFF2-40B4-BE49-F238E27FC236}">
                    <a16:creationId xmlns:a16="http://schemas.microsoft.com/office/drawing/2014/main" id="{1A230D88-9216-5546-A23E-B4DD4C18E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66" name="Oval 24">
                <a:extLst>
                  <a:ext uri="{FF2B5EF4-FFF2-40B4-BE49-F238E27FC236}">
                    <a16:creationId xmlns:a16="http://schemas.microsoft.com/office/drawing/2014/main" id="{261C2F78-E62C-3740-B114-4178E4F47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C77F69-F5B5-4149-AEF8-800675D2430A}"/>
              </a:ext>
            </a:extLst>
          </p:cNvPr>
          <p:cNvGrpSpPr/>
          <p:nvPr/>
        </p:nvGrpSpPr>
        <p:grpSpPr>
          <a:xfrm>
            <a:off x="3148993" y="2136929"/>
            <a:ext cx="1495015" cy="1350192"/>
            <a:chOff x="3148993" y="2136929"/>
            <a:chExt cx="1495015" cy="1350192"/>
          </a:xfrm>
        </p:grpSpPr>
        <p:sp>
          <p:nvSpPr>
            <p:cNvPr id="267" name="Oval 6">
              <a:extLst>
                <a:ext uri="{FF2B5EF4-FFF2-40B4-BE49-F238E27FC236}">
                  <a16:creationId xmlns:a16="http://schemas.microsoft.com/office/drawing/2014/main" id="{7D57A486-2248-1F46-A773-0E31AE473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993" y="236114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68" name="Oval 7">
              <a:extLst>
                <a:ext uri="{FF2B5EF4-FFF2-40B4-BE49-F238E27FC236}">
                  <a16:creationId xmlns:a16="http://schemas.microsoft.com/office/drawing/2014/main" id="{8A916700-B4A0-6D45-AB87-49A5E2CD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067" y="3037360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69" name="Oval 8">
              <a:extLst>
                <a:ext uri="{FF2B5EF4-FFF2-40B4-BE49-F238E27FC236}">
                  <a16:creationId xmlns:a16="http://schemas.microsoft.com/office/drawing/2014/main" id="{6522FF5D-E129-D242-BB90-2C9531F6C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642" y="256487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0" name="Oval 9">
              <a:extLst>
                <a:ext uri="{FF2B5EF4-FFF2-40B4-BE49-F238E27FC236}">
                  <a16:creationId xmlns:a16="http://schemas.microsoft.com/office/drawing/2014/main" id="{9172E93A-72EC-9646-9478-C2A6F13A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608" y="225783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1" name="Oval 10">
              <a:extLst>
                <a:ext uri="{FF2B5EF4-FFF2-40B4-BE49-F238E27FC236}">
                  <a16:creationId xmlns:a16="http://schemas.microsoft.com/office/drawing/2014/main" id="{B3849854-7F6F-2A46-8CF5-259B4345F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325" y="2363374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2" name="Oval 11">
              <a:extLst>
                <a:ext uri="{FF2B5EF4-FFF2-40B4-BE49-F238E27FC236}">
                  <a16:creationId xmlns:a16="http://schemas.microsoft.com/office/drawing/2014/main" id="{671714EC-73AB-6C44-AD1F-24173D1B6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000" y="258821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3" name="Oval 12">
              <a:extLst>
                <a:ext uri="{FF2B5EF4-FFF2-40B4-BE49-F238E27FC236}">
                  <a16:creationId xmlns:a16="http://schemas.microsoft.com/office/drawing/2014/main" id="{EFBEF87A-50C9-8D49-A7AE-F22A6269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727" y="2460856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4" name="Oval 14">
              <a:extLst>
                <a:ext uri="{FF2B5EF4-FFF2-40B4-BE49-F238E27FC236}">
                  <a16:creationId xmlns:a16="http://schemas.microsoft.com/office/drawing/2014/main" id="{996903B3-BADB-3744-9785-20ABE985F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53" y="2136929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5" name="Oval 15">
              <a:extLst>
                <a:ext uri="{FF2B5EF4-FFF2-40B4-BE49-F238E27FC236}">
                  <a16:creationId xmlns:a16="http://schemas.microsoft.com/office/drawing/2014/main" id="{398C5148-661A-A84A-89AF-DD83BE4B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599" y="248786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6" name="Oval 17">
              <a:extLst>
                <a:ext uri="{FF2B5EF4-FFF2-40B4-BE49-F238E27FC236}">
                  <a16:creationId xmlns:a16="http://schemas.microsoft.com/office/drawing/2014/main" id="{D95A2B34-AF6E-1C4B-9EEC-BE9D7A08C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641" y="216037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7" name="Oval 18">
              <a:extLst>
                <a:ext uri="{FF2B5EF4-FFF2-40B4-BE49-F238E27FC236}">
                  <a16:creationId xmlns:a16="http://schemas.microsoft.com/office/drawing/2014/main" id="{3B30D9CA-3D0A-4244-95AA-ED8080F49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204" y="2717427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78" name="Oval 19">
              <a:extLst>
                <a:ext uri="{FF2B5EF4-FFF2-40B4-BE49-F238E27FC236}">
                  <a16:creationId xmlns:a16="http://schemas.microsoft.com/office/drawing/2014/main" id="{AD9C159B-587A-5B46-BC48-2388834D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778" y="2892240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81" name="Oval 22">
              <a:extLst>
                <a:ext uri="{FF2B5EF4-FFF2-40B4-BE49-F238E27FC236}">
                  <a16:creationId xmlns:a16="http://schemas.microsoft.com/office/drawing/2014/main" id="{0983583E-13D2-714A-8276-3C3B9C68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759" y="2481202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82" name="Oval 23">
              <a:extLst>
                <a:ext uri="{FF2B5EF4-FFF2-40B4-BE49-F238E27FC236}">
                  <a16:creationId xmlns:a16="http://schemas.microsoft.com/office/drawing/2014/main" id="{DCE3AA0E-9C81-F545-94B2-9A9360E13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598" y="229529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83" name="Oval 18">
              <a:extLst>
                <a:ext uri="{FF2B5EF4-FFF2-40B4-BE49-F238E27FC236}">
                  <a16:creationId xmlns:a16="http://schemas.microsoft.com/office/drawing/2014/main" id="{610492AA-F2AB-8B4F-B6FF-2123D064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078" y="2662773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84" name="Oval 18">
              <a:extLst>
                <a:ext uri="{FF2B5EF4-FFF2-40B4-BE49-F238E27FC236}">
                  <a16:creationId xmlns:a16="http://schemas.microsoft.com/office/drawing/2014/main" id="{06DC5224-3271-444D-AFF5-8A220D813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413" y="3111329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86" name="Oval 5">
              <a:extLst>
                <a:ext uri="{FF2B5EF4-FFF2-40B4-BE49-F238E27FC236}">
                  <a16:creationId xmlns:a16="http://schemas.microsoft.com/office/drawing/2014/main" id="{F7A2E137-670E-8A4A-894D-3500001B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03" y="2939522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 dirty="0"/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0FA209CE-F7BE-BB4E-9607-46DA57AF0A8C}"/>
                </a:ext>
              </a:extLst>
            </p:cNvPr>
            <p:cNvGrpSpPr/>
            <p:nvPr/>
          </p:nvGrpSpPr>
          <p:grpSpPr>
            <a:xfrm>
              <a:off x="3915845" y="2413799"/>
              <a:ext cx="689838" cy="676427"/>
              <a:chOff x="608299" y="4115338"/>
              <a:chExt cx="731456" cy="731457"/>
            </a:xfrm>
          </p:grpSpPr>
          <p:sp>
            <p:nvSpPr>
              <p:cNvPr id="288" name="Oval 5">
                <a:extLst>
                  <a:ext uri="{FF2B5EF4-FFF2-40B4-BE49-F238E27FC236}">
                    <a16:creationId xmlns:a16="http://schemas.microsoft.com/office/drawing/2014/main" id="{DFCA33E9-BA92-0849-BC69-669E2E27E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89" name="Oval 24">
                <a:extLst>
                  <a:ext uri="{FF2B5EF4-FFF2-40B4-BE49-F238E27FC236}">
                    <a16:creationId xmlns:a16="http://schemas.microsoft.com/office/drawing/2014/main" id="{1952C400-4AD3-CA44-9A02-43722F23D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DBD300A5-7355-C44D-9459-D8D4DD40C8BD}"/>
                </a:ext>
              </a:extLst>
            </p:cNvPr>
            <p:cNvGrpSpPr/>
            <p:nvPr/>
          </p:nvGrpSpPr>
          <p:grpSpPr>
            <a:xfrm>
              <a:off x="3549642" y="2810694"/>
              <a:ext cx="689838" cy="676427"/>
              <a:chOff x="608299" y="4115338"/>
              <a:chExt cx="731456" cy="731457"/>
            </a:xfrm>
          </p:grpSpPr>
          <p:sp>
            <p:nvSpPr>
              <p:cNvPr id="291" name="Oval 5">
                <a:extLst>
                  <a:ext uri="{FF2B5EF4-FFF2-40B4-BE49-F238E27FC236}">
                    <a16:creationId xmlns:a16="http://schemas.microsoft.com/office/drawing/2014/main" id="{76E4F864-224D-5D4E-A319-620FB46FE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92" name="Oval 24">
                <a:extLst>
                  <a:ext uri="{FF2B5EF4-FFF2-40B4-BE49-F238E27FC236}">
                    <a16:creationId xmlns:a16="http://schemas.microsoft.com/office/drawing/2014/main" id="{688D1DCC-7D62-9D40-ABA4-0C16EE8CB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BCE276DD-CA90-E140-930E-0EFDC75E9675}"/>
                </a:ext>
              </a:extLst>
            </p:cNvPr>
            <p:cNvGrpSpPr/>
            <p:nvPr/>
          </p:nvGrpSpPr>
          <p:grpSpPr>
            <a:xfrm>
              <a:off x="3954170" y="2591605"/>
              <a:ext cx="689838" cy="676427"/>
              <a:chOff x="608299" y="4115338"/>
              <a:chExt cx="731456" cy="731457"/>
            </a:xfrm>
          </p:grpSpPr>
          <p:sp>
            <p:nvSpPr>
              <p:cNvPr id="294" name="Oval 5">
                <a:extLst>
                  <a:ext uri="{FF2B5EF4-FFF2-40B4-BE49-F238E27FC236}">
                    <a16:creationId xmlns:a16="http://schemas.microsoft.com/office/drawing/2014/main" id="{91BAE209-390A-2B4A-9115-7B82FB91C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295" name="Oval 24">
                <a:extLst>
                  <a:ext uri="{FF2B5EF4-FFF2-40B4-BE49-F238E27FC236}">
                    <a16:creationId xmlns:a16="http://schemas.microsoft.com/office/drawing/2014/main" id="{A8957036-18F7-6C4A-BC3C-D32B092FD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</p:grpSp>
      <p:sp>
        <p:nvSpPr>
          <p:cNvPr id="296" name="Arrow: Right 222">
            <a:extLst>
              <a:ext uri="{FF2B5EF4-FFF2-40B4-BE49-F238E27FC236}">
                <a16:creationId xmlns:a16="http://schemas.microsoft.com/office/drawing/2014/main" id="{2E5AA874-CDCE-0F4B-887A-E5835E001060}"/>
              </a:ext>
            </a:extLst>
          </p:cNvPr>
          <p:cNvSpPr/>
          <p:nvPr/>
        </p:nvSpPr>
        <p:spPr>
          <a:xfrm>
            <a:off x="2746191" y="4445975"/>
            <a:ext cx="314959" cy="2124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16D603-4C82-834B-9EAA-7F5BE9CCD210}"/>
              </a:ext>
            </a:extLst>
          </p:cNvPr>
          <p:cNvGrpSpPr/>
          <p:nvPr/>
        </p:nvGrpSpPr>
        <p:grpSpPr>
          <a:xfrm>
            <a:off x="6285457" y="2148715"/>
            <a:ext cx="1598911" cy="1265614"/>
            <a:chOff x="6285457" y="2148715"/>
            <a:chExt cx="1598911" cy="1265614"/>
          </a:xfrm>
        </p:grpSpPr>
        <p:sp>
          <p:nvSpPr>
            <p:cNvPr id="297" name="Oval 6">
              <a:extLst>
                <a:ext uri="{FF2B5EF4-FFF2-40B4-BE49-F238E27FC236}">
                  <a16:creationId xmlns:a16="http://schemas.microsoft.com/office/drawing/2014/main" id="{EB48864A-3B73-0C4E-A27E-30F19179E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5457" y="237293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299" name="Oval 8">
              <a:extLst>
                <a:ext uri="{FF2B5EF4-FFF2-40B4-BE49-F238E27FC236}">
                  <a16:creationId xmlns:a16="http://schemas.microsoft.com/office/drawing/2014/main" id="{D3C38602-6DA6-874A-B33E-107E45496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106" y="257665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0" name="Oval 9">
              <a:extLst>
                <a:ext uri="{FF2B5EF4-FFF2-40B4-BE49-F238E27FC236}">
                  <a16:creationId xmlns:a16="http://schemas.microsoft.com/office/drawing/2014/main" id="{11354CA5-1EDB-E74B-B58D-6CD6031E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072" y="226961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1" name="Oval 10">
              <a:extLst>
                <a:ext uri="{FF2B5EF4-FFF2-40B4-BE49-F238E27FC236}">
                  <a16:creationId xmlns:a16="http://schemas.microsoft.com/office/drawing/2014/main" id="{8169BB5D-A7AE-0741-A78E-9C5A900B2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789" y="237516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2" name="Oval 11">
              <a:extLst>
                <a:ext uri="{FF2B5EF4-FFF2-40B4-BE49-F238E27FC236}">
                  <a16:creationId xmlns:a16="http://schemas.microsoft.com/office/drawing/2014/main" id="{3A32AC2C-4F37-D24A-80B4-DEF73EA4D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64" y="2599998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3" name="Oval 12">
              <a:extLst>
                <a:ext uri="{FF2B5EF4-FFF2-40B4-BE49-F238E27FC236}">
                  <a16:creationId xmlns:a16="http://schemas.microsoft.com/office/drawing/2014/main" id="{969BCBD5-8857-2F42-8F1A-C2321B71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191" y="247264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4" name="Oval 14">
              <a:extLst>
                <a:ext uri="{FF2B5EF4-FFF2-40B4-BE49-F238E27FC236}">
                  <a16:creationId xmlns:a16="http://schemas.microsoft.com/office/drawing/2014/main" id="{9F4E9F1D-A568-2241-9E24-15B4E564E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817" y="2148715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5" name="Oval 15">
              <a:extLst>
                <a:ext uri="{FF2B5EF4-FFF2-40B4-BE49-F238E27FC236}">
                  <a16:creationId xmlns:a16="http://schemas.microsoft.com/office/drawing/2014/main" id="{CA04BB79-49F0-3B41-992D-349E2B47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3063" y="2499649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6" name="Oval 17">
              <a:extLst>
                <a:ext uri="{FF2B5EF4-FFF2-40B4-BE49-F238E27FC236}">
                  <a16:creationId xmlns:a16="http://schemas.microsoft.com/office/drawing/2014/main" id="{C6803350-0AD4-4142-89F8-BD68D7A41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105" y="217216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7" name="Oval 18">
              <a:extLst>
                <a:ext uri="{FF2B5EF4-FFF2-40B4-BE49-F238E27FC236}">
                  <a16:creationId xmlns:a16="http://schemas.microsoft.com/office/drawing/2014/main" id="{CF36C021-94BD-4149-B678-C08E3A3CD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2668" y="2729213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08" name="Oval 19">
              <a:extLst>
                <a:ext uri="{FF2B5EF4-FFF2-40B4-BE49-F238E27FC236}">
                  <a16:creationId xmlns:a16="http://schemas.microsoft.com/office/drawing/2014/main" id="{9B4E8773-86CF-AF46-84DD-84841595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242" y="2904026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10" name="Oval 22">
              <a:extLst>
                <a:ext uri="{FF2B5EF4-FFF2-40B4-BE49-F238E27FC236}">
                  <a16:creationId xmlns:a16="http://schemas.microsoft.com/office/drawing/2014/main" id="{72CC5397-FC57-EF46-98D7-97E99E84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223" y="2492988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11" name="Oval 23">
              <a:extLst>
                <a:ext uri="{FF2B5EF4-FFF2-40B4-BE49-F238E27FC236}">
                  <a16:creationId xmlns:a16="http://schemas.microsoft.com/office/drawing/2014/main" id="{9BDA8238-ECCE-E842-AEF1-78A584591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3062" y="230708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12" name="Oval 18">
              <a:extLst>
                <a:ext uri="{FF2B5EF4-FFF2-40B4-BE49-F238E27FC236}">
                  <a16:creationId xmlns:a16="http://schemas.microsoft.com/office/drawing/2014/main" id="{05121CFF-78C6-3F44-A74C-9B0F50C8B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542" y="2674559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13" name="Oval 18">
              <a:extLst>
                <a:ext uri="{FF2B5EF4-FFF2-40B4-BE49-F238E27FC236}">
                  <a16:creationId xmlns:a16="http://schemas.microsoft.com/office/drawing/2014/main" id="{648ABB76-0FBE-064E-A1C9-9A4448E4E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877" y="3123115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14" name="Oval 5">
              <a:extLst>
                <a:ext uri="{FF2B5EF4-FFF2-40B4-BE49-F238E27FC236}">
                  <a16:creationId xmlns:a16="http://schemas.microsoft.com/office/drawing/2014/main" id="{997F8A95-EEEC-8E44-A12A-F7D7E87F6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467" y="2951308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 dirty="0"/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DE783EC-292F-8641-ACE0-642A4365A3D1}"/>
                </a:ext>
              </a:extLst>
            </p:cNvPr>
            <p:cNvGrpSpPr/>
            <p:nvPr/>
          </p:nvGrpSpPr>
          <p:grpSpPr>
            <a:xfrm>
              <a:off x="6445951" y="2737902"/>
              <a:ext cx="689838" cy="676427"/>
              <a:chOff x="608299" y="4115338"/>
              <a:chExt cx="731456" cy="731457"/>
            </a:xfrm>
          </p:grpSpPr>
          <p:sp>
            <p:nvSpPr>
              <p:cNvPr id="322" name="Oval 5">
                <a:extLst>
                  <a:ext uri="{FF2B5EF4-FFF2-40B4-BE49-F238E27FC236}">
                    <a16:creationId xmlns:a16="http://schemas.microsoft.com/office/drawing/2014/main" id="{9D95891E-1F7E-F346-89AA-C8D5F5E6B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323" name="Oval 24">
                <a:extLst>
                  <a:ext uri="{FF2B5EF4-FFF2-40B4-BE49-F238E27FC236}">
                    <a16:creationId xmlns:a16="http://schemas.microsoft.com/office/drawing/2014/main" id="{31BBC96B-4FC7-BC41-B088-45427C386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8BC6009D-134F-F84E-B0EA-15610D92FB31}"/>
                </a:ext>
              </a:extLst>
            </p:cNvPr>
            <p:cNvGrpSpPr/>
            <p:nvPr/>
          </p:nvGrpSpPr>
          <p:grpSpPr>
            <a:xfrm>
              <a:off x="7194530" y="2372932"/>
              <a:ext cx="689838" cy="676427"/>
              <a:chOff x="608299" y="4115338"/>
              <a:chExt cx="731456" cy="731457"/>
            </a:xfrm>
          </p:grpSpPr>
          <p:sp>
            <p:nvSpPr>
              <p:cNvPr id="325" name="Oval 5">
                <a:extLst>
                  <a:ext uri="{FF2B5EF4-FFF2-40B4-BE49-F238E27FC236}">
                    <a16:creationId xmlns:a16="http://schemas.microsoft.com/office/drawing/2014/main" id="{2DA3F9E1-48CC-2741-8496-E8FB1EEF8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326" name="Oval 24">
                <a:extLst>
                  <a:ext uri="{FF2B5EF4-FFF2-40B4-BE49-F238E27FC236}">
                    <a16:creationId xmlns:a16="http://schemas.microsoft.com/office/drawing/2014/main" id="{97C17C4C-07B0-914B-9F5A-2C7D2005E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5F439331-F03B-174B-9A6E-9C9D55E36F72}"/>
                </a:ext>
              </a:extLst>
            </p:cNvPr>
            <p:cNvGrpSpPr/>
            <p:nvPr/>
          </p:nvGrpSpPr>
          <p:grpSpPr>
            <a:xfrm>
              <a:off x="7173895" y="2191329"/>
              <a:ext cx="689838" cy="676427"/>
              <a:chOff x="608299" y="4115338"/>
              <a:chExt cx="731456" cy="731457"/>
            </a:xfrm>
          </p:grpSpPr>
          <p:sp>
            <p:nvSpPr>
              <p:cNvPr id="328" name="Oval 5">
                <a:extLst>
                  <a:ext uri="{FF2B5EF4-FFF2-40B4-BE49-F238E27FC236}">
                    <a16:creationId xmlns:a16="http://schemas.microsoft.com/office/drawing/2014/main" id="{5613ED88-4A3A-E64A-9E12-19858232F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FFD503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329" name="Oval 24">
                <a:extLst>
                  <a:ext uri="{FF2B5EF4-FFF2-40B4-BE49-F238E27FC236}">
                    <a16:creationId xmlns:a16="http://schemas.microsoft.com/office/drawing/2014/main" id="{5462C9B0-3A12-2C43-AA0E-B88F4CCF3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</p:grpSp>
      <p:sp>
        <p:nvSpPr>
          <p:cNvPr id="330" name="Arrow: Right 222">
            <a:extLst>
              <a:ext uri="{FF2B5EF4-FFF2-40B4-BE49-F238E27FC236}">
                <a16:creationId xmlns:a16="http://schemas.microsoft.com/office/drawing/2014/main" id="{12820331-8F42-D247-95B8-FF30406A4F33}"/>
              </a:ext>
            </a:extLst>
          </p:cNvPr>
          <p:cNvSpPr/>
          <p:nvPr/>
        </p:nvSpPr>
        <p:spPr>
          <a:xfrm rot="16200000">
            <a:off x="4012610" y="3490425"/>
            <a:ext cx="314959" cy="2124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DE007D-505E-40D7-89BA-10F24D98C726}"/>
              </a:ext>
            </a:extLst>
          </p:cNvPr>
          <p:cNvGrpSpPr/>
          <p:nvPr/>
        </p:nvGrpSpPr>
        <p:grpSpPr>
          <a:xfrm>
            <a:off x="6375885" y="3876367"/>
            <a:ext cx="1364467" cy="1049559"/>
            <a:chOff x="6375885" y="3876367"/>
            <a:chExt cx="1364467" cy="1049559"/>
          </a:xfrm>
        </p:grpSpPr>
        <p:sp>
          <p:nvSpPr>
            <p:cNvPr id="331" name="Oval 6">
              <a:extLst>
                <a:ext uri="{FF2B5EF4-FFF2-40B4-BE49-F238E27FC236}">
                  <a16:creationId xmlns:a16="http://schemas.microsoft.com/office/drawing/2014/main" id="{55048B18-C117-E344-AF36-DBD3F48D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035" y="4100584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2" name="Oval 8">
              <a:extLst>
                <a:ext uri="{FF2B5EF4-FFF2-40B4-BE49-F238E27FC236}">
                  <a16:creationId xmlns:a16="http://schemas.microsoft.com/office/drawing/2014/main" id="{6AD97685-D130-8940-BC44-DA871835F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84" y="430431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3" name="Oval 9">
              <a:extLst>
                <a:ext uri="{FF2B5EF4-FFF2-40B4-BE49-F238E27FC236}">
                  <a16:creationId xmlns:a16="http://schemas.microsoft.com/office/drawing/2014/main" id="{9BE4E1B5-BA06-1440-9647-EC951619E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650" y="3997269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4" name="Oval 10">
              <a:extLst>
                <a:ext uri="{FF2B5EF4-FFF2-40B4-BE49-F238E27FC236}">
                  <a16:creationId xmlns:a16="http://schemas.microsoft.com/office/drawing/2014/main" id="{D043F619-5F3E-854A-B130-630BD00C8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2367" y="4102812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5" name="Oval 11">
              <a:extLst>
                <a:ext uri="{FF2B5EF4-FFF2-40B4-BE49-F238E27FC236}">
                  <a16:creationId xmlns:a16="http://schemas.microsoft.com/office/drawing/2014/main" id="{C6A2A3AE-1A8D-4C41-BE65-667E39E7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42" y="4327650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7" name="Oval 14">
              <a:extLst>
                <a:ext uri="{FF2B5EF4-FFF2-40B4-BE49-F238E27FC236}">
                  <a16:creationId xmlns:a16="http://schemas.microsoft.com/office/drawing/2014/main" id="{54F297BE-1F33-8E43-8C30-AA392DDBC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395" y="3876367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8" name="Oval 15">
              <a:extLst>
                <a:ext uri="{FF2B5EF4-FFF2-40B4-BE49-F238E27FC236}">
                  <a16:creationId xmlns:a16="http://schemas.microsoft.com/office/drawing/2014/main" id="{E35748C5-C4C1-C648-836F-EC62A34F0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5641" y="4227301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39" name="Oval 17">
              <a:extLst>
                <a:ext uri="{FF2B5EF4-FFF2-40B4-BE49-F238E27FC236}">
                  <a16:creationId xmlns:a16="http://schemas.microsoft.com/office/drawing/2014/main" id="{616DD8C4-DB4D-EF4F-A49E-812AB8217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683" y="389981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0" name="Oval 18">
              <a:extLst>
                <a:ext uri="{FF2B5EF4-FFF2-40B4-BE49-F238E27FC236}">
                  <a16:creationId xmlns:a16="http://schemas.microsoft.com/office/drawing/2014/main" id="{8A58ACA3-E94F-CE45-A038-DC5AF7D4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247" y="4456866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1" name="Oval 19">
              <a:extLst>
                <a:ext uri="{FF2B5EF4-FFF2-40B4-BE49-F238E27FC236}">
                  <a16:creationId xmlns:a16="http://schemas.microsoft.com/office/drawing/2014/main" id="{78F17DAF-CDCD-E546-9682-9630FF317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820" y="4631678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2" name="Oval 22">
              <a:extLst>
                <a:ext uri="{FF2B5EF4-FFF2-40B4-BE49-F238E27FC236}">
                  <a16:creationId xmlns:a16="http://schemas.microsoft.com/office/drawing/2014/main" id="{094BF3C0-312C-0B4D-8987-DFF7FB606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0801" y="4220640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3" name="Oval 23">
              <a:extLst>
                <a:ext uri="{FF2B5EF4-FFF2-40B4-BE49-F238E27FC236}">
                  <a16:creationId xmlns:a16="http://schemas.microsoft.com/office/drawing/2014/main" id="{3F0CC017-61F4-A44A-9882-782EDB59D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5640" y="4034733"/>
              <a:ext cx="76649" cy="75159"/>
            </a:xfrm>
            <a:prstGeom prst="ellipse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4" name="Oval 18">
              <a:extLst>
                <a:ext uri="{FF2B5EF4-FFF2-40B4-BE49-F238E27FC236}">
                  <a16:creationId xmlns:a16="http://schemas.microsoft.com/office/drawing/2014/main" id="{4472AF94-3E5F-3B4D-8C8C-A40C8C5D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0120" y="4402211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5" name="Oval 18">
              <a:extLst>
                <a:ext uri="{FF2B5EF4-FFF2-40B4-BE49-F238E27FC236}">
                  <a16:creationId xmlns:a16="http://schemas.microsoft.com/office/drawing/2014/main" id="{E0F89168-B389-2F4E-97A8-51601FEE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455" y="4850767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/>
            </a:p>
          </p:txBody>
        </p:sp>
        <p:sp>
          <p:nvSpPr>
            <p:cNvPr id="346" name="Oval 5">
              <a:extLst>
                <a:ext uri="{FF2B5EF4-FFF2-40B4-BE49-F238E27FC236}">
                  <a16:creationId xmlns:a16="http://schemas.microsoft.com/office/drawing/2014/main" id="{047BDF3A-345A-014D-BBE1-09D565031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7045" y="4678960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 dirty="0"/>
            </a:p>
          </p:txBody>
        </p:sp>
        <p:sp>
          <p:nvSpPr>
            <p:cNvPr id="351" name="Oval 5">
              <a:extLst>
                <a:ext uri="{FF2B5EF4-FFF2-40B4-BE49-F238E27FC236}">
                  <a16:creationId xmlns:a16="http://schemas.microsoft.com/office/drawing/2014/main" id="{C64084DC-E5D9-D441-9FFD-59C14D6D0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703" y="4401220"/>
              <a:ext cx="76649" cy="75159"/>
            </a:xfrm>
            <a:prstGeom prst="ellipse">
              <a:avLst/>
            </a:prstGeom>
            <a:solidFill>
              <a:srgbClr val="FFD503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500" dirty="0"/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85EBD68B-436A-4A45-B857-3055D8E5D140}"/>
                </a:ext>
              </a:extLst>
            </p:cNvPr>
            <p:cNvGrpSpPr/>
            <p:nvPr/>
          </p:nvGrpSpPr>
          <p:grpSpPr>
            <a:xfrm>
              <a:off x="6375885" y="3884987"/>
              <a:ext cx="689838" cy="676427"/>
              <a:chOff x="608299" y="4115338"/>
              <a:chExt cx="731456" cy="731457"/>
            </a:xfrm>
          </p:grpSpPr>
          <p:sp>
            <p:nvSpPr>
              <p:cNvPr id="357" name="Oval 5">
                <a:extLst>
                  <a:ext uri="{FF2B5EF4-FFF2-40B4-BE49-F238E27FC236}">
                    <a16:creationId xmlns:a16="http://schemas.microsoft.com/office/drawing/2014/main" id="{14FD498C-3EB1-9348-94C1-41F5F3AE6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91" y="4440431"/>
                <a:ext cx="81273" cy="81273"/>
              </a:xfrm>
              <a:prstGeom prst="ellipse">
                <a:avLst/>
              </a:prstGeom>
              <a:solidFill>
                <a:srgbClr val="00B05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500" dirty="0"/>
              </a:p>
            </p:txBody>
          </p:sp>
          <p:sp>
            <p:nvSpPr>
              <p:cNvPr id="358" name="Oval 24">
                <a:extLst>
                  <a:ext uri="{FF2B5EF4-FFF2-40B4-BE49-F238E27FC236}">
                    <a16:creationId xmlns:a16="http://schemas.microsoft.com/office/drawing/2014/main" id="{BC08B651-F883-B644-87C9-1248F6887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99" y="4115338"/>
                <a:ext cx="731456" cy="731457"/>
              </a:xfrm>
              <a:prstGeom prst="ellipse">
                <a:avLst/>
              </a:prstGeom>
              <a:noFill/>
              <a:ln w="38100" algn="ctr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500"/>
              </a:p>
            </p:txBody>
          </p:sp>
        </p:grpSp>
      </p:grpSp>
      <p:sp>
        <p:nvSpPr>
          <p:cNvPr id="359" name="Arrow: Right 222">
            <a:extLst>
              <a:ext uri="{FF2B5EF4-FFF2-40B4-BE49-F238E27FC236}">
                <a16:creationId xmlns:a16="http://schemas.microsoft.com/office/drawing/2014/main" id="{58152B7A-AC15-8E49-B43C-E850F9DFC3F2}"/>
              </a:ext>
            </a:extLst>
          </p:cNvPr>
          <p:cNvSpPr/>
          <p:nvPr/>
        </p:nvSpPr>
        <p:spPr>
          <a:xfrm rot="5400000">
            <a:off x="7121649" y="3502390"/>
            <a:ext cx="314959" cy="2124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54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10" grpId="0" animBg="1"/>
      <p:bldP spid="296" grpId="0" animBg="1"/>
      <p:bldP spid="330" grpId="0" animBg="1"/>
      <p:bldP spid="35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7B70B844-D1D9-4FE4-9F52-5DF50DCC3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75032"/>
            <a:ext cx="8426450" cy="246221"/>
          </a:xfrm>
        </p:spPr>
        <p:txBody>
          <a:bodyPr/>
          <a:lstStyle/>
          <a:p>
            <a:r>
              <a:rPr lang="en-US" altLang="en-US" dirty="0"/>
              <a:t>DBSCAN - Density Based Spatial Clustering of Applications with Noise</a:t>
            </a:r>
            <a:endParaRPr lang="de-DE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3811" name="Rectangle 3">
                <a:extLst>
                  <a:ext uri="{FF2B5EF4-FFF2-40B4-BE49-F238E27FC236}">
                    <a16:creationId xmlns:a16="http://schemas.microsoft.com/office/drawing/2014/main" id="{A27CCF1C-B114-4B71-BC42-AF6935000BB9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spcBef>
                    <a:spcPts val="300"/>
                  </a:spcBef>
                  <a:buNone/>
                </a:pPr>
                <a:r>
                  <a:rPr lang="en-US" altLang="en-US" dirty="0"/>
                  <a:t>Clustering: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altLang="en-US" dirty="0"/>
                  <a:t>A density-based clustering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 of a dataset D </a:t>
                </a:r>
                <a:r>
                  <a:rPr lang="en-US" altLang="en-US" dirty="0" err="1"/>
                  <a:t>w.r.t.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dirty="0"/>
                  <a:t> and </a:t>
                </a:r>
                <a:r>
                  <a:rPr lang="en-US" altLang="en-US" dirty="0" err="1"/>
                  <a:t>MinPts</a:t>
                </a:r>
                <a:r>
                  <a:rPr lang="en-US" altLang="en-US" dirty="0"/>
                  <a:t> is the set of all density-based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err="1"/>
                  <a:t>w.r.t.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dirty="0"/>
                  <a:t> and </a:t>
                </a:r>
                <a:r>
                  <a:rPr lang="en-US" altLang="en-US" dirty="0" err="1"/>
                  <a:t>MinPts</a:t>
                </a:r>
                <a:r>
                  <a:rPr lang="en-US" altLang="en-US" dirty="0"/>
                  <a:t> in D.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altLang="en-US" dirty="0"/>
                  <a:t>The set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𝑁𝑜𝑖𝑠𝑒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𝐶𝐿</m:t>
                    </m:r>
                  </m:oMath>
                </a14:m>
                <a:r>
                  <a:rPr lang="en-US" altLang="en-US" dirty="0"/>
                  <a:t> („noise“) is defined as the set of all objects in D which do not belong to any of the clusters.</a:t>
                </a:r>
              </a:p>
              <a:p>
                <a:pPr>
                  <a:spcBef>
                    <a:spcPts val="1000"/>
                  </a:spcBef>
                </a:pPr>
                <a:endParaRPr lang="en-US" altLang="en-US" dirty="0"/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altLang="en-US" dirty="0"/>
                  <a:t>Property: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be a density-based cluster and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sSub>
                      <m:sSubPr>
                        <m:ctrlPr>
                          <a:rPr lang="de-DE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be a core object</a:t>
                </a:r>
                <a:r>
                  <a:rPr lang="en-US" altLang="en-US" dirty="0" smtClean="0"/>
                  <a:t>.</a:t>
                </a:r>
              </a:p>
              <a:p>
                <a:pPr marL="635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alt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alt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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en-US" sz="2200" dirty="0"/>
                  <a:t> density-reachable from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 err="1"/>
                  <a:t>w.r.t.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200" dirty="0"/>
                  <a:t> and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MinPts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.</a:t>
                </a:r>
                <a:r>
                  <a:rPr lang="de-DE" altLang="en-US" sz="2200" dirty="0"/>
                  <a:t> </a:t>
                </a:r>
                <a:endParaRPr lang="en-US" sz="2200" dirty="0"/>
              </a:p>
              <a:p>
                <a:pPr marL="6350" indent="0">
                  <a:lnSpc>
                    <a:spcPct val="120000"/>
                  </a:lnSpc>
                  <a:buNone/>
                </a:pPr>
                <a:r>
                  <a:rPr lang="en-US" altLang="en-US" dirty="0"/>
                  <a:t/>
                </a:r>
                <a:br>
                  <a:rPr lang="en-US" altLang="en-US" dirty="0"/>
                </a:br>
                <a:endParaRPr lang="de-DE" altLang="en-US" dirty="0"/>
              </a:p>
            </p:txBody>
          </p:sp>
        </mc:Choice>
        <mc:Fallback xmlns="">
          <p:sp>
            <p:nvSpPr>
              <p:cNvPr id="503811" name="Rectangle 3">
                <a:extLst>
                  <a:ext uri="{FF2B5EF4-FFF2-40B4-BE49-F238E27FC236}">
                    <a16:creationId xmlns:a16="http://schemas.microsoft.com/office/drawing/2014/main" id="{A27CCF1C-B114-4B71-BC42-AF6935000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745" t="-1983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81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D74CFEDD-3597-4D66-91ED-DA4ABA125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1800" dirty="0"/>
              <a:t>DBSCAN </a:t>
            </a:r>
            <a:r>
              <a:rPr lang="en-US" altLang="en-US" sz="1800" dirty="0" smtClean="0"/>
              <a:t>- Density </a:t>
            </a:r>
            <a:r>
              <a:rPr lang="en-US" altLang="en-US" sz="1800" dirty="0"/>
              <a:t>Based Spatial Clustering of Applications with </a:t>
            </a:r>
            <a:r>
              <a:rPr lang="en-US" altLang="en-US" sz="1800" dirty="0" smtClean="0"/>
              <a:t>Noise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5859" name="Rectangle 3">
                <a:extLst>
                  <a:ext uri="{FF2B5EF4-FFF2-40B4-BE49-F238E27FC236}">
                    <a16:creationId xmlns:a16="http://schemas.microsoft.com/office/drawing/2014/main" id="{42B51587-90ED-4F67-B416-7359DBD39DD6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en-US" sz="1750" dirty="0"/>
                  <a:t>DBSCAN uses (spatial) index structures for determining the </a:t>
                </a:r>
                <a:r>
                  <a:rPr lang="en-US" altLang="en-US" sz="175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1750" dirty="0"/>
                  <a:t>-environment: </a:t>
                </a:r>
                <a:br>
                  <a:rPr lang="en-US" altLang="en-US" sz="1750" dirty="0"/>
                </a:br>
                <a:r>
                  <a:rPr lang="en-US" sz="1600" dirty="0">
                    <a:sym typeface="Wingdings" panose="05000000000000000000" pitchFamily="2" charset="2"/>
                  </a:rPr>
                  <a:t></a:t>
                </a:r>
                <a:r>
                  <a:rPr lang="en-US" altLang="en-US" sz="175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en-US" sz="1750" dirty="0">
                    <a:sym typeface="Wingdings" panose="05000000000000000000" pitchFamily="2" charset="2"/>
                  </a:rPr>
                  <a:t>computational complexity </a:t>
                </a:r>
                <a14:m>
                  <m:oMath xmlns:m="http://schemas.openxmlformats.org/officeDocument/2006/math">
                    <m:r>
                      <a:rPr lang="en-US" altLang="en-US" sz="175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75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750" dirty="0"/>
                  <a:t> instead of </a:t>
                </a:r>
                <a14:m>
                  <m:oMath xmlns:m="http://schemas.openxmlformats.org/officeDocument/2006/math">
                    <m:r>
                      <a:rPr lang="en-US" altLang="en-US" sz="175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17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75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75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7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750" dirty="0"/>
              </a:p>
              <a:p>
                <a:pPr>
                  <a:lnSpc>
                    <a:spcPct val="110000"/>
                  </a:lnSpc>
                </a:pPr>
                <a:r>
                  <a:rPr lang="en-US" altLang="en-US" sz="1750" dirty="0"/>
                  <a:t>Arbitrary shape clusters found by DBSCAN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en-US" sz="1750" dirty="0"/>
                  <a:t>Parameters: </a:t>
                </a:r>
                <a14:m>
                  <m:oMath xmlns:m="http://schemas.openxmlformats.org/officeDocument/2006/math">
                    <m:r>
                      <a:rPr lang="en-US" altLang="en-US" sz="17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175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750" i="1" dirty="0" smtClean="0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altLang="en-US" sz="1750" dirty="0">
                    <a:latin typeface="Symbol" panose="05050102010706020507" pitchFamily="18" charset="2"/>
                  </a:rPr>
                  <a:t> </a:t>
                </a:r>
                <a:endParaRPr lang="de-DE" altLang="en-US" sz="1750" dirty="0"/>
              </a:p>
            </p:txBody>
          </p:sp>
        </mc:Choice>
        <mc:Fallback xmlns="">
          <p:sp>
            <p:nvSpPr>
              <p:cNvPr id="505859" name="Rectangle 3">
                <a:extLst>
                  <a:ext uri="{FF2B5EF4-FFF2-40B4-BE49-F238E27FC236}">
                    <a16:creationId xmlns:a16="http://schemas.microsoft.com/office/drawing/2014/main" id="{42B51587-90ED-4F67-B416-7359DBD39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527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5860" name="Picture 4" descr="dbscan_3">
            <a:extLst>
              <a:ext uri="{FF2B5EF4-FFF2-40B4-BE49-F238E27FC236}">
                <a16:creationId xmlns:a16="http://schemas.microsoft.com/office/drawing/2014/main" id="{E918B480-8803-46DA-831C-343ED1ED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6" y="2719128"/>
            <a:ext cx="7283687" cy="23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6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6276-E3E7-45EF-9B65-0219AE93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17E1-3EC0-484E-B00A-A432AE4924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Clustering</a:t>
            </a:r>
          </a:p>
          <a:p>
            <a:r>
              <a:rPr lang="de-DE" dirty="0"/>
              <a:t>Similarity Measures</a:t>
            </a:r>
          </a:p>
          <a:p>
            <a:r>
              <a:rPr lang="de-DE" dirty="0"/>
              <a:t>Hierarchical Clustering</a:t>
            </a:r>
          </a:p>
          <a:p>
            <a:pPr lvl="1"/>
            <a:r>
              <a:rPr lang="de-DE" dirty="0"/>
              <a:t>DIANE</a:t>
            </a:r>
          </a:p>
          <a:p>
            <a:pPr lvl="1"/>
            <a:r>
              <a:rPr lang="de-DE" dirty="0"/>
              <a:t>AGNES</a:t>
            </a:r>
          </a:p>
          <a:p>
            <a:r>
              <a:rPr lang="de-DE" dirty="0"/>
              <a:t>Prototype or Model –based Clustering</a:t>
            </a:r>
          </a:p>
          <a:p>
            <a:pPr lvl="1"/>
            <a:r>
              <a:rPr lang="de-DE" dirty="0"/>
              <a:t>K-Means</a:t>
            </a:r>
          </a:p>
          <a:p>
            <a:r>
              <a:rPr lang="de-DE" dirty="0"/>
              <a:t>Quality Measures</a:t>
            </a:r>
          </a:p>
          <a:p>
            <a:r>
              <a:rPr lang="de-DE" dirty="0"/>
              <a:t>Gaussian Mixture Model</a:t>
            </a:r>
          </a:p>
          <a:p>
            <a:r>
              <a:rPr lang="de-DE" dirty="0"/>
              <a:t>Density based Clustering</a:t>
            </a:r>
          </a:p>
          <a:p>
            <a:pPr lvl="1"/>
            <a:r>
              <a:rPr lang="de-DE" dirty="0"/>
              <a:t>DBScan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5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Practical </a:t>
            </a:r>
            <a:r>
              <a:rPr lang="de-DE" dirty="0" smtClean="0"/>
              <a:t>Examples </a:t>
            </a:r>
            <a:r>
              <a:rPr lang="de-DE" dirty="0"/>
              <a:t>with KNIME Analytics Platform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4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AE68-94A6-486C-9995-BCF8B508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0E3B0-4BC4-4982-A13A-628A03AFF8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586" y="4370240"/>
            <a:ext cx="8378825" cy="909320"/>
          </a:xfrm>
        </p:spPr>
        <p:txBody>
          <a:bodyPr/>
          <a:lstStyle/>
          <a:p>
            <a:pPr marL="6350" indent="0" algn="ctr">
              <a:buNone/>
            </a:pPr>
            <a:r>
              <a:rPr lang="en-US" sz="1800" i="1" dirty="0" smtClean="0"/>
              <a:t>Workflow </a:t>
            </a:r>
            <a:r>
              <a:rPr lang="en-US" sz="1800" i="1" dirty="0"/>
              <a:t>implementing hierarchical clustering with the simple Hierarchical Clustering node and with the more complex sequence of nodes, including the Distance Matrix Calculate node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16" y="839040"/>
            <a:ext cx="4709567" cy="3319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4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XFNKNFZNA3JN-2102554853-637683</_dlc_DocId>
    <_dlc_DocIdUrl xmlns="a1d3deca-49d0-46fa-a3f9-6e0c4e618558">
      <Url>https://knime.sharepoint.com/_layouts/15/DocIdRedir.aspx?ID=XFNKNFZNA3JN-2102554853-637683</Url>
      <Description>XFNKNFZNA3JN-2102554853-637683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Props1.xml><?xml version="1.0" encoding="utf-8"?>
<ds:datastoreItem xmlns:ds="http://schemas.openxmlformats.org/officeDocument/2006/customXml" ds:itemID="{A0F0DEB5-E9CA-4470-9BC1-1EC76CC568D1}"/>
</file>

<file path=customXml/itemProps2.xml><?xml version="1.0" encoding="utf-8"?>
<ds:datastoreItem xmlns:ds="http://schemas.openxmlformats.org/officeDocument/2006/customXml" ds:itemID="{281378AF-7BC7-4779-9421-807B8EDA976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1D2E89-54BC-4C51-B8C0-54C7A17D0D86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2a7ba11-dde9-4cf2-a6ac-8f31dc36ce67"/>
    <ds:schemaRef ds:uri="a1d3deca-49d0-46fa-a3f9-6e0c4e6185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6381</Words>
  <Application>Microsoft Office PowerPoint</Application>
  <PresentationFormat>On-screen Show (16:10)</PresentationFormat>
  <Paragraphs>1084</Paragraphs>
  <Slides>103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8" baseType="lpstr">
      <vt:lpstr>Wingdings</vt:lpstr>
      <vt:lpstr>Cambria Math</vt:lpstr>
      <vt:lpstr>Symbol</vt:lpstr>
      <vt:lpstr>Times New Roman</vt:lpstr>
      <vt:lpstr>Geneva</vt:lpstr>
      <vt:lpstr>Arial</vt:lpstr>
      <vt:lpstr>宋体</vt:lpstr>
      <vt:lpstr>Tahoma</vt:lpstr>
      <vt:lpstr>Roboto</vt:lpstr>
      <vt:lpstr>Calibri</vt:lpstr>
      <vt:lpstr>Roboto Light</vt:lpstr>
      <vt:lpstr>굴림</vt:lpstr>
      <vt:lpstr>Verdana</vt:lpstr>
      <vt:lpstr>Master Guide to Intelligent Data Science</vt:lpstr>
      <vt:lpstr>Tabelle</vt:lpstr>
      <vt:lpstr>Clustering</vt:lpstr>
      <vt:lpstr>Summary of this lesson</vt:lpstr>
      <vt:lpstr>Content of this lesson</vt:lpstr>
      <vt:lpstr>Datasets</vt:lpstr>
      <vt:lpstr>Unsupervised Learning</vt:lpstr>
      <vt:lpstr>What is a Learning Algorithm?</vt:lpstr>
      <vt:lpstr>Algorithm Training / Learning</vt:lpstr>
      <vt:lpstr>Supervised Learning</vt:lpstr>
      <vt:lpstr>Unsupervised Learning</vt:lpstr>
      <vt:lpstr>Semi-Supervised Learning</vt:lpstr>
      <vt:lpstr>Supervised Learning: Classification vs. Numerical Predictions</vt:lpstr>
      <vt:lpstr>Training vs. Testing: Partitioning</vt:lpstr>
      <vt:lpstr>Data Science: Process Overview</vt:lpstr>
      <vt:lpstr>Supervised vs. Unsupervised Learning</vt:lpstr>
      <vt:lpstr>Supervised vs. Unsupervised Learning</vt:lpstr>
      <vt:lpstr>Finding Patterns</vt:lpstr>
      <vt:lpstr>Finding Patterns</vt:lpstr>
      <vt:lpstr>Finding Patterns</vt:lpstr>
      <vt:lpstr>Clustering</vt:lpstr>
      <vt:lpstr>Goal of Cluster Analysis</vt:lpstr>
      <vt:lpstr>Cluster Properties</vt:lpstr>
      <vt:lpstr>Clustering Applications</vt:lpstr>
      <vt:lpstr>Clustering as Optimization Problem</vt:lpstr>
      <vt:lpstr>Application Examples</vt:lpstr>
      <vt:lpstr>Types of Clustering Approach</vt:lpstr>
      <vt:lpstr>Similarity Measures</vt:lpstr>
      <vt:lpstr>(Dis-)similarity Functions for Numeric Attributes</vt:lpstr>
      <vt:lpstr>(Dis-)similarity Functions for Numeric Attributes</vt:lpstr>
      <vt:lpstr>(Dis-)similarity Functions for Binary Attributes</vt:lpstr>
      <vt:lpstr>(Dis-)similarity Functions for Binary Attributes</vt:lpstr>
      <vt:lpstr>Defining Distance – Text Data &amp; Time Series</vt:lpstr>
      <vt:lpstr>(Dis-)similarity Functions for Binary Attributes</vt:lpstr>
      <vt:lpstr>(Dis-)similarity Functions for Ordinal Attributes</vt:lpstr>
      <vt:lpstr>(Dis-)similarity Functions for Nominal Attributes</vt:lpstr>
      <vt:lpstr>Influence of Distance Function / Similarity</vt:lpstr>
      <vt:lpstr>Hierarchical Clustering</vt:lpstr>
      <vt:lpstr>Similarities, Dissimilarities, and Distances</vt:lpstr>
      <vt:lpstr>Partitions and Clusters</vt:lpstr>
      <vt:lpstr>Agglomerative Hierarchical Clustering </vt:lpstr>
      <vt:lpstr>Hierarchy of Clusters </vt:lpstr>
      <vt:lpstr>Linkage Hierarchies: Basics </vt:lpstr>
      <vt:lpstr>Linkage Hierarchies: Basics  </vt:lpstr>
      <vt:lpstr>Agglomerative vs. Divisive Hierarchical Clustering</vt:lpstr>
      <vt:lpstr>Clustering algorithm</vt:lpstr>
      <vt:lpstr>Clustering algorithm</vt:lpstr>
      <vt:lpstr>Hierarchy of Clusters (Examples)</vt:lpstr>
      <vt:lpstr>Hierarchy of Clusters (Examples)</vt:lpstr>
      <vt:lpstr>Hierarchy of Clusters (Examples)</vt:lpstr>
      <vt:lpstr>Heatmap</vt:lpstr>
      <vt:lpstr>Single Linkage</vt:lpstr>
      <vt:lpstr>Complete Linkage </vt:lpstr>
      <vt:lpstr>Average Linkage / Centroid Method</vt:lpstr>
      <vt:lpstr>Single Linkage vs. Complete Linkage</vt:lpstr>
      <vt:lpstr>Single vs. Complete vs. Average Linkage</vt:lpstr>
      <vt:lpstr>Linkage Based Clustering</vt:lpstr>
      <vt:lpstr>Comments on Single Linkage and Variants</vt:lpstr>
      <vt:lpstr>Attribute Weighting</vt:lpstr>
      <vt:lpstr>Curse of Dimensionality</vt:lpstr>
      <vt:lpstr>Prototype- and Model-Based Clustering</vt:lpstr>
      <vt:lpstr>Overview</vt:lpstr>
      <vt:lpstr>Partitioning</vt:lpstr>
      <vt:lpstr>Construction</vt:lpstr>
      <vt:lpstr>k-Means</vt:lpstr>
      <vt:lpstr>k-Means Algorithm</vt:lpstr>
      <vt:lpstr>Comments of the k-Means Method</vt:lpstr>
      <vt:lpstr>Outliers: k-Means vs k-Medoids</vt:lpstr>
      <vt:lpstr>Fuzzy c-Means Model</vt:lpstr>
      <vt:lpstr>Gaussian Mixture Decomposition</vt:lpstr>
      <vt:lpstr>Clustering:  Quality Measures</vt:lpstr>
      <vt:lpstr>How Many Clusters</vt:lpstr>
      <vt:lpstr>Optimal Clustering: Example</vt:lpstr>
      <vt:lpstr>Cluster Quality Measures</vt:lpstr>
      <vt:lpstr>Silhouette-Coefficient for object x</vt:lpstr>
      <vt:lpstr>Silhouette-Coefficient</vt:lpstr>
      <vt:lpstr>Silhouette-Coefficient</vt:lpstr>
      <vt:lpstr>Silhouette-Coefficient</vt:lpstr>
      <vt:lpstr>Silhouette-Coefficient for Clustering C</vt:lpstr>
      <vt:lpstr>Choice of Parameter k</vt:lpstr>
      <vt:lpstr>Summary: Clustering by Partitioning</vt:lpstr>
      <vt:lpstr>Separation Index</vt:lpstr>
      <vt:lpstr>Cluster Shape</vt:lpstr>
      <vt:lpstr>Gaussian Mixture Models</vt:lpstr>
      <vt:lpstr>Gaussian Mixture Models</vt:lpstr>
      <vt:lpstr>Gaussian Mixture Models</vt:lpstr>
      <vt:lpstr>Gaussian Mixture Models</vt:lpstr>
      <vt:lpstr>Gaussian Mixture Model – EM Clustering</vt:lpstr>
      <vt:lpstr>Density-Based Clustering</vt:lpstr>
      <vt:lpstr>Density-based Clustering</vt:lpstr>
      <vt:lpstr>Overview</vt:lpstr>
      <vt:lpstr>Overview</vt:lpstr>
      <vt:lpstr>Construction</vt:lpstr>
      <vt:lpstr>Clustering: DBSCAN</vt:lpstr>
      <vt:lpstr>Example with MinPts = 3</vt:lpstr>
      <vt:lpstr>DBSCAN - Density Based Spatial Clustering of Applications with Noise</vt:lpstr>
      <vt:lpstr>DBSCAN - Density Based Spatial Clustering of Applications with Noise</vt:lpstr>
      <vt:lpstr>DBSCAN - Density Based Spatial Clustering of Applications with Noise</vt:lpstr>
      <vt:lpstr>Summary</vt:lpstr>
      <vt:lpstr>Practical Examples with KNIME Analytics Platform</vt:lpstr>
      <vt:lpstr>Hierarchical Clustering</vt:lpstr>
      <vt:lpstr>Hierarchical Clustering</vt:lpstr>
      <vt:lpstr>K-Means Clustering</vt:lpstr>
      <vt:lpstr>DBSCAN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236</cp:revision>
  <cp:lastPrinted>2019-02-14T13:33:55Z</cp:lastPrinted>
  <dcterms:created xsi:type="dcterms:W3CDTF">2019-02-27T15:40:41Z</dcterms:created>
  <dcterms:modified xsi:type="dcterms:W3CDTF">2021-02-16T21:15:25Z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346815ce-8bdc-4a22-96b1-eb3a8dfd3069</vt:lpwstr>
  </property>
  <property fmtid="{D5CDD505-2E9C-101B-9397-08002B2CF9AE}" pid="4" name="MediaServiceImageTags">
    <vt:lpwstr/>
  </property>
</Properties>
</file>