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60" r:id="rId5"/>
  </p:sldMasterIdLst>
  <p:notesMasterIdLst>
    <p:notesMasterId r:id="rId35"/>
  </p:notesMasterIdLst>
  <p:sldIdLst>
    <p:sldId id="262" r:id="rId6"/>
    <p:sldId id="290" r:id="rId7"/>
    <p:sldId id="1086" r:id="rId8"/>
    <p:sldId id="257" r:id="rId9"/>
    <p:sldId id="259" r:id="rId10"/>
    <p:sldId id="266" r:id="rId11"/>
    <p:sldId id="1087" r:id="rId12"/>
    <p:sldId id="1088" r:id="rId13"/>
    <p:sldId id="1073" r:id="rId14"/>
    <p:sldId id="1075" r:id="rId15"/>
    <p:sldId id="1076" r:id="rId16"/>
    <p:sldId id="1077" r:id="rId17"/>
    <p:sldId id="1078" r:id="rId18"/>
    <p:sldId id="1079" r:id="rId19"/>
    <p:sldId id="1080" r:id="rId20"/>
    <p:sldId id="272" r:id="rId21"/>
    <p:sldId id="273" r:id="rId22"/>
    <p:sldId id="270" r:id="rId23"/>
    <p:sldId id="636" r:id="rId24"/>
    <p:sldId id="1089" r:id="rId25"/>
    <p:sldId id="271" r:id="rId26"/>
    <p:sldId id="275" r:id="rId27"/>
    <p:sldId id="279" r:id="rId28"/>
    <p:sldId id="278" r:id="rId29"/>
    <p:sldId id="280" r:id="rId30"/>
    <p:sldId id="281" r:id="rId31"/>
    <p:sldId id="260" r:id="rId32"/>
    <p:sldId id="287" r:id="rId33"/>
    <p:sldId id="1085" r:id="rId34"/>
  </p:sldIdLst>
  <p:sldSz cx="9144000" cy="5715000" type="screen16x10"/>
  <p:notesSz cx="6858000" cy="9144000"/>
  <p:embeddedFontLst>
    <p:embeddedFont>
      <p:font typeface="Calibri" panose="020F0502020204030204" pitchFamily="34" charset="0"/>
      <p:regular r:id="rId36"/>
      <p:bold r:id="rId37"/>
      <p:italic r:id="rId38"/>
      <p:boldItalic r:id="rId39"/>
    </p:embeddedFont>
    <p:embeddedFont>
      <p:font typeface="Cambria Math" panose="02040503050406030204" pitchFamily="18" charset="0"/>
      <p:regular r:id="rId40"/>
    </p:embeddedFont>
    <p:embeddedFont>
      <p:font typeface="Roboto" panose="02000000000000000000" pitchFamily="2" charset="0"/>
      <p:regular r:id="rId41"/>
      <p:bold r:id="rId42"/>
      <p:italic r:id="rId43"/>
      <p:boldItalic r:id="rId44"/>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saria Silipo" initials="RS" lastIdx="29" clrIdx="0">
    <p:extLst>
      <p:ext uri="{19B8F6BF-5375-455C-9EA6-DF929625EA0E}">
        <p15:presenceInfo xmlns:p15="http://schemas.microsoft.com/office/powerpoint/2012/main" userId="S::rosaria.silipo@knime.com::48f1ae3a-382c-4c45-8ed1-39095bf37103" providerId="AD"/>
      </p:ext>
    </p:extLst>
  </p:cmAuthor>
  <p:cmAuthor id="2" name="Emilio Silvestri" initials="ES" lastIdx="23" clrIdx="1">
    <p:extLst>
      <p:ext uri="{19B8F6BF-5375-455C-9EA6-DF929625EA0E}">
        <p15:presenceInfo xmlns:p15="http://schemas.microsoft.com/office/powerpoint/2012/main" userId="Emilio Silvestri"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DDEE7"/>
    <a:srgbClr val="92AEBC"/>
    <a:srgbClr val="00386C"/>
    <a:srgbClr val="ED1846"/>
    <a:srgbClr val="F8C71A"/>
    <a:srgbClr val="FFF9D9"/>
    <a:srgbClr val="FFEB7F"/>
    <a:srgbClr val="FFE240"/>
    <a:srgbClr val="FFD800"/>
    <a:srgbClr val="32363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2D6A3D5-499F-4422-9B3D-DE7D5A759A43}" v="14" dt="2023-01-11T16:08:50.85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0694" autoAdjust="0"/>
  </p:normalViewPr>
  <p:slideViewPr>
    <p:cSldViewPr snapToGrid="0">
      <p:cViewPr varScale="1">
        <p:scale>
          <a:sx n="115" d="100"/>
          <a:sy n="115" d="100"/>
        </p:scale>
        <p:origin x="96" y="1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font" Target="fonts/font4.fntdata"/><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font" Target="fonts/font7.fntdata"/><Relationship Id="rId47" Type="http://schemas.openxmlformats.org/officeDocument/2006/relationships/viewProps" Target="viewProps.xml"/><Relationship Id="rId50" Type="http://schemas.microsoft.com/office/2016/11/relationships/changesInfo" Target="changesInfos/changesInfo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font" Target="fonts/font2.fntdata"/><Relationship Id="rId40" Type="http://schemas.openxmlformats.org/officeDocument/2006/relationships/font" Target="fonts/font5.fntdata"/><Relationship Id="rId45" Type="http://schemas.openxmlformats.org/officeDocument/2006/relationships/commentAuthors" Target="commentAuthor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font" Target="fonts/font1.fntdata"/><Relationship Id="rId49"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font" Target="fonts/font9.fntdata"/><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notesMaster" Target="notesMasters/notesMaster1.xml"/><Relationship Id="rId43" Type="http://schemas.openxmlformats.org/officeDocument/2006/relationships/font" Target="fonts/font8.fntdata"/><Relationship Id="rId48" Type="http://schemas.openxmlformats.org/officeDocument/2006/relationships/theme" Target="theme/theme1.xml"/><Relationship Id="rId8" Type="http://schemas.openxmlformats.org/officeDocument/2006/relationships/slide" Target="slides/slide3.xml"/><Relationship Id="rId51" Type="http://schemas.microsoft.com/office/2015/10/relationships/revisionInfo" Target="revisionInfo.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font" Target="fonts/font3.fntdata"/><Relationship Id="rId46" Type="http://schemas.openxmlformats.org/officeDocument/2006/relationships/presProps" Target="presProps.xml"/><Relationship Id="rId20" Type="http://schemas.openxmlformats.org/officeDocument/2006/relationships/slide" Target="slides/slide15.xml"/><Relationship Id="rId41" Type="http://schemas.openxmlformats.org/officeDocument/2006/relationships/font" Target="fonts/font6.fntdata"/><Relationship Id="rId1" Type="http://schemas.openxmlformats.org/officeDocument/2006/relationships/customXml" Target="../customXml/item1.xml"/><Relationship Id="rId6" Type="http://schemas.openxmlformats.org/officeDocument/2006/relationships/slide" Target="slides/slid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milio Silvestri" userId="426fcf31-f236-4527-864f-3f1d1efb7653" providerId="ADAL" clId="{32D6A3D5-499F-4422-9B3D-DE7D5A759A43}"/>
    <pc:docChg chg="addSld modSld">
      <pc:chgData name="Emilio Silvestri" userId="426fcf31-f236-4527-864f-3f1d1efb7653" providerId="ADAL" clId="{32D6A3D5-499F-4422-9B3D-DE7D5A759A43}" dt="2023-01-11T16:08:50.849" v="40" actId="1076"/>
      <pc:docMkLst>
        <pc:docMk/>
      </pc:docMkLst>
      <pc:sldChg chg="addSp modSp new mod">
        <pc:chgData name="Emilio Silvestri" userId="426fcf31-f236-4527-864f-3f1d1efb7653" providerId="ADAL" clId="{32D6A3D5-499F-4422-9B3D-DE7D5A759A43}" dt="2023-01-11T16:08:50.849" v="40" actId="1076"/>
        <pc:sldMkLst>
          <pc:docMk/>
          <pc:sldMk cId="1821776269" sldId="1089"/>
        </pc:sldMkLst>
        <pc:spChg chg="mod">
          <ac:chgData name="Emilio Silvestri" userId="426fcf31-f236-4527-864f-3f1d1efb7653" providerId="ADAL" clId="{32D6A3D5-499F-4422-9B3D-DE7D5A759A43}" dt="2023-01-11T16:07:49.734" v="27" actId="20577"/>
          <ac:spMkLst>
            <pc:docMk/>
            <pc:sldMk cId="1821776269" sldId="1089"/>
            <ac:spMk id="2" creationId="{4BB84F56-5EB1-D069-FD17-84E55A37648F}"/>
          </ac:spMkLst>
        </pc:spChg>
        <pc:spChg chg="mod">
          <ac:chgData name="Emilio Silvestri" userId="426fcf31-f236-4527-864f-3f1d1efb7653" providerId="ADAL" clId="{32D6A3D5-499F-4422-9B3D-DE7D5A759A43}" dt="2023-01-11T16:08:26.691" v="37" actId="688"/>
          <ac:spMkLst>
            <pc:docMk/>
            <pc:sldMk cId="1821776269" sldId="1089"/>
            <ac:spMk id="4" creationId="{034ED75A-2073-C8F0-C92C-8A5E9744DC4A}"/>
          </ac:spMkLst>
        </pc:spChg>
        <pc:picChg chg="add mod">
          <ac:chgData name="Emilio Silvestri" userId="426fcf31-f236-4527-864f-3f1d1efb7653" providerId="ADAL" clId="{32D6A3D5-499F-4422-9B3D-DE7D5A759A43}" dt="2023-01-11T16:08:50.849" v="40" actId="1076"/>
          <ac:picMkLst>
            <pc:docMk/>
            <pc:sldMk cId="1821776269" sldId="1089"/>
            <ac:picMk id="1026" creationId="{3CDDBD68-677F-9FDC-7D9A-A4EFB1911BBD}"/>
          </ac:picMkLst>
        </pc:picChg>
      </pc:sldChg>
    </pc:docChg>
  </pc:docChgLst>
  <pc:docChgLst>
    <pc:chgData name="Satoru Hayasaka" userId="f5f1b623-9aa9-4923-b86d-8ceaae247420" providerId="ADAL" clId="{3EA19AF7-721D-4F7B-BF09-C22A14E37CE7}"/>
    <pc:docChg chg="undo redo custSel addSld delSld modSld">
      <pc:chgData name="Satoru Hayasaka" userId="f5f1b623-9aa9-4923-b86d-8ceaae247420" providerId="ADAL" clId="{3EA19AF7-721D-4F7B-BF09-C22A14E37CE7}" dt="2020-11-05T17:30:29.502" v="119" actId="20577"/>
      <pc:docMkLst>
        <pc:docMk/>
      </pc:docMkLst>
      <pc:sldChg chg="modSp mod">
        <pc:chgData name="Satoru Hayasaka" userId="f5f1b623-9aa9-4923-b86d-8ceaae247420" providerId="ADAL" clId="{3EA19AF7-721D-4F7B-BF09-C22A14E37CE7}" dt="2020-10-27T17:33:43.078" v="1" actId="20577"/>
        <pc:sldMkLst>
          <pc:docMk/>
          <pc:sldMk cId="1222759301" sldId="260"/>
        </pc:sldMkLst>
        <pc:spChg chg="mod">
          <ac:chgData name="Satoru Hayasaka" userId="f5f1b623-9aa9-4923-b86d-8ceaae247420" providerId="ADAL" clId="{3EA19AF7-721D-4F7B-BF09-C22A14E37CE7}" dt="2020-10-27T17:33:43.078" v="1" actId="20577"/>
          <ac:spMkLst>
            <pc:docMk/>
            <pc:sldMk cId="1222759301" sldId="260"/>
            <ac:spMk id="5" creationId="{69F87433-1E60-9B4C-B81D-BCC019012465}"/>
          </ac:spMkLst>
        </pc:spChg>
      </pc:sldChg>
      <pc:sldChg chg="delSp mod">
        <pc:chgData name="Satoru Hayasaka" userId="f5f1b623-9aa9-4923-b86d-8ceaae247420" providerId="ADAL" clId="{3EA19AF7-721D-4F7B-BF09-C22A14E37CE7}" dt="2020-11-05T17:27:14.855" v="34" actId="478"/>
        <pc:sldMkLst>
          <pc:docMk/>
          <pc:sldMk cId="4067134333" sldId="262"/>
        </pc:sldMkLst>
        <pc:spChg chg="del">
          <ac:chgData name="Satoru Hayasaka" userId="f5f1b623-9aa9-4923-b86d-8ceaae247420" providerId="ADAL" clId="{3EA19AF7-721D-4F7B-BF09-C22A14E37CE7}" dt="2020-11-05T17:27:14.855" v="34" actId="478"/>
          <ac:spMkLst>
            <pc:docMk/>
            <pc:sldMk cId="4067134333" sldId="262"/>
            <ac:spMk id="3" creationId="{09E768C6-7FFD-AD4A-8819-192B5CD840E6}"/>
          </ac:spMkLst>
        </pc:spChg>
      </pc:sldChg>
      <pc:sldChg chg="modSp mod">
        <pc:chgData name="Satoru Hayasaka" userId="f5f1b623-9aa9-4923-b86d-8ceaae247420" providerId="ADAL" clId="{3EA19AF7-721D-4F7B-BF09-C22A14E37CE7}" dt="2020-10-27T17:30:50.676" v="0" actId="20577"/>
        <pc:sldMkLst>
          <pc:docMk/>
          <pc:sldMk cId="2541896528" sldId="275"/>
        </pc:sldMkLst>
        <pc:spChg chg="mod">
          <ac:chgData name="Satoru Hayasaka" userId="f5f1b623-9aa9-4923-b86d-8ceaae247420" providerId="ADAL" clId="{3EA19AF7-721D-4F7B-BF09-C22A14E37CE7}" dt="2020-10-27T17:30:50.676" v="0" actId="20577"/>
          <ac:spMkLst>
            <pc:docMk/>
            <pc:sldMk cId="2541896528" sldId="275"/>
            <ac:spMk id="4" creationId="{3AD08A6C-DCF9-6F49-A80A-91206B1C91E4}"/>
          </ac:spMkLst>
        </pc:spChg>
      </pc:sldChg>
      <pc:sldChg chg="modSp mod modClrScheme chgLayout">
        <pc:chgData name="Satoru Hayasaka" userId="f5f1b623-9aa9-4923-b86d-8ceaae247420" providerId="ADAL" clId="{3EA19AF7-721D-4F7B-BF09-C22A14E37CE7}" dt="2020-11-05T17:26:44.306" v="33" actId="700"/>
        <pc:sldMkLst>
          <pc:docMk/>
          <pc:sldMk cId="2845312025" sldId="636"/>
        </pc:sldMkLst>
        <pc:spChg chg="mod ord">
          <ac:chgData name="Satoru Hayasaka" userId="f5f1b623-9aa9-4923-b86d-8ceaae247420" providerId="ADAL" clId="{3EA19AF7-721D-4F7B-BF09-C22A14E37CE7}" dt="2020-11-05T17:26:44.306" v="33" actId="700"/>
          <ac:spMkLst>
            <pc:docMk/>
            <pc:sldMk cId="2845312025" sldId="636"/>
            <ac:spMk id="2" creationId="{00000000-0000-0000-0000-000000000000}"/>
          </ac:spMkLst>
        </pc:spChg>
        <pc:spChg chg="mod ord">
          <ac:chgData name="Satoru Hayasaka" userId="f5f1b623-9aa9-4923-b86d-8ceaae247420" providerId="ADAL" clId="{3EA19AF7-721D-4F7B-BF09-C22A14E37CE7}" dt="2020-11-05T17:26:44.306" v="33" actId="700"/>
          <ac:spMkLst>
            <pc:docMk/>
            <pc:sldMk cId="2845312025" sldId="636"/>
            <ac:spMk id="3" creationId="{00000000-0000-0000-0000-000000000000}"/>
          </ac:spMkLst>
        </pc:spChg>
        <pc:spChg chg="mod ord">
          <ac:chgData name="Satoru Hayasaka" userId="f5f1b623-9aa9-4923-b86d-8ceaae247420" providerId="ADAL" clId="{3EA19AF7-721D-4F7B-BF09-C22A14E37CE7}" dt="2020-11-05T17:26:44.306" v="33" actId="700"/>
          <ac:spMkLst>
            <pc:docMk/>
            <pc:sldMk cId="2845312025" sldId="636"/>
            <ac:spMk id="4" creationId="{72351BB6-8BC1-7846-88C5-72C563D0167F}"/>
          </ac:spMkLst>
        </pc:spChg>
      </pc:sldChg>
      <pc:sldChg chg="del">
        <pc:chgData name="Satoru Hayasaka" userId="f5f1b623-9aa9-4923-b86d-8ceaae247420" providerId="ADAL" clId="{3EA19AF7-721D-4F7B-BF09-C22A14E37CE7}" dt="2020-11-05T17:23:30.587" v="15" actId="2696"/>
        <pc:sldMkLst>
          <pc:docMk/>
          <pc:sldMk cId="2325391847" sldId="1070"/>
        </pc:sldMkLst>
      </pc:sldChg>
      <pc:sldChg chg="add del">
        <pc:chgData name="Satoru Hayasaka" userId="f5f1b623-9aa9-4923-b86d-8ceaae247420" providerId="ADAL" clId="{3EA19AF7-721D-4F7B-BF09-C22A14E37CE7}" dt="2020-11-05T17:26:04.607" v="31" actId="2696"/>
        <pc:sldMkLst>
          <pc:docMk/>
          <pc:sldMk cId="1364670262" sldId="1072"/>
        </pc:sldMkLst>
      </pc:sldChg>
      <pc:sldChg chg="modSp mod modClrScheme chgLayout">
        <pc:chgData name="Satoru Hayasaka" userId="f5f1b623-9aa9-4923-b86d-8ceaae247420" providerId="ADAL" clId="{3EA19AF7-721D-4F7B-BF09-C22A14E37CE7}" dt="2020-11-05T17:26:16.640" v="32" actId="700"/>
        <pc:sldMkLst>
          <pc:docMk/>
          <pc:sldMk cId="3244362129" sldId="1073"/>
        </pc:sldMkLst>
        <pc:spChg chg="mod ord">
          <ac:chgData name="Satoru Hayasaka" userId="f5f1b623-9aa9-4923-b86d-8ceaae247420" providerId="ADAL" clId="{3EA19AF7-721D-4F7B-BF09-C22A14E37CE7}" dt="2020-11-05T17:26:16.640" v="32" actId="700"/>
          <ac:spMkLst>
            <pc:docMk/>
            <pc:sldMk cId="3244362129" sldId="1073"/>
            <ac:spMk id="2" creationId="{B8A9D74F-C2F2-4C04-8DF4-130F64CB98C9}"/>
          </ac:spMkLst>
        </pc:spChg>
        <pc:spChg chg="mod ord">
          <ac:chgData name="Satoru Hayasaka" userId="f5f1b623-9aa9-4923-b86d-8ceaae247420" providerId="ADAL" clId="{3EA19AF7-721D-4F7B-BF09-C22A14E37CE7}" dt="2020-11-05T17:26:16.640" v="32" actId="700"/>
          <ac:spMkLst>
            <pc:docMk/>
            <pc:sldMk cId="3244362129" sldId="1073"/>
            <ac:spMk id="3" creationId="{7A9D38EB-A675-400C-BB72-4A3DF47DC1EF}"/>
          </ac:spMkLst>
        </pc:spChg>
        <pc:spChg chg="mod ord">
          <ac:chgData name="Satoru Hayasaka" userId="f5f1b623-9aa9-4923-b86d-8ceaae247420" providerId="ADAL" clId="{3EA19AF7-721D-4F7B-BF09-C22A14E37CE7}" dt="2020-11-05T17:26:16.640" v="32" actId="700"/>
          <ac:spMkLst>
            <pc:docMk/>
            <pc:sldMk cId="3244362129" sldId="1073"/>
            <ac:spMk id="4" creationId="{22C1056D-8728-4768-851F-A2B59CFAA240}"/>
          </ac:spMkLst>
        </pc:spChg>
      </pc:sldChg>
      <pc:sldChg chg="modSp mod modClrScheme chgLayout">
        <pc:chgData name="Satoru Hayasaka" userId="f5f1b623-9aa9-4923-b86d-8ceaae247420" providerId="ADAL" clId="{3EA19AF7-721D-4F7B-BF09-C22A14E37CE7}" dt="2020-11-05T17:26:16.640" v="32" actId="700"/>
        <pc:sldMkLst>
          <pc:docMk/>
          <pc:sldMk cId="696353758" sldId="1075"/>
        </pc:sldMkLst>
        <pc:spChg chg="mod ord">
          <ac:chgData name="Satoru Hayasaka" userId="f5f1b623-9aa9-4923-b86d-8ceaae247420" providerId="ADAL" clId="{3EA19AF7-721D-4F7B-BF09-C22A14E37CE7}" dt="2020-11-05T17:26:16.640" v="32" actId="700"/>
          <ac:spMkLst>
            <pc:docMk/>
            <pc:sldMk cId="696353758" sldId="1075"/>
            <ac:spMk id="2" creationId="{B8A9D74F-C2F2-4C04-8DF4-130F64CB98C9}"/>
          </ac:spMkLst>
        </pc:spChg>
        <pc:spChg chg="mod ord">
          <ac:chgData name="Satoru Hayasaka" userId="f5f1b623-9aa9-4923-b86d-8ceaae247420" providerId="ADAL" clId="{3EA19AF7-721D-4F7B-BF09-C22A14E37CE7}" dt="2020-11-05T17:26:16.640" v="32" actId="700"/>
          <ac:spMkLst>
            <pc:docMk/>
            <pc:sldMk cId="696353758" sldId="1075"/>
            <ac:spMk id="3" creationId="{7A9D38EB-A675-400C-BB72-4A3DF47DC1EF}"/>
          </ac:spMkLst>
        </pc:spChg>
        <pc:spChg chg="mod ord">
          <ac:chgData name="Satoru Hayasaka" userId="f5f1b623-9aa9-4923-b86d-8ceaae247420" providerId="ADAL" clId="{3EA19AF7-721D-4F7B-BF09-C22A14E37CE7}" dt="2020-11-05T17:26:16.640" v="32" actId="700"/>
          <ac:spMkLst>
            <pc:docMk/>
            <pc:sldMk cId="696353758" sldId="1075"/>
            <ac:spMk id="4" creationId="{22C1056D-8728-4768-851F-A2B59CFAA240}"/>
          </ac:spMkLst>
        </pc:spChg>
      </pc:sldChg>
      <pc:sldChg chg="modSp mod modClrScheme chgLayout">
        <pc:chgData name="Satoru Hayasaka" userId="f5f1b623-9aa9-4923-b86d-8ceaae247420" providerId="ADAL" clId="{3EA19AF7-721D-4F7B-BF09-C22A14E37CE7}" dt="2020-11-05T17:26:16.640" v="32" actId="700"/>
        <pc:sldMkLst>
          <pc:docMk/>
          <pc:sldMk cId="2127932075" sldId="1076"/>
        </pc:sldMkLst>
        <pc:spChg chg="mod ord">
          <ac:chgData name="Satoru Hayasaka" userId="f5f1b623-9aa9-4923-b86d-8ceaae247420" providerId="ADAL" clId="{3EA19AF7-721D-4F7B-BF09-C22A14E37CE7}" dt="2020-11-05T17:26:16.640" v="32" actId="700"/>
          <ac:spMkLst>
            <pc:docMk/>
            <pc:sldMk cId="2127932075" sldId="1076"/>
            <ac:spMk id="2" creationId="{B8A9D74F-C2F2-4C04-8DF4-130F64CB98C9}"/>
          </ac:spMkLst>
        </pc:spChg>
        <pc:spChg chg="mod ord">
          <ac:chgData name="Satoru Hayasaka" userId="f5f1b623-9aa9-4923-b86d-8ceaae247420" providerId="ADAL" clId="{3EA19AF7-721D-4F7B-BF09-C22A14E37CE7}" dt="2020-11-05T17:26:16.640" v="32" actId="700"/>
          <ac:spMkLst>
            <pc:docMk/>
            <pc:sldMk cId="2127932075" sldId="1076"/>
            <ac:spMk id="3" creationId="{7A9D38EB-A675-400C-BB72-4A3DF47DC1EF}"/>
          </ac:spMkLst>
        </pc:spChg>
        <pc:spChg chg="mod ord">
          <ac:chgData name="Satoru Hayasaka" userId="f5f1b623-9aa9-4923-b86d-8ceaae247420" providerId="ADAL" clId="{3EA19AF7-721D-4F7B-BF09-C22A14E37CE7}" dt="2020-11-05T17:26:16.640" v="32" actId="700"/>
          <ac:spMkLst>
            <pc:docMk/>
            <pc:sldMk cId="2127932075" sldId="1076"/>
            <ac:spMk id="4" creationId="{22C1056D-8728-4768-851F-A2B59CFAA240}"/>
          </ac:spMkLst>
        </pc:spChg>
      </pc:sldChg>
      <pc:sldChg chg="modSp mod modClrScheme chgLayout">
        <pc:chgData name="Satoru Hayasaka" userId="f5f1b623-9aa9-4923-b86d-8ceaae247420" providerId="ADAL" clId="{3EA19AF7-721D-4F7B-BF09-C22A14E37CE7}" dt="2020-11-05T17:26:16.640" v="32" actId="700"/>
        <pc:sldMkLst>
          <pc:docMk/>
          <pc:sldMk cId="3410913905" sldId="1077"/>
        </pc:sldMkLst>
        <pc:spChg chg="mod ord">
          <ac:chgData name="Satoru Hayasaka" userId="f5f1b623-9aa9-4923-b86d-8ceaae247420" providerId="ADAL" clId="{3EA19AF7-721D-4F7B-BF09-C22A14E37CE7}" dt="2020-11-05T17:26:16.640" v="32" actId="700"/>
          <ac:spMkLst>
            <pc:docMk/>
            <pc:sldMk cId="3410913905" sldId="1077"/>
            <ac:spMk id="2" creationId="{B8A9D74F-C2F2-4C04-8DF4-130F64CB98C9}"/>
          </ac:spMkLst>
        </pc:spChg>
        <pc:spChg chg="mod ord">
          <ac:chgData name="Satoru Hayasaka" userId="f5f1b623-9aa9-4923-b86d-8ceaae247420" providerId="ADAL" clId="{3EA19AF7-721D-4F7B-BF09-C22A14E37CE7}" dt="2020-11-05T17:26:16.640" v="32" actId="700"/>
          <ac:spMkLst>
            <pc:docMk/>
            <pc:sldMk cId="3410913905" sldId="1077"/>
            <ac:spMk id="3" creationId="{7A9D38EB-A675-400C-BB72-4A3DF47DC1EF}"/>
          </ac:spMkLst>
        </pc:spChg>
        <pc:spChg chg="mod ord">
          <ac:chgData name="Satoru Hayasaka" userId="f5f1b623-9aa9-4923-b86d-8ceaae247420" providerId="ADAL" clId="{3EA19AF7-721D-4F7B-BF09-C22A14E37CE7}" dt="2020-11-05T17:26:16.640" v="32" actId="700"/>
          <ac:spMkLst>
            <pc:docMk/>
            <pc:sldMk cId="3410913905" sldId="1077"/>
            <ac:spMk id="4" creationId="{22C1056D-8728-4768-851F-A2B59CFAA240}"/>
          </ac:spMkLst>
        </pc:spChg>
      </pc:sldChg>
      <pc:sldChg chg="modSp mod modClrScheme chgLayout">
        <pc:chgData name="Satoru Hayasaka" userId="f5f1b623-9aa9-4923-b86d-8ceaae247420" providerId="ADAL" clId="{3EA19AF7-721D-4F7B-BF09-C22A14E37CE7}" dt="2020-11-05T17:26:16.640" v="32" actId="700"/>
        <pc:sldMkLst>
          <pc:docMk/>
          <pc:sldMk cId="4684796" sldId="1078"/>
        </pc:sldMkLst>
        <pc:spChg chg="mod ord">
          <ac:chgData name="Satoru Hayasaka" userId="f5f1b623-9aa9-4923-b86d-8ceaae247420" providerId="ADAL" clId="{3EA19AF7-721D-4F7B-BF09-C22A14E37CE7}" dt="2020-11-05T17:26:16.640" v="32" actId="700"/>
          <ac:spMkLst>
            <pc:docMk/>
            <pc:sldMk cId="4684796" sldId="1078"/>
            <ac:spMk id="2" creationId="{B8A9D74F-C2F2-4C04-8DF4-130F64CB98C9}"/>
          </ac:spMkLst>
        </pc:spChg>
        <pc:spChg chg="mod ord">
          <ac:chgData name="Satoru Hayasaka" userId="f5f1b623-9aa9-4923-b86d-8ceaae247420" providerId="ADAL" clId="{3EA19AF7-721D-4F7B-BF09-C22A14E37CE7}" dt="2020-11-05T17:26:16.640" v="32" actId="700"/>
          <ac:spMkLst>
            <pc:docMk/>
            <pc:sldMk cId="4684796" sldId="1078"/>
            <ac:spMk id="3" creationId="{7A9D38EB-A675-400C-BB72-4A3DF47DC1EF}"/>
          </ac:spMkLst>
        </pc:spChg>
        <pc:spChg chg="mod ord">
          <ac:chgData name="Satoru Hayasaka" userId="f5f1b623-9aa9-4923-b86d-8ceaae247420" providerId="ADAL" clId="{3EA19AF7-721D-4F7B-BF09-C22A14E37CE7}" dt="2020-11-05T17:26:16.640" v="32" actId="700"/>
          <ac:spMkLst>
            <pc:docMk/>
            <pc:sldMk cId="4684796" sldId="1078"/>
            <ac:spMk id="4" creationId="{22C1056D-8728-4768-851F-A2B59CFAA240}"/>
          </ac:spMkLst>
        </pc:spChg>
      </pc:sldChg>
      <pc:sldChg chg="modSp mod modClrScheme chgLayout">
        <pc:chgData name="Satoru Hayasaka" userId="f5f1b623-9aa9-4923-b86d-8ceaae247420" providerId="ADAL" clId="{3EA19AF7-721D-4F7B-BF09-C22A14E37CE7}" dt="2020-11-05T17:26:16.640" v="32" actId="700"/>
        <pc:sldMkLst>
          <pc:docMk/>
          <pc:sldMk cId="2793147999" sldId="1079"/>
        </pc:sldMkLst>
        <pc:spChg chg="mod ord">
          <ac:chgData name="Satoru Hayasaka" userId="f5f1b623-9aa9-4923-b86d-8ceaae247420" providerId="ADAL" clId="{3EA19AF7-721D-4F7B-BF09-C22A14E37CE7}" dt="2020-11-05T17:26:16.640" v="32" actId="700"/>
          <ac:spMkLst>
            <pc:docMk/>
            <pc:sldMk cId="2793147999" sldId="1079"/>
            <ac:spMk id="2" creationId="{B8A9D74F-C2F2-4C04-8DF4-130F64CB98C9}"/>
          </ac:spMkLst>
        </pc:spChg>
        <pc:spChg chg="mod ord">
          <ac:chgData name="Satoru Hayasaka" userId="f5f1b623-9aa9-4923-b86d-8ceaae247420" providerId="ADAL" clId="{3EA19AF7-721D-4F7B-BF09-C22A14E37CE7}" dt="2020-11-05T17:26:16.640" v="32" actId="700"/>
          <ac:spMkLst>
            <pc:docMk/>
            <pc:sldMk cId="2793147999" sldId="1079"/>
            <ac:spMk id="3" creationId="{7A9D38EB-A675-400C-BB72-4A3DF47DC1EF}"/>
          </ac:spMkLst>
        </pc:spChg>
        <pc:spChg chg="mod ord">
          <ac:chgData name="Satoru Hayasaka" userId="f5f1b623-9aa9-4923-b86d-8ceaae247420" providerId="ADAL" clId="{3EA19AF7-721D-4F7B-BF09-C22A14E37CE7}" dt="2020-11-05T17:26:16.640" v="32" actId="700"/>
          <ac:spMkLst>
            <pc:docMk/>
            <pc:sldMk cId="2793147999" sldId="1079"/>
            <ac:spMk id="4" creationId="{22C1056D-8728-4768-851F-A2B59CFAA240}"/>
          </ac:spMkLst>
        </pc:spChg>
      </pc:sldChg>
      <pc:sldChg chg="modSp mod modClrScheme chgLayout">
        <pc:chgData name="Satoru Hayasaka" userId="f5f1b623-9aa9-4923-b86d-8ceaae247420" providerId="ADAL" clId="{3EA19AF7-721D-4F7B-BF09-C22A14E37CE7}" dt="2020-11-05T17:26:16.640" v="32" actId="700"/>
        <pc:sldMkLst>
          <pc:docMk/>
          <pc:sldMk cId="1850662487" sldId="1080"/>
        </pc:sldMkLst>
        <pc:spChg chg="mod ord">
          <ac:chgData name="Satoru Hayasaka" userId="f5f1b623-9aa9-4923-b86d-8ceaae247420" providerId="ADAL" clId="{3EA19AF7-721D-4F7B-BF09-C22A14E37CE7}" dt="2020-11-05T17:26:16.640" v="32" actId="700"/>
          <ac:spMkLst>
            <pc:docMk/>
            <pc:sldMk cId="1850662487" sldId="1080"/>
            <ac:spMk id="2" creationId="{B8A9D74F-C2F2-4C04-8DF4-130F64CB98C9}"/>
          </ac:spMkLst>
        </pc:spChg>
        <pc:spChg chg="mod ord">
          <ac:chgData name="Satoru Hayasaka" userId="f5f1b623-9aa9-4923-b86d-8ceaae247420" providerId="ADAL" clId="{3EA19AF7-721D-4F7B-BF09-C22A14E37CE7}" dt="2020-11-05T17:26:16.640" v="32" actId="700"/>
          <ac:spMkLst>
            <pc:docMk/>
            <pc:sldMk cId="1850662487" sldId="1080"/>
            <ac:spMk id="3" creationId="{7A9D38EB-A675-400C-BB72-4A3DF47DC1EF}"/>
          </ac:spMkLst>
        </pc:spChg>
        <pc:spChg chg="mod ord">
          <ac:chgData name="Satoru Hayasaka" userId="f5f1b623-9aa9-4923-b86d-8ceaae247420" providerId="ADAL" clId="{3EA19AF7-721D-4F7B-BF09-C22A14E37CE7}" dt="2020-11-05T17:26:16.640" v="32" actId="700"/>
          <ac:spMkLst>
            <pc:docMk/>
            <pc:sldMk cId="1850662487" sldId="1080"/>
            <ac:spMk id="4" creationId="{22C1056D-8728-4768-851F-A2B59CFAA240}"/>
          </ac:spMkLst>
        </pc:spChg>
      </pc:sldChg>
      <pc:sldChg chg="modSp mod">
        <pc:chgData name="Satoru Hayasaka" userId="f5f1b623-9aa9-4923-b86d-8ceaae247420" providerId="ADAL" clId="{3EA19AF7-721D-4F7B-BF09-C22A14E37CE7}" dt="2020-11-05T17:30:29.502" v="119" actId="20577"/>
        <pc:sldMkLst>
          <pc:docMk/>
          <pc:sldMk cId="2241819956" sldId="1085"/>
        </pc:sldMkLst>
        <pc:spChg chg="mod">
          <ac:chgData name="Satoru Hayasaka" userId="f5f1b623-9aa9-4923-b86d-8ceaae247420" providerId="ADAL" clId="{3EA19AF7-721D-4F7B-BF09-C22A14E37CE7}" dt="2020-11-05T17:30:29.502" v="119" actId="20577"/>
          <ac:spMkLst>
            <pc:docMk/>
            <pc:sldMk cId="2241819956" sldId="1085"/>
            <ac:spMk id="2" creationId="{3C3B26F9-B704-CF47-9C92-9A399FF23052}"/>
          </ac:spMkLst>
        </pc:spChg>
        <pc:spChg chg="mod">
          <ac:chgData name="Satoru Hayasaka" userId="f5f1b623-9aa9-4923-b86d-8ceaae247420" providerId="ADAL" clId="{3EA19AF7-721D-4F7B-BF09-C22A14E37CE7}" dt="2020-11-05T17:29:44.271" v="110" actId="20577"/>
          <ac:spMkLst>
            <pc:docMk/>
            <pc:sldMk cId="2241819956" sldId="1085"/>
            <ac:spMk id="3" creationId="{AF27DE70-E7D1-8D48-B541-596C4E2E7A6F}"/>
          </ac:spMkLst>
        </pc:spChg>
      </pc:sldChg>
      <pc:sldChg chg="addSp delSp modSp new mod modClrScheme modAnim chgLayout">
        <pc:chgData name="Satoru Hayasaka" userId="f5f1b623-9aa9-4923-b86d-8ceaae247420" providerId="ADAL" clId="{3EA19AF7-721D-4F7B-BF09-C22A14E37CE7}" dt="2020-11-05T17:23:03.272" v="14"/>
        <pc:sldMkLst>
          <pc:docMk/>
          <pc:sldMk cId="1927898782" sldId="1087"/>
        </pc:sldMkLst>
        <pc:spChg chg="del mod ord">
          <ac:chgData name="Satoru Hayasaka" userId="f5f1b623-9aa9-4923-b86d-8ceaae247420" providerId="ADAL" clId="{3EA19AF7-721D-4F7B-BF09-C22A14E37CE7}" dt="2020-11-05T17:19:35.478" v="3" actId="700"/>
          <ac:spMkLst>
            <pc:docMk/>
            <pc:sldMk cId="1927898782" sldId="1087"/>
            <ac:spMk id="2" creationId="{3971B427-FAC6-4038-B210-E88C91AA37DA}"/>
          </ac:spMkLst>
        </pc:spChg>
        <pc:spChg chg="del mod ord">
          <ac:chgData name="Satoru Hayasaka" userId="f5f1b623-9aa9-4923-b86d-8ceaae247420" providerId="ADAL" clId="{3EA19AF7-721D-4F7B-BF09-C22A14E37CE7}" dt="2020-11-05T17:19:35.478" v="3" actId="700"/>
          <ac:spMkLst>
            <pc:docMk/>
            <pc:sldMk cId="1927898782" sldId="1087"/>
            <ac:spMk id="3" creationId="{9B8DBD53-BB97-4229-93D8-7F213A634A2F}"/>
          </ac:spMkLst>
        </pc:spChg>
        <pc:spChg chg="mod ord">
          <ac:chgData name="Satoru Hayasaka" userId="f5f1b623-9aa9-4923-b86d-8ceaae247420" providerId="ADAL" clId="{3EA19AF7-721D-4F7B-BF09-C22A14E37CE7}" dt="2020-11-05T17:19:35.478" v="3" actId="700"/>
          <ac:spMkLst>
            <pc:docMk/>
            <pc:sldMk cId="1927898782" sldId="1087"/>
            <ac:spMk id="4" creationId="{689312F4-1030-4352-8AE7-98F2D72514FA}"/>
          </ac:spMkLst>
        </pc:spChg>
        <pc:spChg chg="add mod ord">
          <ac:chgData name="Satoru Hayasaka" userId="f5f1b623-9aa9-4923-b86d-8ceaae247420" providerId="ADAL" clId="{3EA19AF7-721D-4F7B-BF09-C22A14E37CE7}" dt="2020-11-05T17:23:03.272" v="14"/>
          <ac:spMkLst>
            <pc:docMk/>
            <pc:sldMk cId="1927898782" sldId="1087"/>
            <ac:spMk id="5" creationId="{1D502A64-398C-4312-BDF8-6C598A22A2B9}"/>
          </ac:spMkLst>
        </pc:spChg>
        <pc:spChg chg="add mod ord">
          <ac:chgData name="Satoru Hayasaka" userId="f5f1b623-9aa9-4923-b86d-8ceaae247420" providerId="ADAL" clId="{3EA19AF7-721D-4F7B-BF09-C22A14E37CE7}" dt="2020-11-05T17:21:55.099" v="12"/>
          <ac:spMkLst>
            <pc:docMk/>
            <pc:sldMk cId="1927898782" sldId="1087"/>
            <ac:spMk id="6" creationId="{9CB59CD0-DBAA-4A59-B71A-436728BFAEE5}"/>
          </ac:spMkLst>
        </pc:spChg>
        <pc:spChg chg="add del mod">
          <ac:chgData name="Satoru Hayasaka" userId="f5f1b623-9aa9-4923-b86d-8ceaae247420" providerId="ADAL" clId="{3EA19AF7-721D-4F7B-BF09-C22A14E37CE7}" dt="2020-11-05T17:21:10.356" v="9"/>
          <ac:spMkLst>
            <pc:docMk/>
            <pc:sldMk cId="1927898782" sldId="1087"/>
            <ac:spMk id="7" creationId="{34BFD2EE-4781-4B5C-9ECF-D52A5471882F}"/>
          </ac:spMkLst>
        </pc:spChg>
        <pc:spChg chg="add del mod">
          <ac:chgData name="Satoru Hayasaka" userId="f5f1b623-9aa9-4923-b86d-8ceaae247420" providerId="ADAL" clId="{3EA19AF7-721D-4F7B-BF09-C22A14E37CE7}" dt="2020-11-05T17:21:10.356" v="9"/>
          <ac:spMkLst>
            <pc:docMk/>
            <pc:sldMk cId="1927898782" sldId="1087"/>
            <ac:spMk id="8" creationId="{06DD58E5-7D26-46F9-8D75-62EAAC488AF8}"/>
          </ac:spMkLst>
        </pc:spChg>
        <pc:spChg chg="add del mod">
          <ac:chgData name="Satoru Hayasaka" userId="f5f1b623-9aa9-4923-b86d-8ceaae247420" providerId="ADAL" clId="{3EA19AF7-721D-4F7B-BF09-C22A14E37CE7}" dt="2020-11-05T17:21:10.356" v="9"/>
          <ac:spMkLst>
            <pc:docMk/>
            <pc:sldMk cId="1927898782" sldId="1087"/>
            <ac:spMk id="9" creationId="{A867A9A1-6A3B-4C6B-82E3-3FC2E98655D5}"/>
          </ac:spMkLst>
        </pc:spChg>
        <pc:spChg chg="add del mod">
          <ac:chgData name="Satoru Hayasaka" userId="f5f1b623-9aa9-4923-b86d-8ceaae247420" providerId="ADAL" clId="{3EA19AF7-721D-4F7B-BF09-C22A14E37CE7}" dt="2020-11-05T17:21:34.196" v="11"/>
          <ac:spMkLst>
            <pc:docMk/>
            <pc:sldMk cId="1927898782" sldId="1087"/>
            <ac:spMk id="10" creationId="{A72DF015-FECB-4BF1-80C1-1A6A17062049}"/>
          </ac:spMkLst>
        </pc:spChg>
        <pc:spChg chg="add del mod">
          <ac:chgData name="Satoru Hayasaka" userId="f5f1b623-9aa9-4923-b86d-8ceaae247420" providerId="ADAL" clId="{3EA19AF7-721D-4F7B-BF09-C22A14E37CE7}" dt="2020-11-05T17:21:34.196" v="11"/>
          <ac:spMkLst>
            <pc:docMk/>
            <pc:sldMk cId="1927898782" sldId="1087"/>
            <ac:spMk id="11" creationId="{30A8E44C-953F-4F10-81FE-C2B307F47F0F}"/>
          </ac:spMkLst>
        </pc:spChg>
        <pc:spChg chg="add del mod">
          <ac:chgData name="Satoru Hayasaka" userId="f5f1b623-9aa9-4923-b86d-8ceaae247420" providerId="ADAL" clId="{3EA19AF7-721D-4F7B-BF09-C22A14E37CE7}" dt="2020-11-05T17:21:34.196" v="11"/>
          <ac:spMkLst>
            <pc:docMk/>
            <pc:sldMk cId="1927898782" sldId="1087"/>
            <ac:spMk id="12" creationId="{49498347-6C47-4E4E-8654-B2F3A0D6A9AC}"/>
          </ac:spMkLst>
        </pc:spChg>
      </pc:sldChg>
      <pc:sldChg chg="addSp modSp new mod modAnim">
        <pc:chgData name="Satoru Hayasaka" userId="f5f1b623-9aa9-4923-b86d-8ceaae247420" providerId="ADAL" clId="{3EA19AF7-721D-4F7B-BF09-C22A14E37CE7}" dt="2020-11-05T17:24:54.645" v="20"/>
        <pc:sldMkLst>
          <pc:docMk/>
          <pc:sldMk cId="3296732148" sldId="1088"/>
        </pc:sldMkLst>
        <pc:spChg chg="mod">
          <ac:chgData name="Satoru Hayasaka" userId="f5f1b623-9aa9-4923-b86d-8ceaae247420" providerId="ADAL" clId="{3EA19AF7-721D-4F7B-BF09-C22A14E37CE7}" dt="2020-11-05T17:23:51.096" v="17"/>
          <ac:spMkLst>
            <pc:docMk/>
            <pc:sldMk cId="3296732148" sldId="1088"/>
            <ac:spMk id="2" creationId="{3AF94048-083A-45D8-97DE-B45D5897FD27}"/>
          </ac:spMkLst>
        </pc:spChg>
        <pc:spChg chg="mod">
          <ac:chgData name="Satoru Hayasaka" userId="f5f1b623-9aa9-4923-b86d-8ceaae247420" providerId="ADAL" clId="{3EA19AF7-721D-4F7B-BF09-C22A14E37CE7}" dt="2020-11-05T17:24:37.236" v="19"/>
          <ac:spMkLst>
            <pc:docMk/>
            <pc:sldMk cId="3296732148" sldId="1088"/>
            <ac:spMk id="4" creationId="{314F99B8-7597-425E-B0D5-FBB0E86A83F8}"/>
          </ac:spMkLst>
        </pc:spChg>
        <pc:spChg chg="add">
          <ac:chgData name="Satoru Hayasaka" userId="f5f1b623-9aa9-4923-b86d-8ceaae247420" providerId="ADAL" clId="{3EA19AF7-721D-4F7B-BF09-C22A14E37CE7}" dt="2020-11-05T17:24:21.607" v="18" actId="22"/>
          <ac:spMkLst>
            <pc:docMk/>
            <pc:sldMk cId="3296732148" sldId="1088"/>
            <ac:spMk id="7" creationId="{9518EDDF-A15D-4D0C-90BA-5279A44F6A28}"/>
          </ac:spMkLst>
        </pc:spChg>
        <pc:spChg chg="add">
          <ac:chgData name="Satoru Hayasaka" userId="f5f1b623-9aa9-4923-b86d-8ceaae247420" providerId="ADAL" clId="{3EA19AF7-721D-4F7B-BF09-C22A14E37CE7}" dt="2020-11-05T17:24:21.607" v="18" actId="22"/>
          <ac:spMkLst>
            <pc:docMk/>
            <pc:sldMk cId="3296732148" sldId="1088"/>
            <ac:spMk id="9" creationId="{28A386E7-2906-401E-8274-ED3BF8F14963}"/>
          </ac:spMkLst>
        </pc:spChg>
        <pc:spChg chg="add">
          <ac:chgData name="Satoru Hayasaka" userId="f5f1b623-9aa9-4923-b86d-8ceaae247420" providerId="ADAL" clId="{3EA19AF7-721D-4F7B-BF09-C22A14E37CE7}" dt="2020-11-05T17:24:21.607" v="18" actId="22"/>
          <ac:spMkLst>
            <pc:docMk/>
            <pc:sldMk cId="3296732148" sldId="1088"/>
            <ac:spMk id="11" creationId="{397A5074-05FE-4B3B-89BD-54CCAC064CBB}"/>
          </ac:spMkLst>
        </pc:spChg>
        <pc:spChg chg="add">
          <ac:chgData name="Satoru Hayasaka" userId="f5f1b623-9aa9-4923-b86d-8ceaae247420" providerId="ADAL" clId="{3EA19AF7-721D-4F7B-BF09-C22A14E37CE7}" dt="2020-11-05T17:24:21.607" v="18" actId="22"/>
          <ac:spMkLst>
            <pc:docMk/>
            <pc:sldMk cId="3296732148" sldId="1088"/>
            <ac:spMk id="13" creationId="{47ACD384-A452-4B72-B6F6-0BE33336B5E9}"/>
          </ac:spMkLst>
        </pc:spChg>
        <pc:spChg chg="add">
          <ac:chgData name="Satoru Hayasaka" userId="f5f1b623-9aa9-4923-b86d-8ceaae247420" providerId="ADAL" clId="{3EA19AF7-721D-4F7B-BF09-C22A14E37CE7}" dt="2020-11-05T17:24:21.607" v="18" actId="22"/>
          <ac:spMkLst>
            <pc:docMk/>
            <pc:sldMk cId="3296732148" sldId="1088"/>
            <ac:spMk id="15" creationId="{84628E79-3953-4D86-85DD-5D371E641982}"/>
          </ac:spMkLst>
        </pc:spChg>
        <pc:spChg chg="add">
          <ac:chgData name="Satoru Hayasaka" userId="f5f1b623-9aa9-4923-b86d-8ceaae247420" providerId="ADAL" clId="{3EA19AF7-721D-4F7B-BF09-C22A14E37CE7}" dt="2020-11-05T17:24:21.607" v="18" actId="22"/>
          <ac:spMkLst>
            <pc:docMk/>
            <pc:sldMk cId="3296732148" sldId="1088"/>
            <ac:spMk id="17" creationId="{B6DB6753-0341-4CCC-9164-06B9C6013641}"/>
          </ac:spMkLst>
        </pc:spChg>
        <pc:spChg chg="add">
          <ac:chgData name="Satoru Hayasaka" userId="f5f1b623-9aa9-4923-b86d-8ceaae247420" providerId="ADAL" clId="{3EA19AF7-721D-4F7B-BF09-C22A14E37CE7}" dt="2020-11-05T17:24:21.607" v="18" actId="22"/>
          <ac:spMkLst>
            <pc:docMk/>
            <pc:sldMk cId="3296732148" sldId="1088"/>
            <ac:spMk id="19" creationId="{7F10F8C3-8607-4B3A-B795-2D6C7ED845E1}"/>
          </ac:spMkLst>
        </pc:spChg>
        <pc:spChg chg="add">
          <ac:chgData name="Satoru Hayasaka" userId="f5f1b623-9aa9-4923-b86d-8ceaae247420" providerId="ADAL" clId="{3EA19AF7-721D-4F7B-BF09-C22A14E37CE7}" dt="2020-11-05T17:24:21.607" v="18" actId="22"/>
          <ac:spMkLst>
            <pc:docMk/>
            <pc:sldMk cId="3296732148" sldId="1088"/>
            <ac:spMk id="21" creationId="{D8407434-58CA-47EF-85D3-D433DB5413B4}"/>
          </ac:spMkLst>
        </pc:spChg>
        <pc:spChg chg="add">
          <ac:chgData name="Satoru Hayasaka" userId="f5f1b623-9aa9-4923-b86d-8ceaae247420" providerId="ADAL" clId="{3EA19AF7-721D-4F7B-BF09-C22A14E37CE7}" dt="2020-11-05T17:24:21.607" v="18" actId="22"/>
          <ac:spMkLst>
            <pc:docMk/>
            <pc:sldMk cId="3296732148" sldId="1088"/>
            <ac:spMk id="23" creationId="{DDFB7048-9BC7-4D12-93FB-5E7FEF2478D9}"/>
          </ac:spMkLst>
        </pc:spChg>
        <pc:spChg chg="add">
          <ac:chgData name="Satoru Hayasaka" userId="f5f1b623-9aa9-4923-b86d-8ceaae247420" providerId="ADAL" clId="{3EA19AF7-721D-4F7B-BF09-C22A14E37CE7}" dt="2020-11-05T17:24:21.607" v="18" actId="22"/>
          <ac:spMkLst>
            <pc:docMk/>
            <pc:sldMk cId="3296732148" sldId="1088"/>
            <ac:spMk id="25" creationId="{37D418E4-BF3A-4E0D-A434-98DC653F6606}"/>
          </ac:spMkLst>
        </pc:spChg>
        <pc:spChg chg="add">
          <ac:chgData name="Satoru Hayasaka" userId="f5f1b623-9aa9-4923-b86d-8ceaae247420" providerId="ADAL" clId="{3EA19AF7-721D-4F7B-BF09-C22A14E37CE7}" dt="2020-11-05T17:24:21.607" v="18" actId="22"/>
          <ac:spMkLst>
            <pc:docMk/>
            <pc:sldMk cId="3296732148" sldId="1088"/>
            <ac:spMk id="27" creationId="{7354E686-CF58-43B8-97A5-BA7DB0277542}"/>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9199794-45CA-FF41-AA62-5E594CEACF02}" type="datetimeFigureOut">
              <a:rPr lang="de-DE" smtClean="0"/>
              <a:t>11.01.2023</a:t>
            </a:fld>
            <a:endParaRPr lang="de-DE"/>
          </a:p>
        </p:txBody>
      </p:sp>
      <p:sp>
        <p:nvSpPr>
          <p:cNvPr id="4" name="Folienbildplatzhalter 3"/>
          <p:cNvSpPr>
            <a:spLocks noGrp="1" noRot="1" noChangeAspect="1"/>
          </p:cNvSpPr>
          <p:nvPr>
            <p:ph type="sldImg" idx="2"/>
          </p:nvPr>
        </p:nvSpPr>
        <p:spPr>
          <a:xfrm>
            <a:off x="960438" y="1143000"/>
            <a:ext cx="4937125"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lang="de-DE"/>
              <a:t>Mastertextformat bearbeiten
Zweite Ebene
Dritte Ebene
Vierte Ebene
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1E2914A-90BC-E546-9349-962456D80391}" type="slidenum">
              <a:rPr lang="de-DE" smtClean="0"/>
              <a:t>‹#›</a:t>
            </a:fld>
            <a:endParaRPr lang="de-DE"/>
          </a:p>
        </p:txBody>
      </p:sp>
    </p:spTree>
    <p:extLst>
      <p:ext uri="{BB962C8B-B14F-4D97-AF65-F5344CB8AC3E}">
        <p14:creationId xmlns:p14="http://schemas.microsoft.com/office/powerpoint/2010/main" val="8325941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 classic data science project always starts with some data, then data cleaning and data preparation to enhance the information to present to the model, then separation in test set and training set, then model training on training set, optionally some model optimization on an evaluation set, then model performance testing on a test set, and finally if the model quality is acceptable deployment otherwise we go back to improve one of the previous steps.</a:t>
            </a:r>
            <a:endParaRPr lang="en-US">
              <a:sym typeface="Wingdings" panose="05000000000000000000" pitchFamily="2" charset="2"/>
            </a:endParaRPr>
          </a:p>
          <a:p>
            <a:pPr marL="228600" indent="-228600">
              <a:buAutoNum type="arabicPeriod"/>
            </a:pPr>
            <a:endParaRPr lang="en-US"/>
          </a:p>
          <a:p>
            <a:pPr marL="228600" indent="-228600">
              <a:buAutoNum type="arabicPeriod"/>
            </a:pPr>
            <a:endParaRPr lang="en-US"/>
          </a:p>
          <a:p>
            <a:pPr marL="228600" indent="-228600">
              <a:buAutoNum type="arabicPeriod"/>
            </a:pPr>
            <a:r>
              <a:rPr lang="en-US"/>
              <a:t>Change </a:t>
            </a:r>
          </a:p>
        </p:txBody>
      </p:sp>
      <p:sp>
        <p:nvSpPr>
          <p:cNvPr id="4" name="Slide Number Placeholder 3"/>
          <p:cNvSpPr>
            <a:spLocks noGrp="1"/>
          </p:cNvSpPr>
          <p:nvPr>
            <p:ph type="sldNum" sz="quarter" idx="10"/>
          </p:nvPr>
        </p:nvSpPr>
        <p:spPr/>
        <p:txBody>
          <a:bodyPr/>
          <a:lstStyle/>
          <a:p>
            <a:fld id="{C8AAF4E9-3A9C-4BA5-B681-E30A66BEFD37}" type="slidenum">
              <a:rPr lang="en-US" smtClean="0"/>
              <a:pPr/>
              <a:t>19</a:t>
            </a:fld>
            <a:endParaRPr lang="en-US"/>
          </a:p>
        </p:txBody>
      </p:sp>
    </p:spTree>
    <p:extLst>
      <p:ext uri="{BB962C8B-B14F-4D97-AF65-F5344CB8AC3E}">
        <p14:creationId xmlns:p14="http://schemas.microsoft.com/office/powerpoint/2010/main" val="261592066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01-Title">
    <p:bg>
      <p:bgPr>
        <a:solidFill>
          <a:schemeClr val="bg1"/>
        </a:solidFill>
        <a:effectLst/>
      </p:bgPr>
    </p:bg>
    <p:spTree>
      <p:nvGrpSpPr>
        <p:cNvPr id="1" name=""/>
        <p:cNvGrpSpPr/>
        <p:nvPr/>
      </p:nvGrpSpPr>
      <p:grpSpPr>
        <a:xfrm>
          <a:off x="0" y="0"/>
          <a:ext cx="0" cy="0"/>
          <a:chOff x="0" y="0"/>
          <a:chExt cx="0" cy="0"/>
        </a:xfrm>
      </p:grpSpPr>
      <p:sp>
        <p:nvSpPr>
          <p:cNvPr id="3" name="Rechteck 2">
            <a:extLst>
              <a:ext uri="{FF2B5EF4-FFF2-40B4-BE49-F238E27FC236}">
                <a16:creationId xmlns:a16="http://schemas.microsoft.com/office/drawing/2014/main" id="{0D98B2BB-C54F-7F42-81FA-8650AF785A93}"/>
              </a:ext>
            </a:extLst>
          </p:cNvPr>
          <p:cNvSpPr/>
          <p:nvPr userDrawn="1"/>
        </p:nvSpPr>
        <p:spPr>
          <a:xfrm>
            <a:off x="0" y="585216"/>
            <a:ext cx="9144000" cy="5129784"/>
          </a:xfrm>
          <a:prstGeom prst="rect">
            <a:avLst/>
          </a:prstGeom>
          <a:gradFill flip="none" rotWithShape="1">
            <a:gsLst>
              <a:gs pos="27000">
                <a:schemeClr val="accent6"/>
              </a:gs>
              <a:gs pos="69000">
                <a:schemeClr val="accent1"/>
              </a:gs>
            </a:gsLst>
            <a:lin ang="126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b="1">
              <a:latin typeface="Roboto" panose="02000000000000000000" pitchFamily="2" charset="0"/>
              <a:ea typeface="Roboto" panose="02000000000000000000" pitchFamily="2" charset="0"/>
              <a:cs typeface="Roboto" panose="02000000000000000000" pitchFamily="2" charset="0"/>
            </a:endParaRPr>
          </a:p>
        </p:txBody>
      </p:sp>
      <p:sp>
        <p:nvSpPr>
          <p:cNvPr id="17" name="Title 1">
            <a:extLst>
              <a:ext uri="{FF2B5EF4-FFF2-40B4-BE49-F238E27FC236}">
                <a16:creationId xmlns:a16="http://schemas.microsoft.com/office/drawing/2014/main" id="{A0F04939-8B07-1D47-9EBE-831B36D91298}"/>
              </a:ext>
            </a:extLst>
          </p:cNvPr>
          <p:cNvSpPr>
            <a:spLocks noGrp="1"/>
          </p:cNvSpPr>
          <p:nvPr>
            <p:ph type="ctrTitle" hasCustomPrompt="1"/>
          </p:nvPr>
        </p:nvSpPr>
        <p:spPr>
          <a:xfrm>
            <a:off x="1224000" y="1404000"/>
            <a:ext cx="3576522" cy="646331"/>
          </a:xfrm>
          <a:prstGeom prst="rect">
            <a:avLst/>
          </a:prstGeom>
        </p:spPr>
        <p:txBody>
          <a:bodyPr wrap="square" anchor="t">
            <a:spAutoFit/>
          </a:bodyPr>
          <a:lstStyle>
            <a:lvl1pPr algn="l">
              <a:lnSpc>
                <a:spcPct val="100000"/>
              </a:lnSpc>
              <a:defRPr sz="4200" b="1">
                <a:latin typeface="Arial" panose="020B0604020202020204" pitchFamily="34" charset="0"/>
                <a:ea typeface="Arial" panose="020B0604020202020204" pitchFamily="34" charset="0"/>
                <a:cs typeface="Arial" panose="020B0604020202020204" pitchFamily="34" charset="0"/>
              </a:defRPr>
            </a:lvl1pPr>
          </a:lstStyle>
          <a:p>
            <a:r>
              <a:rPr lang="de-DE"/>
              <a:t>Slide Title </a:t>
            </a:r>
            <a:endParaRPr lang="en-US"/>
          </a:p>
        </p:txBody>
      </p:sp>
      <p:cxnSp>
        <p:nvCxnSpPr>
          <p:cNvPr id="5" name="Gerade Verbindung 4">
            <a:extLst>
              <a:ext uri="{FF2B5EF4-FFF2-40B4-BE49-F238E27FC236}">
                <a16:creationId xmlns:a16="http://schemas.microsoft.com/office/drawing/2014/main" id="{4CBC83F2-DFA1-B449-B47E-9F6B07C647FF}"/>
              </a:ext>
            </a:extLst>
          </p:cNvPr>
          <p:cNvCxnSpPr>
            <a:cxnSpLocks/>
          </p:cNvCxnSpPr>
          <p:nvPr userDrawn="1"/>
        </p:nvCxnSpPr>
        <p:spPr>
          <a:xfrm>
            <a:off x="966061" y="0"/>
            <a:ext cx="0" cy="5715000"/>
          </a:xfrm>
          <a:prstGeom prst="line">
            <a:avLst/>
          </a:prstGeom>
          <a:ln w="19050" cap="flat" cmpd="sng">
            <a:solidFill>
              <a:schemeClr val="bg2"/>
            </a:solidFill>
            <a:prstDash val="solid"/>
            <a:round/>
          </a:ln>
        </p:spPr>
        <p:style>
          <a:lnRef idx="1">
            <a:schemeClr val="accent1"/>
          </a:lnRef>
          <a:fillRef idx="0">
            <a:schemeClr val="accent1"/>
          </a:fillRef>
          <a:effectRef idx="0">
            <a:schemeClr val="accent1"/>
          </a:effectRef>
          <a:fontRef idx="minor">
            <a:schemeClr val="tx1"/>
          </a:fontRef>
        </p:style>
      </p:cxnSp>
      <p:pic>
        <p:nvPicPr>
          <p:cNvPr id="4" name="Grafik 3" descr="Ein Bild, das sitzend, Tisch, Computer, Essen enthält.&#10;&#10;Automatisch generierte Beschreibung">
            <a:extLst>
              <a:ext uri="{FF2B5EF4-FFF2-40B4-BE49-F238E27FC236}">
                <a16:creationId xmlns:a16="http://schemas.microsoft.com/office/drawing/2014/main" id="{3F640471-65BF-C648-868D-963E292AF463}"/>
              </a:ext>
            </a:extLst>
          </p:cNvPr>
          <p:cNvPicPr>
            <a:picLocks noChangeAspect="1"/>
          </p:cNvPicPr>
          <p:nvPr userDrawn="1"/>
        </p:nvPicPr>
        <p:blipFill>
          <a:blip r:embed="rId2"/>
          <a:stretch>
            <a:fillRect/>
          </a:stretch>
        </p:blipFill>
        <p:spPr>
          <a:xfrm>
            <a:off x="3333647" y="-1"/>
            <a:ext cx="5436616" cy="5617837"/>
          </a:xfrm>
          <a:prstGeom prst="rect">
            <a:avLst/>
          </a:prstGeom>
        </p:spPr>
      </p:pic>
    </p:spTree>
    <p:extLst>
      <p:ext uri="{BB962C8B-B14F-4D97-AF65-F5344CB8AC3E}">
        <p14:creationId xmlns:p14="http://schemas.microsoft.com/office/powerpoint/2010/main" val="15164247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02-Chapter title">
    <p:bg>
      <p:bgPr>
        <a:solidFill>
          <a:schemeClr val="bg1"/>
        </a:solidFill>
        <a:effectLst/>
      </p:bgPr>
    </p:bg>
    <p:spTree>
      <p:nvGrpSpPr>
        <p:cNvPr id="1" name=""/>
        <p:cNvGrpSpPr/>
        <p:nvPr/>
      </p:nvGrpSpPr>
      <p:grpSpPr>
        <a:xfrm>
          <a:off x="0" y="0"/>
          <a:ext cx="0" cy="0"/>
          <a:chOff x="0" y="0"/>
          <a:chExt cx="0" cy="0"/>
        </a:xfrm>
      </p:grpSpPr>
      <p:sp>
        <p:nvSpPr>
          <p:cNvPr id="3" name="Rechteck 2">
            <a:extLst>
              <a:ext uri="{FF2B5EF4-FFF2-40B4-BE49-F238E27FC236}">
                <a16:creationId xmlns:a16="http://schemas.microsoft.com/office/drawing/2014/main" id="{1276A92E-9DD2-2F4E-8619-6D60BD8C3ECD}"/>
              </a:ext>
            </a:extLst>
          </p:cNvPr>
          <p:cNvSpPr/>
          <p:nvPr userDrawn="1"/>
        </p:nvSpPr>
        <p:spPr>
          <a:xfrm>
            <a:off x="0" y="0"/>
            <a:ext cx="9144000" cy="606056"/>
          </a:xfrm>
          <a:prstGeom prst="rect">
            <a:avLst/>
          </a:prstGeom>
          <a:gradFill flip="none" rotWithShape="1">
            <a:gsLst>
              <a:gs pos="3000">
                <a:schemeClr val="accent6"/>
              </a:gs>
              <a:gs pos="63000">
                <a:schemeClr val="accent1"/>
              </a:gs>
            </a:gsLst>
            <a:lin ang="126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b="1">
              <a:latin typeface="Roboto" panose="02000000000000000000" pitchFamily="2" charset="0"/>
              <a:ea typeface="Roboto" panose="02000000000000000000" pitchFamily="2" charset="0"/>
              <a:cs typeface="Roboto" panose="02000000000000000000" pitchFamily="2" charset="0"/>
            </a:endParaRPr>
          </a:p>
        </p:txBody>
      </p:sp>
      <p:sp>
        <p:nvSpPr>
          <p:cNvPr id="12" name="Rechteck 11">
            <a:extLst>
              <a:ext uri="{FF2B5EF4-FFF2-40B4-BE49-F238E27FC236}">
                <a16:creationId xmlns:a16="http://schemas.microsoft.com/office/drawing/2014/main" id="{5734A693-5F7B-6046-90D0-257E6241D3C2}"/>
              </a:ext>
            </a:extLst>
          </p:cNvPr>
          <p:cNvSpPr/>
          <p:nvPr userDrawn="1"/>
        </p:nvSpPr>
        <p:spPr>
          <a:xfrm>
            <a:off x="0" y="606056"/>
            <a:ext cx="9144000" cy="4890977"/>
          </a:xfrm>
          <a:prstGeom prst="rect">
            <a:avLst/>
          </a:prstGeom>
          <a:solidFill>
            <a:srgbClr val="92AE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b="1">
              <a:latin typeface="Roboto" panose="02000000000000000000" pitchFamily="2" charset="0"/>
              <a:ea typeface="Roboto" panose="02000000000000000000" pitchFamily="2" charset="0"/>
              <a:cs typeface="Roboto" panose="02000000000000000000" pitchFamily="2" charset="0"/>
            </a:endParaRPr>
          </a:p>
        </p:txBody>
      </p:sp>
      <p:sp>
        <p:nvSpPr>
          <p:cNvPr id="13" name="Title 1">
            <a:extLst>
              <a:ext uri="{FF2B5EF4-FFF2-40B4-BE49-F238E27FC236}">
                <a16:creationId xmlns:a16="http://schemas.microsoft.com/office/drawing/2014/main" id="{4890F977-FE29-5A44-8A59-E92C8350D541}"/>
              </a:ext>
            </a:extLst>
          </p:cNvPr>
          <p:cNvSpPr>
            <a:spLocks noGrp="1"/>
          </p:cNvSpPr>
          <p:nvPr>
            <p:ph type="ctrTitle" hasCustomPrompt="1"/>
          </p:nvPr>
        </p:nvSpPr>
        <p:spPr>
          <a:xfrm>
            <a:off x="1224516" y="1044000"/>
            <a:ext cx="5484553" cy="1292662"/>
          </a:xfrm>
          <a:prstGeom prst="rect">
            <a:avLst/>
          </a:prstGeom>
        </p:spPr>
        <p:txBody>
          <a:bodyPr wrap="square" anchor="t">
            <a:spAutoFit/>
          </a:bodyPr>
          <a:lstStyle>
            <a:lvl1pPr algn="l">
              <a:lnSpc>
                <a:spcPct val="100000"/>
              </a:lnSpc>
              <a:defRPr sz="4200" b="0">
                <a:solidFill>
                  <a:srgbClr val="00386C"/>
                </a:solidFill>
                <a:latin typeface="Arial" panose="020B0604020202020204" pitchFamily="34" charset="0"/>
                <a:ea typeface="Arial" panose="020B0604020202020204" pitchFamily="34" charset="0"/>
                <a:cs typeface="Arial" panose="020B0604020202020204" pitchFamily="34" charset="0"/>
              </a:defRPr>
            </a:lvl1pPr>
          </a:lstStyle>
          <a:p>
            <a:r>
              <a:rPr lang="de-DE"/>
              <a:t>Chapter </a:t>
            </a:r>
            <a:br>
              <a:rPr lang="de-DE"/>
            </a:br>
            <a:r>
              <a:rPr lang="de-DE"/>
              <a:t>Title </a:t>
            </a:r>
            <a:endParaRPr lang="en-US"/>
          </a:p>
        </p:txBody>
      </p:sp>
      <p:cxnSp>
        <p:nvCxnSpPr>
          <p:cNvPr id="14" name="Gerade Verbindung 13">
            <a:extLst>
              <a:ext uri="{FF2B5EF4-FFF2-40B4-BE49-F238E27FC236}">
                <a16:creationId xmlns:a16="http://schemas.microsoft.com/office/drawing/2014/main" id="{6640156F-E036-7A4C-BC7D-099260826E00}"/>
              </a:ext>
            </a:extLst>
          </p:cNvPr>
          <p:cNvCxnSpPr>
            <a:cxnSpLocks/>
          </p:cNvCxnSpPr>
          <p:nvPr userDrawn="1"/>
        </p:nvCxnSpPr>
        <p:spPr>
          <a:xfrm>
            <a:off x="966061" y="0"/>
            <a:ext cx="0" cy="5715000"/>
          </a:xfrm>
          <a:prstGeom prst="line">
            <a:avLst/>
          </a:prstGeom>
          <a:ln w="19050" cap="flat" cmpd="sng">
            <a:solidFill>
              <a:schemeClr val="bg2"/>
            </a:solidFill>
            <a:prstDash val="solid"/>
            <a:round/>
          </a:ln>
        </p:spPr>
        <p:style>
          <a:lnRef idx="1">
            <a:schemeClr val="accent1"/>
          </a:lnRef>
          <a:fillRef idx="0">
            <a:schemeClr val="accent1"/>
          </a:fillRef>
          <a:effectRef idx="0">
            <a:schemeClr val="accent1"/>
          </a:effectRef>
          <a:fontRef idx="minor">
            <a:schemeClr val="tx1"/>
          </a:fontRef>
        </p:style>
      </p:cxnSp>
      <p:sp>
        <p:nvSpPr>
          <p:cNvPr id="19" name="Slide Number Placeholder 5">
            <a:extLst>
              <a:ext uri="{FF2B5EF4-FFF2-40B4-BE49-F238E27FC236}">
                <a16:creationId xmlns:a16="http://schemas.microsoft.com/office/drawing/2014/main" id="{8D691486-DA75-BD46-A06C-8E7CEDD4ADBD}"/>
              </a:ext>
            </a:extLst>
          </p:cNvPr>
          <p:cNvSpPr>
            <a:spLocks noGrp="1"/>
          </p:cNvSpPr>
          <p:nvPr>
            <p:ph type="sldNum" sz="quarter" idx="4"/>
          </p:nvPr>
        </p:nvSpPr>
        <p:spPr>
          <a:xfrm>
            <a:off x="8605224" y="5491424"/>
            <a:ext cx="180001" cy="238704"/>
          </a:xfrm>
          <a:prstGeom prst="rect">
            <a:avLst/>
          </a:prstGeom>
        </p:spPr>
        <p:txBody>
          <a:bodyPr vert="horz" lIns="0" tIns="0" rIns="0" bIns="0" rtlCol="0" anchor="ctr"/>
          <a:lstStyle>
            <a:lvl1pPr algn="ctr">
              <a:defRPr sz="600" b="0" i="0">
                <a:solidFill>
                  <a:schemeClr val="tx1"/>
                </a:solidFill>
                <a:latin typeface="Arial" panose="020B0604020202020204" pitchFamily="34" charset="0"/>
                <a:ea typeface="Roboto" panose="02000000000000000000" pitchFamily="2" charset="0"/>
                <a:cs typeface="Arial" panose="020B0604020202020204" pitchFamily="34" charset="0"/>
              </a:defRPr>
            </a:lvl1pPr>
          </a:lstStyle>
          <a:p>
            <a:fld id="{15C29056-5AFA-7949-831A-3EC086771171}" type="slidenum">
              <a:rPr lang="de-DE" smtClean="0"/>
              <a:pPr/>
              <a:t>‹#›</a:t>
            </a:fld>
            <a:endParaRPr lang="de-DE"/>
          </a:p>
        </p:txBody>
      </p:sp>
      <p:sp>
        <p:nvSpPr>
          <p:cNvPr id="21" name="Fußzeilenplatzhalter 2">
            <a:extLst>
              <a:ext uri="{FF2B5EF4-FFF2-40B4-BE49-F238E27FC236}">
                <a16:creationId xmlns:a16="http://schemas.microsoft.com/office/drawing/2014/main" id="{91AEDB89-5697-504D-8D7B-0587643FE3E0}"/>
              </a:ext>
            </a:extLst>
          </p:cNvPr>
          <p:cNvSpPr>
            <a:spLocks noGrp="1"/>
          </p:cNvSpPr>
          <p:nvPr>
            <p:ph type="ftr" sz="quarter" idx="3"/>
          </p:nvPr>
        </p:nvSpPr>
        <p:spPr>
          <a:xfrm>
            <a:off x="358775" y="5491424"/>
            <a:ext cx="4011206" cy="238704"/>
          </a:xfrm>
          <a:prstGeom prst="rect">
            <a:avLst/>
          </a:prstGeom>
        </p:spPr>
        <p:txBody>
          <a:bodyPr vert="horz" lIns="0" tIns="0" rIns="0" bIns="0" rtlCol="0" anchor="ctr"/>
          <a:lstStyle>
            <a:lvl1pPr algn="l">
              <a:defRPr sz="700" b="1" i="0">
                <a:solidFill>
                  <a:schemeClr val="tx1"/>
                </a:solidFill>
                <a:latin typeface="Arial" panose="020B0604020202020204" pitchFamily="34" charset="0"/>
                <a:ea typeface="Arial" panose="020B0503030404040204" pitchFamily="34" charset="0"/>
                <a:cs typeface="Arial" panose="020B0604020202020204" pitchFamily="34" charset="0"/>
              </a:defRPr>
            </a:lvl1pPr>
          </a:lstStyle>
          <a:p>
            <a:r>
              <a:rPr lang="en"/>
              <a:t>Guide to Intelligent Data Science </a:t>
            </a:r>
            <a:r>
              <a:rPr lang="en" b="0"/>
              <a:t>Second Edition, 2020</a:t>
            </a:r>
            <a:endParaRPr lang="de-DE" b="0"/>
          </a:p>
        </p:txBody>
      </p:sp>
      <p:sp>
        <p:nvSpPr>
          <p:cNvPr id="8" name="Rechteck 7">
            <a:extLst>
              <a:ext uri="{FF2B5EF4-FFF2-40B4-BE49-F238E27FC236}">
                <a16:creationId xmlns:a16="http://schemas.microsoft.com/office/drawing/2014/main" id="{639EF751-B7DA-8D43-ABED-4011DBCBB00D}"/>
              </a:ext>
            </a:extLst>
          </p:cNvPr>
          <p:cNvSpPr/>
          <p:nvPr userDrawn="1"/>
        </p:nvSpPr>
        <p:spPr>
          <a:xfrm>
            <a:off x="0" y="606056"/>
            <a:ext cx="966061" cy="1550507"/>
          </a:xfrm>
          <a:prstGeom prst="rect">
            <a:avLst/>
          </a:prstGeom>
          <a:solidFill>
            <a:srgbClr val="CDDEE7"/>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7878398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ody: Text (1 column)">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21F8F476-5A63-1B43-B744-71E61ABBD3C2}"/>
              </a:ext>
            </a:extLst>
          </p:cNvPr>
          <p:cNvSpPr>
            <a:spLocks noGrp="1"/>
          </p:cNvSpPr>
          <p:nvPr>
            <p:ph type="title" hasCustomPrompt="1"/>
          </p:nvPr>
        </p:nvSpPr>
        <p:spPr>
          <a:xfrm>
            <a:off x="358775" y="175032"/>
            <a:ext cx="8426450" cy="246221"/>
          </a:xfrm>
          <a:prstGeom prst="rect">
            <a:avLst/>
          </a:prstGeom>
        </p:spPr>
        <p:txBody>
          <a:bodyPr wrap="square" lIns="0" tIns="0" rIns="0" bIns="0">
            <a:spAutoFit/>
          </a:bodyPr>
          <a:lstStyle>
            <a:lvl1pPr>
              <a:lnSpc>
                <a:spcPct val="100000"/>
              </a:lnSpc>
              <a:defRPr sz="1600"/>
            </a:lvl1pPr>
          </a:lstStyle>
          <a:p>
            <a:r>
              <a:rPr lang="en-US"/>
              <a:t>Click to edit Master title style</a:t>
            </a:r>
          </a:p>
        </p:txBody>
      </p:sp>
      <p:sp>
        <p:nvSpPr>
          <p:cNvPr id="3" name="Foliennummernplatzhalter 2">
            <a:extLst>
              <a:ext uri="{FF2B5EF4-FFF2-40B4-BE49-F238E27FC236}">
                <a16:creationId xmlns:a16="http://schemas.microsoft.com/office/drawing/2014/main" id="{46438E48-491D-0744-AD5E-C40A88ED1463}"/>
              </a:ext>
            </a:extLst>
          </p:cNvPr>
          <p:cNvSpPr>
            <a:spLocks noGrp="1"/>
          </p:cNvSpPr>
          <p:nvPr>
            <p:ph type="sldNum" sz="quarter" idx="13"/>
          </p:nvPr>
        </p:nvSpPr>
        <p:spPr/>
        <p:txBody>
          <a:bodyPr/>
          <a:lstStyle/>
          <a:p>
            <a:fld id="{15C29056-5AFA-7949-831A-3EC086771171}" type="slidenum">
              <a:rPr lang="de-DE" smtClean="0"/>
              <a:pPr/>
              <a:t>‹#›</a:t>
            </a:fld>
            <a:endParaRPr lang="de-DE"/>
          </a:p>
        </p:txBody>
      </p:sp>
      <p:sp>
        <p:nvSpPr>
          <p:cNvPr id="6" name="Textplatzhalter 5">
            <a:extLst>
              <a:ext uri="{FF2B5EF4-FFF2-40B4-BE49-F238E27FC236}">
                <a16:creationId xmlns:a16="http://schemas.microsoft.com/office/drawing/2014/main" id="{EDD48C0B-5391-7641-83FB-0699C7A9D049}"/>
              </a:ext>
            </a:extLst>
          </p:cNvPr>
          <p:cNvSpPr>
            <a:spLocks noGrp="1"/>
          </p:cNvSpPr>
          <p:nvPr>
            <p:ph type="body" sz="quarter" idx="14" hasCustomPrompt="1"/>
          </p:nvPr>
        </p:nvSpPr>
        <p:spPr>
          <a:xfrm>
            <a:off x="360000" y="900000"/>
            <a:ext cx="8378825" cy="4307679"/>
          </a:xfrm>
        </p:spPr>
        <p:txBody>
          <a:bodyPr/>
          <a:lstStyle>
            <a:lvl1pPr marL="266700" indent="-260350">
              <a:buFont typeface="Symbol" pitchFamily="2" charset="2"/>
              <a:buChar char="-"/>
              <a:tabLst/>
              <a:defRPr/>
            </a:lvl1pPr>
            <a:lvl2pPr>
              <a:defRPr sz="1400"/>
            </a:lvl2pPr>
            <a:lvl3pPr>
              <a:defRPr sz="1400"/>
            </a:lvl3pPr>
            <a:lvl4pPr marL="933450" marR="0" indent="-222250" algn="l" defTabSz="685800" rtl="0" eaLnBrk="1" fontAlgn="auto" latinLnBrk="0" hangingPunct="1">
              <a:lnSpc>
                <a:spcPct val="100000"/>
              </a:lnSpc>
              <a:spcBef>
                <a:spcPts val="375"/>
              </a:spcBef>
              <a:spcAft>
                <a:spcPts val="0"/>
              </a:spcAft>
              <a:buClr>
                <a:srgbClr val="92AEBC"/>
              </a:buClr>
              <a:buSzTx/>
              <a:buFont typeface="Symbol" pitchFamily="2" charset="2"/>
              <a:buChar char="-"/>
              <a:tabLst/>
              <a:defRPr sz="1400"/>
            </a:lvl4pPr>
            <a:lvl5pPr>
              <a:defRPr sz="1400"/>
            </a:lvl5pPr>
          </a:lstStyle>
          <a:p>
            <a:pPr lvl="0"/>
            <a:r>
              <a:rPr lang="en-US"/>
              <a:t>Click to edit Master title style</a:t>
            </a:r>
            <a:endParaRPr lang="de-DE"/>
          </a:p>
          <a:p>
            <a:pPr lvl="1"/>
            <a:r>
              <a:rPr lang="en-US"/>
              <a:t>Second level</a:t>
            </a:r>
          </a:p>
          <a:p>
            <a:pPr lvl="2"/>
            <a:r>
              <a:rPr lang="de-DE"/>
              <a:t>Dritte Ebene</a:t>
            </a:r>
          </a:p>
          <a:p>
            <a:pPr marL="933450" marR="0" lvl="3" indent="-222250" algn="l" defTabSz="685800" rtl="0" eaLnBrk="1" fontAlgn="auto" latinLnBrk="0" hangingPunct="1">
              <a:lnSpc>
                <a:spcPct val="100000"/>
              </a:lnSpc>
              <a:spcBef>
                <a:spcPts val="375"/>
              </a:spcBef>
              <a:spcAft>
                <a:spcPts val="0"/>
              </a:spcAft>
              <a:buClr>
                <a:srgbClr val="92AEBC"/>
              </a:buClr>
              <a:buSzTx/>
              <a:buFont typeface="Symbol" pitchFamily="2" charset="2"/>
              <a:buChar char="-"/>
              <a:tabLst/>
              <a:defRPr/>
            </a:pPr>
            <a:r>
              <a:rPr lang="en-US"/>
              <a:t>Fourth level</a:t>
            </a:r>
          </a:p>
          <a:p>
            <a:pPr lvl="4"/>
            <a:r>
              <a:rPr lang="en-US"/>
              <a:t>Fifth level</a:t>
            </a:r>
          </a:p>
        </p:txBody>
      </p:sp>
      <p:sp>
        <p:nvSpPr>
          <p:cNvPr id="15" name="Fußzeilenplatzhalter 2">
            <a:extLst>
              <a:ext uri="{FF2B5EF4-FFF2-40B4-BE49-F238E27FC236}">
                <a16:creationId xmlns:a16="http://schemas.microsoft.com/office/drawing/2014/main" id="{B803BDE0-7686-6A44-87F6-24D51F182B08}"/>
              </a:ext>
            </a:extLst>
          </p:cNvPr>
          <p:cNvSpPr>
            <a:spLocks noGrp="1"/>
          </p:cNvSpPr>
          <p:nvPr>
            <p:ph type="ftr" sz="quarter" idx="3"/>
          </p:nvPr>
        </p:nvSpPr>
        <p:spPr>
          <a:xfrm>
            <a:off x="358775" y="5491424"/>
            <a:ext cx="4011206" cy="238704"/>
          </a:xfrm>
          <a:prstGeom prst="rect">
            <a:avLst/>
          </a:prstGeom>
        </p:spPr>
        <p:txBody>
          <a:bodyPr vert="horz" lIns="0" tIns="0" rIns="0" bIns="0" rtlCol="0" anchor="ctr"/>
          <a:lstStyle>
            <a:lvl1pPr algn="l">
              <a:defRPr sz="700" b="1" i="0">
                <a:solidFill>
                  <a:schemeClr val="tx1"/>
                </a:solidFill>
                <a:latin typeface="Arial" panose="020B0604020202020204" pitchFamily="34" charset="0"/>
                <a:ea typeface="Arial" panose="020B0503030404040204" pitchFamily="34" charset="0"/>
                <a:cs typeface="Arial" panose="020B0604020202020204" pitchFamily="34" charset="0"/>
              </a:defRPr>
            </a:lvl1pPr>
          </a:lstStyle>
          <a:p>
            <a:r>
              <a:rPr lang="en"/>
              <a:t>Guide to Intelligent Data Science </a:t>
            </a:r>
            <a:r>
              <a:rPr lang="en" b="0"/>
              <a:t>Second Edition, 2020</a:t>
            </a:r>
            <a:endParaRPr lang="de-DE" b="0"/>
          </a:p>
        </p:txBody>
      </p:sp>
    </p:spTree>
    <p:extLst>
      <p:ext uri="{BB962C8B-B14F-4D97-AF65-F5344CB8AC3E}">
        <p14:creationId xmlns:p14="http://schemas.microsoft.com/office/powerpoint/2010/main" val="33858551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ody: Text (2 columns)">
    <p:spTree>
      <p:nvGrpSpPr>
        <p:cNvPr id="1" name=""/>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FA66214D-6AE7-6844-8B78-0FA1678C8F74}"/>
              </a:ext>
            </a:extLst>
          </p:cNvPr>
          <p:cNvSpPr>
            <a:spLocks noGrp="1"/>
          </p:cNvSpPr>
          <p:nvPr>
            <p:ph type="sldNum" sz="quarter" idx="15"/>
          </p:nvPr>
        </p:nvSpPr>
        <p:spPr/>
        <p:txBody>
          <a:bodyPr/>
          <a:lstStyle/>
          <a:p>
            <a:fld id="{15C29056-5AFA-7949-831A-3EC086771171}" type="slidenum">
              <a:rPr lang="de-DE" smtClean="0"/>
              <a:pPr/>
              <a:t>‹#›</a:t>
            </a:fld>
            <a:endParaRPr lang="de-DE"/>
          </a:p>
        </p:txBody>
      </p:sp>
      <p:sp>
        <p:nvSpPr>
          <p:cNvPr id="14" name="Titel 4">
            <a:extLst>
              <a:ext uri="{FF2B5EF4-FFF2-40B4-BE49-F238E27FC236}">
                <a16:creationId xmlns:a16="http://schemas.microsoft.com/office/drawing/2014/main" id="{BD365B8B-5868-3D40-B70D-97ACEBCFBEC4}"/>
              </a:ext>
            </a:extLst>
          </p:cNvPr>
          <p:cNvSpPr>
            <a:spLocks noGrp="1"/>
          </p:cNvSpPr>
          <p:nvPr>
            <p:ph type="title" hasCustomPrompt="1"/>
          </p:nvPr>
        </p:nvSpPr>
        <p:spPr>
          <a:xfrm>
            <a:off x="358775" y="173941"/>
            <a:ext cx="8433504" cy="246221"/>
          </a:xfrm>
        </p:spPr>
        <p:txBody>
          <a:bodyPr/>
          <a:lstStyle/>
          <a:p>
            <a:r>
              <a:rPr lang="en-US"/>
              <a:t>Click to edit Master title style</a:t>
            </a:r>
            <a:endParaRPr lang="de-DE"/>
          </a:p>
        </p:txBody>
      </p:sp>
      <p:sp>
        <p:nvSpPr>
          <p:cNvPr id="5" name="Textplatzhalter 4">
            <a:extLst>
              <a:ext uri="{FF2B5EF4-FFF2-40B4-BE49-F238E27FC236}">
                <a16:creationId xmlns:a16="http://schemas.microsoft.com/office/drawing/2014/main" id="{5BDE0700-9001-1346-BFE7-A17DD5863EBD}"/>
              </a:ext>
            </a:extLst>
          </p:cNvPr>
          <p:cNvSpPr>
            <a:spLocks noGrp="1"/>
          </p:cNvSpPr>
          <p:nvPr>
            <p:ph type="body" sz="quarter" idx="17" hasCustomPrompt="1"/>
          </p:nvPr>
        </p:nvSpPr>
        <p:spPr>
          <a:xfrm>
            <a:off x="358775" y="900113"/>
            <a:ext cx="4011613" cy="4305300"/>
          </a:xfrm>
        </p:spPr>
        <p:txBody>
          <a:bodyPr/>
          <a:lstStyle>
            <a:lvl1pPr marL="266700" indent="-260350">
              <a:buFont typeface="Symbol" pitchFamily="2" charset="2"/>
              <a:buChar char="-"/>
              <a:tabLst/>
              <a:defRPr/>
            </a:lvl1pPr>
            <a:lvl2pPr>
              <a:defRPr sz="1400"/>
            </a:lvl2pPr>
            <a:lvl3pPr>
              <a:defRPr sz="1400"/>
            </a:lvl3pPr>
            <a:lvl4pPr marL="933450" marR="0" indent="-222250" algn="l" defTabSz="685800" rtl="0" eaLnBrk="1" fontAlgn="auto" latinLnBrk="0" hangingPunct="1">
              <a:lnSpc>
                <a:spcPct val="100000"/>
              </a:lnSpc>
              <a:spcBef>
                <a:spcPts val="375"/>
              </a:spcBef>
              <a:spcAft>
                <a:spcPts val="0"/>
              </a:spcAft>
              <a:buClr>
                <a:srgbClr val="92AEBC"/>
              </a:buClr>
              <a:buSzTx/>
              <a:buFont typeface="Symbol" pitchFamily="2" charset="2"/>
              <a:buChar char="-"/>
              <a:tabLst/>
              <a:defRPr sz="1400"/>
            </a:lvl4pPr>
            <a:lvl5pPr>
              <a:defRPr sz="1400"/>
            </a:lvl5pPr>
          </a:lstStyle>
          <a:p>
            <a:pPr lvl="0"/>
            <a:r>
              <a:rPr lang="en-US"/>
              <a:t>Click to edit Master title style</a:t>
            </a:r>
            <a:endParaRPr lang="de-DE"/>
          </a:p>
          <a:p>
            <a:pPr lvl="1"/>
            <a:r>
              <a:rPr lang="en-US"/>
              <a:t>Second level</a:t>
            </a:r>
          </a:p>
          <a:p>
            <a:pPr lvl="2"/>
            <a:r>
              <a:rPr lang="de-DE"/>
              <a:t>Dritte Ebene</a:t>
            </a:r>
          </a:p>
          <a:p>
            <a:pPr marL="933450" marR="0" lvl="3" indent="-222250" algn="l" defTabSz="685800" rtl="0" eaLnBrk="1" fontAlgn="auto" latinLnBrk="0" hangingPunct="1">
              <a:lnSpc>
                <a:spcPct val="100000"/>
              </a:lnSpc>
              <a:spcBef>
                <a:spcPts val="375"/>
              </a:spcBef>
              <a:spcAft>
                <a:spcPts val="0"/>
              </a:spcAft>
              <a:buClr>
                <a:srgbClr val="92AEBC"/>
              </a:buClr>
              <a:buSzTx/>
              <a:buFont typeface="Symbol" pitchFamily="2" charset="2"/>
              <a:buChar char="-"/>
              <a:tabLst/>
              <a:defRPr/>
            </a:pPr>
            <a:r>
              <a:rPr lang="en-US"/>
              <a:t>Fourth level</a:t>
            </a:r>
          </a:p>
          <a:p>
            <a:pPr lvl="4"/>
            <a:r>
              <a:rPr lang="en-US"/>
              <a:t>Fifth level</a:t>
            </a:r>
          </a:p>
        </p:txBody>
      </p:sp>
      <p:sp>
        <p:nvSpPr>
          <p:cNvPr id="7" name="Textplatzhalter 6">
            <a:extLst>
              <a:ext uri="{FF2B5EF4-FFF2-40B4-BE49-F238E27FC236}">
                <a16:creationId xmlns:a16="http://schemas.microsoft.com/office/drawing/2014/main" id="{3A2A4D7F-0FF9-9641-A4AC-28DCA004BBD2}"/>
              </a:ext>
            </a:extLst>
          </p:cNvPr>
          <p:cNvSpPr>
            <a:spLocks noGrp="1"/>
          </p:cNvSpPr>
          <p:nvPr>
            <p:ph type="body" sz="quarter" idx="18" hasCustomPrompt="1"/>
          </p:nvPr>
        </p:nvSpPr>
        <p:spPr>
          <a:xfrm>
            <a:off x="4680000" y="900113"/>
            <a:ext cx="4032250" cy="4305300"/>
          </a:xfrm>
        </p:spPr>
        <p:txBody>
          <a:bodyPr/>
          <a:lstStyle>
            <a:lvl1pPr marL="266700" indent="-260350">
              <a:buFont typeface="Symbol" pitchFamily="2" charset="2"/>
              <a:buChar char="-"/>
              <a:tabLst/>
              <a:defRPr/>
            </a:lvl1pPr>
            <a:lvl2pPr>
              <a:defRPr sz="1400"/>
            </a:lvl2pPr>
            <a:lvl3pPr>
              <a:defRPr sz="1400"/>
            </a:lvl3pPr>
            <a:lvl4pPr marL="933450" marR="0" indent="-222250" algn="l" defTabSz="685800" rtl="0" eaLnBrk="1" fontAlgn="auto" latinLnBrk="0" hangingPunct="1">
              <a:lnSpc>
                <a:spcPct val="100000"/>
              </a:lnSpc>
              <a:spcBef>
                <a:spcPts val="375"/>
              </a:spcBef>
              <a:spcAft>
                <a:spcPts val="0"/>
              </a:spcAft>
              <a:buClr>
                <a:srgbClr val="92AEBC"/>
              </a:buClr>
              <a:buSzTx/>
              <a:buFont typeface="Symbol" pitchFamily="2" charset="2"/>
              <a:buChar char="-"/>
              <a:tabLst/>
              <a:defRPr sz="1400"/>
            </a:lvl4pPr>
            <a:lvl5pPr>
              <a:defRPr sz="1400"/>
            </a:lvl5pPr>
          </a:lstStyle>
          <a:p>
            <a:pPr lvl="0"/>
            <a:r>
              <a:rPr lang="en-US"/>
              <a:t>Click to edit Master title style</a:t>
            </a:r>
            <a:endParaRPr lang="de-DE"/>
          </a:p>
          <a:p>
            <a:pPr lvl="1"/>
            <a:r>
              <a:rPr lang="en-US"/>
              <a:t>Second level</a:t>
            </a:r>
          </a:p>
          <a:p>
            <a:pPr lvl="2"/>
            <a:r>
              <a:rPr lang="de-DE"/>
              <a:t>Dritte Ebene</a:t>
            </a:r>
          </a:p>
          <a:p>
            <a:pPr marL="933450" marR="0" lvl="3" indent="-222250" algn="l" defTabSz="685800" rtl="0" eaLnBrk="1" fontAlgn="auto" latinLnBrk="0" hangingPunct="1">
              <a:lnSpc>
                <a:spcPct val="100000"/>
              </a:lnSpc>
              <a:spcBef>
                <a:spcPts val="375"/>
              </a:spcBef>
              <a:spcAft>
                <a:spcPts val="0"/>
              </a:spcAft>
              <a:buClr>
                <a:srgbClr val="92AEBC"/>
              </a:buClr>
              <a:buSzTx/>
              <a:buFont typeface="Symbol" pitchFamily="2" charset="2"/>
              <a:buChar char="-"/>
              <a:tabLst/>
              <a:defRPr/>
            </a:pPr>
            <a:r>
              <a:rPr lang="en-US"/>
              <a:t>Fourth level</a:t>
            </a:r>
          </a:p>
          <a:p>
            <a:pPr lvl="4"/>
            <a:r>
              <a:rPr lang="en-US"/>
              <a:t>Fifth level</a:t>
            </a:r>
          </a:p>
        </p:txBody>
      </p:sp>
      <p:sp>
        <p:nvSpPr>
          <p:cNvPr id="19" name="Fußzeilenplatzhalter 2">
            <a:extLst>
              <a:ext uri="{FF2B5EF4-FFF2-40B4-BE49-F238E27FC236}">
                <a16:creationId xmlns:a16="http://schemas.microsoft.com/office/drawing/2014/main" id="{C431475C-FDC5-8142-BF55-F4F8ECC240CC}"/>
              </a:ext>
            </a:extLst>
          </p:cNvPr>
          <p:cNvSpPr>
            <a:spLocks noGrp="1"/>
          </p:cNvSpPr>
          <p:nvPr>
            <p:ph type="ftr" sz="quarter" idx="3"/>
          </p:nvPr>
        </p:nvSpPr>
        <p:spPr>
          <a:xfrm>
            <a:off x="358775" y="5491424"/>
            <a:ext cx="4011206" cy="238704"/>
          </a:xfrm>
          <a:prstGeom prst="rect">
            <a:avLst/>
          </a:prstGeom>
        </p:spPr>
        <p:txBody>
          <a:bodyPr vert="horz" lIns="0" tIns="0" rIns="0" bIns="0" rtlCol="0" anchor="ctr"/>
          <a:lstStyle>
            <a:lvl1pPr algn="l">
              <a:defRPr sz="700" b="1" i="0">
                <a:solidFill>
                  <a:schemeClr val="tx1"/>
                </a:solidFill>
                <a:latin typeface="Arial" panose="020B0604020202020204" pitchFamily="34" charset="0"/>
                <a:ea typeface="Arial" panose="020B0503030404040204" pitchFamily="34" charset="0"/>
                <a:cs typeface="Arial" panose="020B0604020202020204" pitchFamily="34" charset="0"/>
              </a:defRPr>
            </a:lvl1pPr>
          </a:lstStyle>
          <a:p>
            <a:r>
              <a:rPr lang="en"/>
              <a:t>Guide to Intelligent Data Science </a:t>
            </a:r>
            <a:r>
              <a:rPr lang="en" b="0"/>
              <a:t>Second Edition, 2020</a:t>
            </a:r>
            <a:endParaRPr lang="de-DE" b="0"/>
          </a:p>
        </p:txBody>
      </p:sp>
    </p:spTree>
    <p:extLst>
      <p:ext uri="{BB962C8B-B14F-4D97-AF65-F5344CB8AC3E}">
        <p14:creationId xmlns:p14="http://schemas.microsoft.com/office/powerpoint/2010/main" val="7108179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ody: Text + Picture">
    <p:spTree>
      <p:nvGrpSpPr>
        <p:cNvPr id="1" name=""/>
        <p:cNvGrpSpPr/>
        <p:nvPr/>
      </p:nvGrpSpPr>
      <p:grpSpPr>
        <a:xfrm>
          <a:off x="0" y="0"/>
          <a:ext cx="0" cy="0"/>
          <a:chOff x="0" y="0"/>
          <a:chExt cx="0" cy="0"/>
        </a:xfrm>
      </p:grpSpPr>
      <p:sp>
        <p:nvSpPr>
          <p:cNvPr id="5" name="Bildplatzhalter 4">
            <a:extLst>
              <a:ext uri="{FF2B5EF4-FFF2-40B4-BE49-F238E27FC236}">
                <a16:creationId xmlns:a16="http://schemas.microsoft.com/office/drawing/2014/main" id="{1E2FFFC0-B0CF-0D4D-8A2D-A2A6C661B3D9}"/>
              </a:ext>
            </a:extLst>
          </p:cNvPr>
          <p:cNvSpPr>
            <a:spLocks noGrp="1"/>
          </p:cNvSpPr>
          <p:nvPr>
            <p:ph type="pic" sz="quarter" idx="11"/>
          </p:nvPr>
        </p:nvSpPr>
        <p:spPr>
          <a:xfrm>
            <a:off x="4679999" y="900001"/>
            <a:ext cx="4105225" cy="4342262"/>
          </a:xfrm>
          <a:ln w="57150" cap="sq">
            <a:noFill/>
            <a:miter lim="800000"/>
          </a:ln>
        </p:spPr>
        <p:txBody>
          <a:bodyPr/>
          <a:lstStyle>
            <a:lvl1pPr marL="6350" indent="0">
              <a:buNone/>
              <a:defRPr>
                <a:solidFill>
                  <a:schemeClr val="tx1">
                    <a:lumMod val="75000"/>
                  </a:schemeClr>
                </a:solidFill>
              </a:defRPr>
            </a:lvl1pPr>
          </a:lstStyle>
          <a:p>
            <a:r>
              <a:rPr lang="de-DE"/>
              <a:t>Bild durch Klicken auf Symbol hinzufügen</a:t>
            </a:r>
          </a:p>
        </p:txBody>
      </p:sp>
      <p:sp>
        <p:nvSpPr>
          <p:cNvPr id="3" name="Foliennummernplatzhalter 2">
            <a:extLst>
              <a:ext uri="{FF2B5EF4-FFF2-40B4-BE49-F238E27FC236}">
                <a16:creationId xmlns:a16="http://schemas.microsoft.com/office/drawing/2014/main" id="{51C1F53E-94CD-F14F-A6CD-D57201049D1E}"/>
              </a:ext>
            </a:extLst>
          </p:cNvPr>
          <p:cNvSpPr>
            <a:spLocks noGrp="1"/>
          </p:cNvSpPr>
          <p:nvPr>
            <p:ph type="sldNum" sz="quarter" idx="14"/>
          </p:nvPr>
        </p:nvSpPr>
        <p:spPr/>
        <p:txBody>
          <a:bodyPr/>
          <a:lstStyle/>
          <a:p>
            <a:fld id="{15C29056-5AFA-7949-831A-3EC086771171}" type="slidenum">
              <a:rPr lang="de-DE" smtClean="0"/>
              <a:pPr/>
              <a:t>‹#›</a:t>
            </a:fld>
            <a:endParaRPr lang="de-DE"/>
          </a:p>
        </p:txBody>
      </p:sp>
      <p:sp>
        <p:nvSpPr>
          <p:cNvPr id="13" name="Titel 4">
            <a:extLst>
              <a:ext uri="{FF2B5EF4-FFF2-40B4-BE49-F238E27FC236}">
                <a16:creationId xmlns:a16="http://schemas.microsoft.com/office/drawing/2014/main" id="{36EE8378-5CCF-9144-B82F-7C252F4CE31B}"/>
              </a:ext>
            </a:extLst>
          </p:cNvPr>
          <p:cNvSpPr>
            <a:spLocks noGrp="1"/>
          </p:cNvSpPr>
          <p:nvPr>
            <p:ph type="title" hasCustomPrompt="1"/>
          </p:nvPr>
        </p:nvSpPr>
        <p:spPr>
          <a:xfrm>
            <a:off x="358775" y="173941"/>
            <a:ext cx="8433504" cy="246221"/>
          </a:xfrm>
        </p:spPr>
        <p:txBody>
          <a:bodyPr/>
          <a:lstStyle/>
          <a:p>
            <a:r>
              <a:rPr lang="en-US"/>
              <a:t>Click to edit Master title style</a:t>
            </a:r>
            <a:endParaRPr lang="de-DE"/>
          </a:p>
        </p:txBody>
      </p:sp>
      <p:sp>
        <p:nvSpPr>
          <p:cNvPr id="6" name="Textplatzhalter 5">
            <a:extLst>
              <a:ext uri="{FF2B5EF4-FFF2-40B4-BE49-F238E27FC236}">
                <a16:creationId xmlns:a16="http://schemas.microsoft.com/office/drawing/2014/main" id="{60172A25-DB0F-0B40-80A4-0BCDD7F8AEB7}"/>
              </a:ext>
            </a:extLst>
          </p:cNvPr>
          <p:cNvSpPr>
            <a:spLocks noGrp="1"/>
          </p:cNvSpPr>
          <p:nvPr>
            <p:ph type="body" sz="quarter" idx="15" hasCustomPrompt="1"/>
          </p:nvPr>
        </p:nvSpPr>
        <p:spPr>
          <a:xfrm>
            <a:off x="358775" y="900001"/>
            <a:ext cx="4011613" cy="4302237"/>
          </a:xfrm>
        </p:spPr>
        <p:txBody>
          <a:bodyPr/>
          <a:lstStyle>
            <a:lvl1pPr marL="266700" indent="-260350">
              <a:buFont typeface="Symbol" pitchFamily="2" charset="2"/>
              <a:buChar char="-"/>
              <a:tabLst/>
              <a:defRPr/>
            </a:lvl1pPr>
            <a:lvl2pPr>
              <a:defRPr sz="1400"/>
            </a:lvl2pPr>
            <a:lvl3pPr>
              <a:defRPr sz="1400"/>
            </a:lvl3pPr>
            <a:lvl4pPr marL="933450" marR="0" indent="-222250" algn="l" defTabSz="685800" rtl="0" eaLnBrk="1" fontAlgn="auto" latinLnBrk="0" hangingPunct="1">
              <a:lnSpc>
                <a:spcPct val="100000"/>
              </a:lnSpc>
              <a:spcBef>
                <a:spcPts val="375"/>
              </a:spcBef>
              <a:spcAft>
                <a:spcPts val="0"/>
              </a:spcAft>
              <a:buClr>
                <a:srgbClr val="92AEBC"/>
              </a:buClr>
              <a:buSzTx/>
              <a:buFont typeface="Symbol" pitchFamily="2" charset="2"/>
              <a:buChar char="-"/>
              <a:tabLst/>
              <a:defRPr sz="1400"/>
            </a:lvl4pPr>
            <a:lvl5pPr>
              <a:defRPr sz="1400"/>
            </a:lvl5pPr>
          </a:lstStyle>
          <a:p>
            <a:pPr lvl="0"/>
            <a:r>
              <a:rPr lang="en-US"/>
              <a:t>Click to edit Master title style</a:t>
            </a:r>
            <a:endParaRPr lang="de-DE"/>
          </a:p>
          <a:p>
            <a:pPr lvl="1"/>
            <a:r>
              <a:rPr lang="en-US"/>
              <a:t>Second level</a:t>
            </a:r>
          </a:p>
          <a:p>
            <a:pPr lvl="2"/>
            <a:r>
              <a:rPr lang="de-DE"/>
              <a:t>Dritte Ebene</a:t>
            </a:r>
          </a:p>
          <a:p>
            <a:pPr marL="933450" marR="0" lvl="3" indent="-222250" algn="l" defTabSz="685800" rtl="0" eaLnBrk="1" fontAlgn="auto" latinLnBrk="0" hangingPunct="1">
              <a:lnSpc>
                <a:spcPct val="100000"/>
              </a:lnSpc>
              <a:spcBef>
                <a:spcPts val="375"/>
              </a:spcBef>
              <a:spcAft>
                <a:spcPts val="0"/>
              </a:spcAft>
              <a:buClr>
                <a:srgbClr val="92AEBC"/>
              </a:buClr>
              <a:buSzTx/>
              <a:buFont typeface="Symbol" pitchFamily="2" charset="2"/>
              <a:buChar char="-"/>
              <a:tabLst/>
              <a:defRPr/>
            </a:pPr>
            <a:r>
              <a:rPr lang="en-US"/>
              <a:t>Fourth level</a:t>
            </a:r>
          </a:p>
          <a:p>
            <a:pPr lvl="4"/>
            <a:r>
              <a:rPr lang="en-US"/>
              <a:t>Fifth level</a:t>
            </a:r>
          </a:p>
        </p:txBody>
      </p:sp>
      <p:sp>
        <p:nvSpPr>
          <p:cNvPr id="16" name="Fußzeilenplatzhalter 2">
            <a:extLst>
              <a:ext uri="{FF2B5EF4-FFF2-40B4-BE49-F238E27FC236}">
                <a16:creationId xmlns:a16="http://schemas.microsoft.com/office/drawing/2014/main" id="{F167F8D4-D622-F340-8F6D-036447626CC4}"/>
              </a:ext>
            </a:extLst>
          </p:cNvPr>
          <p:cNvSpPr>
            <a:spLocks noGrp="1"/>
          </p:cNvSpPr>
          <p:nvPr>
            <p:ph type="ftr" sz="quarter" idx="3"/>
          </p:nvPr>
        </p:nvSpPr>
        <p:spPr>
          <a:xfrm>
            <a:off x="358775" y="5491424"/>
            <a:ext cx="4011206" cy="238704"/>
          </a:xfrm>
          <a:prstGeom prst="rect">
            <a:avLst/>
          </a:prstGeom>
        </p:spPr>
        <p:txBody>
          <a:bodyPr vert="horz" lIns="0" tIns="0" rIns="0" bIns="0" rtlCol="0" anchor="ctr"/>
          <a:lstStyle>
            <a:lvl1pPr algn="l">
              <a:defRPr sz="700" b="1" i="0">
                <a:solidFill>
                  <a:schemeClr val="tx1"/>
                </a:solidFill>
                <a:latin typeface="Arial" panose="020B0604020202020204" pitchFamily="34" charset="0"/>
                <a:ea typeface="Arial" panose="020B0503030404040204" pitchFamily="34" charset="0"/>
                <a:cs typeface="Arial" panose="020B0604020202020204" pitchFamily="34" charset="0"/>
              </a:defRPr>
            </a:lvl1pPr>
          </a:lstStyle>
          <a:p>
            <a:r>
              <a:rPr lang="en"/>
              <a:t>Guide to Intelligent Data Science </a:t>
            </a:r>
            <a:r>
              <a:rPr lang="en" b="0"/>
              <a:t>Second Edition, 2020</a:t>
            </a:r>
            <a:endParaRPr lang="de-DE" b="0"/>
          </a:p>
        </p:txBody>
      </p:sp>
    </p:spTree>
    <p:extLst>
      <p:ext uri="{BB962C8B-B14F-4D97-AF65-F5344CB8AC3E}">
        <p14:creationId xmlns:p14="http://schemas.microsoft.com/office/powerpoint/2010/main" val="5800952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ody: Picture + Text">
    <p:spTree>
      <p:nvGrpSpPr>
        <p:cNvPr id="1" name=""/>
        <p:cNvGrpSpPr/>
        <p:nvPr/>
      </p:nvGrpSpPr>
      <p:grpSpPr>
        <a:xfrm>
          <a:off x="0" y="0"/>
          <a:ext cx="0" cy="0"/>
          <a:chOff x="0" y="0"/>
          <a:chExt cx="0" cy="0"/>
        </a:xfrm>
      </p:grpSpPr>
      <p:sp>
        <p:nvSpPr>
          <p:cNvPr id="5" name="Bildplatzhalter 4">
            <a:extLst>
              <a:ext uri="{FF2B5EF4-FFF2-40B4-BE49-F238E27FC236}">
                <a16:creationId xmlns:a16="http://schemas.microsoft.com/office/drawing/2014/main" id="{1E2FFFC0-B0CF-0D4D-8A2D-A2A6C661B3D9}"/>
              </a:ext>
            </a:extLst>
          </p:cNvPr>
          <p:cNvSpPr>
            <a:spLocks noGrp="1"/>
          </p:cNvSpPr>
          <p:nvPr>
            <p:ph type="pic" sz="quarter" idx="11"/>
          </p:nvPr>
        </p:nvSpPr>
        <p:spPr>
          <a:xfrm>
            <a:off x="358776" y="900000"/>
            <a:ext cx="4011206" cy="4331420"/>
          </a:xfrm>
          <a:ln w="50800" cap="sq">
            <a:noFill/>
            <a:miter lim="800000"/>
          </a:ln>
        </p:spPr>
        <p:txBody>
          <a:bodyPr/>
          <a:lstStyle>
            <a:lvl1pPr marL="6350" indent="0">
              <a:buFont typeface="Arial" panose="020B0604020202020204" pitchFamily="34" charset="0"/>
              <a:buNone/>
              <a:defRPr>
                <a:solidFill>
                  <a:schemeClr val="tx1">
                    <a:lumMod val="75000"/>
                  </a:schemeClr>
                </a:solidFill>
              </a:defRPr>
            </a:lvl1pPr>
          </a:lstStyle>
          <a:p>
            <a:r>
              <a:rPr lang="de-DE"/>
              <a:t>Bild durch Klicken auf Symbol hinzufügen</a:t>
            </a:r>
          </a:p>
        </p:txBody>
      </p:sp>
      <p:sp>
        <p:nvSpPr>
          <p:cNvPr id="3" name="Foliennummernplatzhalter 2">
            <a:extLst>
              <a:ext uri="{FF2B5EF4-FFF2-40B4-BE49-F238E27FC236}">
                <a16:creationId xmlns:a16="http://schemas.microsoft.com/office/drawing/2014/main" id="{83E27F57-B2F4-9241-929D-68B182DD39DB}"/>
              </a:ext>
            </a:extLst>
          </p:cNvPr>
          <p:cNvSpPr>
            <a:spLocks noGrp="1"/>
          </p:cNvSpPr>
          <p:nvPr>
            <p:ph type="sldNum" sz="quarter" idx="15"/>
          </p:nvPr>
        </p:nvSpPr>
        <p:spPr/>
        <p:txBody>
          <a:bodyPr/>
          <a:lstStyle/>
          <a:p>
            <a:fld id="{15C29056-5AFA-7949-831A-3EC086771171}" type="slidenum">
              <a:rPr lang="de-DE" smtClean="0"/>
              <a:pPr/>
              <a:t>‹#›</a:t>
            </a:fld>
            <a:endParaRPr lang="de-DE"/>
          </a:p>
        </p:txBody>
      </p:sp>
      <p:sp>
        <p:nvSpPr>
          <p:cNvPr id="13" name="Titel 4">
            <a:extLst>
              <a:ext uri="{FF2B5EF4-FFF2-40B4-BE49-F238E27FC236}">
                <a16:creationId xmlns:a16="http://schemas.microsoft.com/office/drawing/2014/main" id="{15B9A3C3-445A-804B-AB66-80EE629EEB54}"/>
              </a:ext>
            </a:extLst>
          </p:cNvPr>
          <p:cNvSpPr>
            <a:spLocks noGrp="1"/>
          </p:cNvSpPr>
          <p:nvPr>
            <p:ph type="title" hasCustomPrompt="1"/>
          </p:nvPr>
        </p:nvSpPr>
        <p:spPr>
          <a:xfrm>
            <a:off x="358775" y="173941"/>
            <a:ext cx="8426450" cy="246221"/>
          </a:xfrm>
        </p:spPr>
        <p:txBody>
          <a:bodyPr/>
          <a:lstStyle/>
          <a:p>
            <a:r>
              <a:rPr lang="en-US"/>
              <a:t>Click to edit Master title style</a:t>
            </a:r>
            <a:endParaRPr lang="de-DE"/>
          </a:p>
        </p:txBody>
      </p:sp>
      <p:sp>
        <p:nvSpPr>
          <p:cNvPr id="6" name="Textplatzhalter 5">
            <a:extLst>
              <a:ext uri="{FF2B5EF4-FFF2-40B4-BE49-F238E27FC236}">
                <a16:creationId xmlns:a16="http://schemas.microsoft.com/office/drawing/2014/main" id="{E041EECD-9FC2-934F-AA63-0ED240232F9B}"/>
              </a:ext>
            </a:extLst>
          </p:cNvPr>
          <p:cNvSpPr>
            <a:spLocks noGrp="1"/>
          </p:cNvSpPr>
          <p:nvPr>
            <p:ph type="body" sz="quarter" idx="16" hasCustomPrompt="1"/>
          </p:nvPr>
        </p:nvSpPr>
        <p:spPr>
          <a:xfrm>
            <a:off x="4680000" y="900000"/>
            <a:ext cx="4037012" cy="4331420"/>
          </a:xfrm>
        </p:spPr>
        <p:txBody>
          <a:bodyPr/>
          <a:lstStyle>
            <a:lvl1pPr marL="266700" indent="-260350">
              <a:buFont typeface="Symbol" pitchFamily="2" charset="2"/>
              <a:buChar char="-"/>
              <a:tabLst/>
              <a:defRPr/>
            </a:lvl1pPr>
            <a:lvl2pPr>
              <a:defRPr sz="1400"/>
            </a:lvl2pPr>
            <a:lvl3pPr>
              <a:defRPr sz="1400"/>
            </a:lvl3pPr>
            <a:lvl4pPr marL="933450" marR="0" indent="-222250" algn="l" defTabSz="685800" rtl="0" eaLnBrk="1" fontAlgn="auto" latinLnBrk="0" hangingPunct="1">
              <a:lnSpc>
                <a:spcPct val="100000"/>
              </a:lnSpc>
              <a:spcBef>
                <a:spcPts val="375"/>
              </a:spcBef>
              <a:spcAft>
                <a:spcPts val="0"/>
              </a:spcAft>
              <a:buClr>
                <a:srgbClr val="92AEBC"/>
              </a:buClr>
              <a:buSzTx/>
              <a:buFont typeface="Symbol" pitchFamily="2" charset="2"/>
              <a:buChar char="-"/>
              <a:tabLst/>
              <a:defRPr sz="1400"/>
            </a:lvl4pPr>
            <a:lvl5pPr>
              <a:defRPr sz="1400"/>
            </a:lvl5pPr>
          </a:lstStyle>
          <a:p>
            <a:pPr lvl="0"/>
            <a:r>
              <a:rPr lang="en-US"/>
              <a:t>Click to edit Master title style</a:t>
            </a:r>
            <a:endParaRPr lang="de-DE"/>
          </a:p>
          <a:p>
            <a:pPr lvl="1"/>
            <a:r>
              <a:rPr lang="en-US"/>
              <a:t>Second level</a:t>
            </a:r>
          </a:p>
          <a:p>
            <a:pPr lvl="2"/>
            <a:r>
              <a:rPr lang="de-DE"/>
              <a:t>Dritte Ebene</a:t>
            </a:r>
          </a:p>
          <a:p>
            <a:pPr marL="933450" marR="0" lvl="3" indent="-222250" algn="l" defTabSz="685800" rtl="0" eaLnBrk="1" fontAlgn="auto" latinLnBrk="0" hangingPunct="1">
              <a:lnSpc>
                <a:spcPct val="100000"/>
              </a:lnSpc>
              <a:spcBef>
                <a:spcPts val="375"/>
              </a:spcBef>
              <a:spcAft>
                <a:spcPts val="0"/>
              </a:spcAft>
              <a:buClr>
                <a:srgbClr val="92AEBC"/>
              </a:buClr>
              <a:buSzTx/>
              <a:buFont typeface="Symbol" pitchFamily="2" charset="2"/>
              <a:buChar char="-"/>
              <a:tabLst/>
              <a:defRPr/>
            </a:pPr>
            <a:r>
              <a:rPr lang="en-US"/>
              <a:t>Fourth level</a:t>
            </a:r>
          </a:p>
          <a:p>
            <a:pPr lvl="4"/>
            <a:r>
              <a:rPr lang="en-US"/>
              <a:t>Fifth level</a:t>
            </a:r>
          </a:p>
        </p:txBody>
      </p:sp>
      <p:sp>
        <p:nvSpPr>
          <p:cNvPr id="16" name="Fußzeilenplatzhalter 2">
            <a:extLst>
              <a:ext uri="{FF2B5EF4-FFF2-40B4-BE49-F238E27FC236}">
                <a16:creationId xmlns:a16="http://schemas.microsoft.com/office/drawing/2014/main" id="{5D5BE5F2-1E81-4C42-A169-8B0C817245E0}"/>
              </a:ext>
            </a:extLst>
          </p:cNvPr>
          <p:cNvSpPr>
            <a:spLocks noGrp="1"/>
          </p:cNvSpPr>
          <p:nvPr>
            <p:ph type="ftr" sz="quarter" idx="3"/>
          </p:nvPr>
        </p:nvSpPr>
        <p:spPr>
          <a:xfrm>
            <a:off x="358775" y="5491424"/>
            <a:ext cx="4011206" cy="238704"/>
          </a:xfrm>
          <a:prstGeom prst="rect">
            <a:avLst/>
          </a:prstGeom>
        </p:spPr>
        <p:txBody>
          <a:bodyPr vert="horz" lIns="0" tIns="0" rIns="0" bIns="0" rtlCol="0" anchor="ctr"/>
          <a:lstStyle>
            <a:lvl1pPr algn="l">
              <a:defRPr sz="700" b="1" i="0">
                <a:solidFill>
                  <a:schemeClr val="tx1"/>
                </a:solidFill>
                <a:latin typeface="Arial" panose="020B0604020202020204" pitchFamily="34" charset="0"/>
                <a:ea typeface="Arial" panose="020B0503030404040204" pitchFamily="34" charset="0"/>
                <a:cs typeface="Arial" panose="020B0604020202020204" pitchFamily="34" charset="0"/>
              </a:defRPr>
            </a:lvl1pPr>
          </a:lstStyle>
          <a:p>
            <a:r>
              <a:rPr lang="en"/>
              <a:t>Guide to Intelligent Data Science </a:t>
            </a:r>
            <a:r>
              <a:rPr lang="en" b="0"/>
              <a:t>Second Edition, 2020</a:t>
            </a:r>
            <a:endParaRPr lang="de-DE" b="0"/>
          </a:p>
        </p:txBody>
      </p:sp>
    </p:spTree>
    <p:extLst>
      <p:ext uri="{BB962C8B-B14F-4D97-AF65-F5344CB8AC3E}">
        <p14:creationId xmlns:p14="http://schemas.microsoft.com/office/powerpoint/2010/main" val="829326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hank you">
    <p:bg>
      <p:bgPr>
        <a:solidFill>
          <a:schemeClr val="bg1"/>
        </a:solidFill>
        <a:effectLst/>
      </p:bgPr>
    </p:bg>
    <p:spTree>
      <p:nvGrpSpPr>
        <p:cNvPr id="1" name=""/>
        <p:cNvGrpSpPr/>
        <p:nvPr/>
      </p:nvGrpSpPr>
      <p:grpSpPr>
        <a:xfrm>
          <a:off x="0" y="0"/>
          <a:ext cx="0" cy="0"/>
          <a:chOff x="0" y="0"/>
          <a:chExt cx="0" cy="0"/>
        </a:xfrm>
      </p:grpSpPr>
      <p:sp>
        <p:nvSpPr>
          <p:cNvPr id="3" name="Rechteck 2">
            <a:extLst>
              <a:ext uri="{FF2B5EF4-FFF2-40B4-BE49-F238E27FC236}">
                <a16:creationId xmlns:a16="http://schemas.microsoft.com/office/drawing/2014/main" id="{0D98B2BB-C54F-7F42-81FA-8650AF785A93}"/>
              </a:ext>
            </a:extLst>
          </p:cNvPr>
          <p:cNvSpPr/>
          <p:nvPr userDrawn="1"/>
        </p:nvSpPr>
        <p:spPr>
          <a:xfrm>
            <a:off x="0" y="-2713"/>
            <a:ext cx="9144000" cy="5507301"/>
          </a:xfrm>
          <a:prstGeom prst="rect">
            <a:avLst/>
          </a:prstGeom>
          <a:gradFill flip="none" rotWithShape="1">
            <a:gsLst>
              <a:gs pos="3000">
                <a:schemeClr val="accent6"/>
              </a:gs>
              <a:gs pos="63000">
                <a:schemeClr val="accent1"/>
              </a:gs>
            </a:gsLst>
            <a:lin ang="126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b="1">
              <a:latin typeface="Roboto" panose="02000000000000000000" pitchFamily="2" charset="0"/>
              <a:ea typeface="Roboto" panose="02000000000000000000" pitchFamily="2" charset="0"/>
              <a:cs typeface="Roboto" panose="02000000000000000000" pitchFamily="2" charset="0"/>
            </a:endParaRPr>
          </a:p>
        </p:txBody>
      </p:sp>
      <p:sp>
        <p:nvSpPr>
          <p:cNvPr id="17" name="Title 1">
            <a:extLst>
              <a:ext uri="{FF2B5EF4-FFF2-40B4-BE49-F238E27FC236}">
                <a16:creationId xmlns:a16="http://schemas.microsoft.com/office/drawing/2014/main" id="{A0F04939-8B07-1D47-9EBE-831B36D91298}"/>
              </a:ext>
            </a:extLst>
          </p:cNvPr>
          <p:cNvSpPr>
            <a:spLocks noGrp="1"/>
          </p:cNvSpPr>
          <p:nvPr>
            <p:ph type="ctrTitle" hasCustomPrompt="1"/>
          </p:nvPr>
        </p:nvSpPr>
        <p:spPr>
          <a:xfrm>
            <a:off x="1219204" y="1995726"/>
            <a:ext cx="7324049" cy="861774"/>
          </a:xfrm>
          <a:prstGeom prst="rect">
            <a:avLst/>
          </a:prstGeom>
        </p:spPr>
        <p:txBody>
          <a:bodyPr wrap="square" anchor="ctr">
            <a:spAutoFit/>
          </a:bodyPr>
          <a:lstStyle>
            <a:lvl1pPr algn="l">
              <a:lnSpc>
                <a:spcPct val="100000"/>
              </a:lnSpc>
              <a:defRPr sz="5600" b="1">
                <a:latin typeface="Arial" panose="020B0604020202020204" pitchFamily="34" charset="0"/>
                <a:ea typeface="Arial" panose="020B0604020202020204" pitchFamily="34" charset="0"/>
                <a:cs typeface="Arial" panose="020B0604020202020204" pitchFamily="34" charset="0"/>
              </a:defRPr>
            </a:lvl1pPr>
          </a:lstStyle>
          <a:p>
            <a:r>
              <a:rPr lang="de-DE"/>
              <a:t>Thank you</a:t>
            </a:r>
            <a:endParaRPr lang="en-US"/>
          </a:p>
        </p:txBody>
      </p:sp>
      <p:cxnSp>
        <p:nvCxnSpPr>
          <p:cNvPr id="5" name="Gerade Verbindung 4">
            <a:extLst>
              <a:ext uri="{FF2B5EF4-FFF2-40B4-BE49-F238E27FC236}">
                <a16:creationId xmlns:a16="http://schemas.microsoft.com/office/drawing/2014/main" id="{4CBC83F2-DFA1-B449-B47E-9F6B07C647FF}"/>
              </a:ext>
            </a:extLst>
          </p:cNvPr>
          <p:cNvCxnSpPr>
            <a:cxnSpLocks/>
          </p:cNvCxnSpPr>
          <p:nvPr userDrawn="1"/>
        </p:nvCxnSpPr>
        <p:spPr>
          <a:xfrm>
            <a:off x="966061" y="0"/>
            <a:ext cx="0" cy="5715000"/>
          </a:xfrm>
          <a:prstGeom prst="line">
            <a:avLst/>
          </a:prstGeom>
          <a:ln w="19050" cap="flat" cmpd="sng">
            <a:solidFill>
              <a:schemeClr val="bg2"/>
            </a:solidFill>
            <a:prstDash val="solid"/>
            <a:round/>
          </a:ln>
        </p:spPr>
        <p:style>
          <a:lnRef idx="1">
            <a:schemeClr val="accent1"/>
          </a:lnRef>
          <a:fillRef idx="0">
            <a:schemeClr val="accent1"/>
          </a:fillRef>
          <a:effectRef idx="0">
            <a:schemeClr val="accent1"/>
          </a:effectRef>
          <a:fontRef idx="minor">
            <a:schemeClr val="tx1"/>
          </a:fontRef>
        </p:style>
      </p:cxnSp>
      <p:sp>
        <p:nvSpPr>
          <p:cNvPr id="20" name="Fußzeilenplatzhalter 2">
            <a:extLst>
              <a:ext uri="{FF2B5EF4-FFF2-40B4-BE49-F238E27FC236}">
                <a16:creationId xmlns:a16="http://schemas.microsoft.com/office/drawing/2014/main" id="{60D03090-BC84-4440-8166-08DCA5166715}"/>
              </a:ext>
            </a:extLst>
          </p:cNvPr>
          <p:cNvSpPr>
            <a:spLocks noGrp="1"/>
          </p:cNvSpPr>
          <p:nvPr>
            <p:ph type="ftr" sz="quarter" idx="3"/>
          </p:nvPr>
        </p:nvSpPr>
        <p:spPr>
          <a:xfrm>
            <a:off x="1219219" y="2927047"/>
            <a:ext cx="7324026" cy="238704"/>
          </a:xfrm>
          <a:prstGeom prst="rect">
            <a:avLst/>
          </a:prstGeom>
        </p:spPr>
        <p:txBody>
          <a:bodyPr vert="horz" lIns="0" tIns="0" rIns="0" bIns="0" rtlCol="0" anchor="ctr"/>
          <a:lstStyle>
            <a:lvl1pPr algn="l">
              <a:defRPr lang="de-DE" b="0" i="0" u="none" strike="noStrike">
                <a:effectLst/>
              </a:defRPr>
            </a:lvl1pPr>
          </a:lstStyle>
          <a:p>
            <a:r>
              <a:rPr lang="en-US"/>
              <a:t>Guide to Intelligent Data Science Second Edition, 2020</a:t>
            </a:r>
          </a:p>
        </p:txBody>
      </p:sp>
      <p:sp>
        <p:nvSpPr>
          <p:cNvPr id="11" name="Foliennummernplatzhalter 2">
            <a:extLst>
              <a:ext uri="{FF2B5EF4-FFF2-40B4-BE49-F238E27FC236}">
                <a16:creationId xmlns:a16="http://schemas.microsoft.com/office/drawing/2014/main" id="{6CCBAA98-D685-6E4B-94B8-8F1F3B208014}"/>
              </a:ext>
            </a:extLst>
          </p:cNvPr>
          <p:cNvSpPr>
            <a:spLocks noGrp="1"/>
          </p:cNvSpPr>
          <p:nvPr>
            <p:ph type="sldNum" sz="quarter" idx="15"/>
          </p:nvPr>
        </p:nvSpPr>
        <p:spPr>
          <a:xfrm>
            <a:off x="8605224" y="5491424"/>
            <a:ext cx="180001" cy="238704"/>
          </a:xfrm>
        </p:spPr>
        <p:txBody>
          <a:bodyPr/>
          <a:lstStyle/>
          <a:p>
            <a:fld id="{15C29056-5AFA-7949-831A-3EC086771171}" type="slidenum">
              <a:rPr lang="de-DE" smtClean="0"/>
              <a:pPr/>
              <a:t>‹#›</a:t>
            </a:fld>
            <a:endParaRPr lang="de-DE"/>
          </a:p>
        </p:txBody>
      </p:sp>
      <p:sp>
        <p:nvSpPr>
          <p:cNvPr id="12" name="Fußzeilenplatzhalter 2">
            <a:extLst>
              <a:ext uri="{FF2B5EF4-FFF2-40B4-BE49-F238E27FC236}">
                <a16:creationId xmlns:a16="http://schemas.microsoft.com/office/drawing/2014/main" id="{C65F74C8-D7E3-BF49-8FDF-E7FACFC3D657}"/>
              </a:ext>
            </a:extLst>
          </p:cNvPr>
          <p:cNvSpPr txBox="1">
            <a:spLocks/>
          </p:cNvSpPr>
          <p:nvPr userDrawn="1"/>
        </p:nvSpPr>
        <p:spPr>
          <a:xfrm>
            <a:off x="358775" y="5491424"/>
            <a:ext cx="4011206" cy="238704"/>
          </a:xfrm>
          <a:prstGeom prst="rect">
            <a:avLst/>
          </a:prstGeom>
        </p:spPr>
        <p:txBody>
          <a:bodyPr vert="horz" lIns="0" tIns="0" rIns="0" bIns="0" rtlCol="0" anchor="ctr"/>
          <a:lstStyle>
            <a:defPPr>
              <a:defRPr lang="en-US"/>
            </a:defPPr>
            <a:lvl1pPr marL="0" algn="l" defTabSz="457200" rtl="0" eaLnBrk="1" latinLnBrk="0" hangingPunct="1">
              <a:defRPr sz="700" b="1" i="0" kern="1200">
                <a:solidFill>
                  <a:schemeClr val="tx1"/>
                </a:solidFill>
                <a:latin typeface="Arial" panose="020B0604020202020204" pitchFamily="34" charset="0"/>
                <a:ea typeface="Arial" panose="020B0503030404040204" pitchFamily="34" charset="0"/>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
              <a:t>Guide to Intelligent Data Science </a:t>
            </a:r>
            <a:r>
              <a:rPr lang="en" b="0"/>
              <a:t>Second Edition, 2020</a:t>
            </a:r>
            <a:endParaRPr lang="de-DE" b="0"/>
          </a:p>
        </p:txBody>
      </p:sp>
    </p:spTree>
    <p:extLst>
      <p:ext uri="{BB962C8B-B14F-4D97-AF65-F5344CB8AC3E}">
        <p14:creationId xmlns:p14="http://schemas.microsoft.com/office/powerpoint/2010/main" val="23060501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de-DE"/>
              <a:t>Mastertitelformat bearbeiten</a:t>
            </a:r>
            <a:endParaRPr lang="en-US"/>
          </a:p>
        </p:txBody>
      </p:sp>
      <p:sp>
        <p:nvSpPr>
          <p:cNvPr id="3" name="Content Placeholder 2"/>
          <p:cNvSpPr>
            <a:spLocks noGrp="1"/>
          </p:cNvSpPr>
          <p:nvPr>
            <p:ph idx="1"/>
          </p:nvPr>
        </p:nvSpPr>
        <p:spPr>
          <a:xfrm>
            <a:off x="360000" y="1008000"/>
            <a:ext cx="8427600" cy="4071600"/>
          </a:xfrm>
        </p:spPr>
        <p:txBody>
          <a:bodyPr>
            <a:noAutofit/>
          </a:bodyPr>
          <a:lstStyle>
            <a:lvl1pPr>
              <a:defRPr sz="1800"/>
            </a:lvl1pPr>
            <a:lvl2pPr>
              <a:defRPr sz="1400"/>
            </a:lvl2pPr>
            <a:lvl3pPr>
              <a:defRPr sz="1400"/>
            </a:lvl3pPr>
            <a:lvl4pPr>
              <a:defRPr sz="1400"/>
            </a:lvl4pPr>
            <a:lvl5pPr>
              <a:defRPr sz="1400"/>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6" name="Slide Number Placeholder 5">
            <a:extLst>
              <a:ext uri="{FF2B5EF4-FFF2-40B4-BE49-F238E27FC236}">
                <a16:creationId xmlns:a16="http://schemas.microsoft.com/office/drawing/2014/main" id="{0A2700E8-084B-5C4A-9D21-FB806A7FBF80}"/>
              </a:ext>
            </a:extLst>
          </p:cNvPr>
          <p:cNvSpPr>
            <a:spLocks noGrp="1"/>
          </p:cNvSpPr>
          <p:nvPr>
            <p:ph type="sldNum" sz="quarter" idx="12"/>
          </p:nvPr>
        </p:nvSpPr>
        <p:spPr/>
        <p:txBody>
          <a:bodyPr/>
          <a:lstStyle/>
          <a:p>
            <a:fld id="{220B6647-BD7A-7942-B66E-0DFF9B72D92D}" type="slidenum">
              <a:rPr lang="en-US" smtClean="0"/>
              <a:pPr/>
              <a:t>‹#›</a:t>
            </a:fld>
            <a:endParaRPr lang="en-US"/>
          </a:p>
        </p:txBody>
      </p:sp>
      <p:cxnSp>
        <p:nvCxnSpPr>
          <p:cNvPr id="5" name="Line">
            <a:extLst>
              <a:ext uri="{FF2B5EF4-FFF2-40B4-BE49-F238E27FC236}">
                <a16:creationId xmlns:a16="http://schemas.microsoft.com/office/drawing/2014/main" id="{5A80816F-3BF5-7149-82A1-4299C7308CE7}"/>
              </a:ext>
            </a:extLst>
          </p:cNvPr>
          <p:cNvCxnSpPr>
            <a:cxnSpLocks/>
          </p:cNvCxnSpPr>
          <p:nvPr userDrawn="1"/>
        </p:nvCxnSpPr>
        <p:spPr>
          <a:xfrm>
            <a:off x="250825" y="756000"/>
            <a:ext cx="8642350" cy="0"/>
          </a:xfrm>
          <a:prstGeom prst="line">
            <a:avLst/>
          </a:prstGeom>
          <a:ln w="15875">
            <a:solidFill>
              <a:srgbClr val="FFD800"/>
            </a:solidFill>
          </a:ln>
          <a:effectLst/>
        </p:spPr>
        <p:style>
          <a:lnRef idx="2">
            <a:schemeClr val="accent1"/>
          </a:lnRef>
          <a:fillRef idx="0">
            <a:schemeClr val="accent1"/>
          </a:fillRef>
          <a:effectRef idx="1">
            <a:schemeClr val="accent1"/>
          </a:effectRef>
          <a:fontRef idx="minor">
            <a:schemeClr val="tx1"/>
          </a:fontRef>
        </p:style>
      </p:cxnSp>
      <p:sp>
        <p:nvSpPr>
          <p:cNvPr id="7" name="Foliennummernplatzhalter 2">
            <a:extLst>
              <a:ext uri="{FF2B5EF4-FFF2-40B4-BE49-F238E27FC236}">
                <a16:creationId xmlns:a16="http://schemas.microsoft.com/office/drawing/2014/main" id="{83E27F57-B2F4-9241-929D-68B182DD39DB}"/>
              </a:ext>
            </a:extLst>
          </p:cNvPr>
          <p:cNvSpPr txBox="1">
            <a:spLocks/>
          </p:cNvSpPr>
          <p:nvPr userDrawn="1"/>
        </p:nvSpPr>
        <p:spPr>
          <a:xfrm>
            <a:off x="8605224" y="5491424"/>
            <a:ext cx="180001" cy="238704"/>
          </a:xfrm>
          <a:prstGeom prst="rect">
            <a:avLst/>
          </a:prstGeom>
        </p:spPr>
        <p:txBody>
          <a:bodyPr vert="horz" lIns="0" tIns="0" rIns="0" bIns="0" rtlCol="0" anchor="ctr"/>
          <a:lstStyle>
            <a:defPPr>
              <a:defRPr lang="en-US"/>
            </a:defPPr>
            <a:lvl1pPr marL="0" algn="ctr" defTabSz="457200" rtl="0" eaLnBrk="1" latinLnBrk="0" hangingPunct="1">
              <a:defRPr sz="600" b="0" i="0" kern="1200">
                <a:solidFill>
                  <a:schemeClr val="tx1"/>
                </a:solidFill>
                <a:latin typeface="Arial" panose="020B0604020202020204" pitchFamily="34" charset="0"/>
                <a:ea typeface="Roboto" panose="02000000000000000000" pitchFamily="2" charset="0"/>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15C29056-5AFA-7949-831A-3EC086771171}" type="slidenum">
              <a:rPr lang="de-DE" smtClean="0"/>
              <a:pPr/>
              <a:t>‹#›</a:t>
            </a:fld>
            <a:endParaRPr lang="de-DE"/>
          </a:p>
        </p:txBody>
      </p:sp>
      <p:sp>
        <p:nvSpPr>
          <p:cNvPr id="8" name="Fußzeilenplatzhalter 2">
            <a:extLst>
              <a:ext uri="{FF2B5EF4-FFF2-40B4-BE49-F238E27FC236}">
                <a16:creationId xmlns:a16="http://schemas.microsoft.com/office/drawing/2014/main" id="{5D5BE5F2-1E81-4C42-A169-8B0C817245E0}"/>
              </a:ext>
            </a:extLst>
          </p:cNvPr>
          <p:cNvSpPr>
            <a:spLocks noGrp="1"/>
          </p:cNvSpPr>
          <p:nvPr>
            <p:ph type="ftr" sz="quarter" idx="3"/>
          </p:nvPr>
        </p:nvSpPr>
        <p:spPr>
          <a:xfrm>
            <a:off x="358775" y="5491424"/>
            <a:ext cx="4011206" cy="238704"/>
          </a:xfrm>
          <a:prstGeom prst="rect">
            <a:avLst/>
          </a:prstGeom>
        </p:spPr>
        <p:txBody>
          <a:bodyPr vert="horz" lIns="0" tIns="0" rIns="0" bIns="0" rtlCol="0" anchor="ctr"/>
          <a:lstStyle>
            <a:lvl1pPr algn="l">
              <a:defRPr sz="700" b="1" i="0">
                <a:solidFill>
                  <a:schemeClr val="tx1"/>
                </a:solidFill>
                <a:latin typeface="Arial" panose="020B0604020202020204" pitchFamily="34" charset="0"/>
                <a:ea typeface="Arial" panose="020B0503030404040204" pitchFamily="34" charset="0"/>
                <a:cs typeface="Arial" panose="020B0604020202020204" pitchFamily="34" charset="0"/>
              </a:defRPr>
            </a:lvl1pPr>
          </a:lstStyle>
          <a:p>
            <a:r>
              <a:rPr lang="en"/>
              <a:t>Guide to Intelligent Data Science </a:t>
            </a:r>
            <a:r>
              <a:rPr lang="en" b="0"/>
              <a:t>Second Edition, 2020</a:t>
            </a:r>
            <a:endParaRPr lang="de-DE" b="0"/>
          </a:p>
        </p:txBody>
      </p:sp>
    </p:spTree>
    <p:extLst>
      <p:ext uri="{BB962C8B-B14F-4D97-AF65-F5344CB8AC3E}">
        <p14:creationId xmlns:p14="http://schemas.microsoft.com/office/powerpoint/2010/main" val="454935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 name="Rechteck 4">
            <a:extLst>
              <a:ext uri="{FF2B5EF4-FFF2-40B4-BE49-F238E27FC236}">
                <a16:creationId xmlns:a16="http://schemas.microsoft.com/office/drawing/2014/main" id="{43D1F176-F568-914A-980C-DFBCD5D79B7D}"/>
              </a:ext>
            </a:extLst>
          </p:cNvPr>
          <p:cNvSpPr/>
          <p:nvPr userDrawn="1"/>
        </p:nvSpPr>
        <p:spPr>
          <a:xfrm>
            <a:off x="0" y="1"/>
            <a:ext cx="9144000" cy="594102"/>
          </a:xfrm>
          <a:prstGeom prst="rect">
            <a:avLst/>
          </a:prstGeom>
          <a:solidFill>
            <a:srgbClr val="0038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b="1">
              <a:ln>
                <a:noFill/>
              </a:ln>
              <a:latin typeface="Roboto" panose="02000000000000000000" pitchFamily="2" charset="0"/>
              <a:ea typeface="Roboto" panose="02000000000000000000" pitchFamily="2" charset="0"/>
              <a:cs typeface="Roboto" panose="02000000000000000000" pitchFamily="2" charset="0"/>
            </a:endParaRPr>
          </a:p>
        </p:txBody>
      </p:sp>
      <p:sp>
        <p:nvSpPr>
          <p:cNvPr id="4" name="Titelplatzhalter 3">
            <a:extLst>
              <a:ext uri="{FF2B5EF4-FFF2-40B4-BE49-F238E27FC236}">
                <a16:creationId xmlns:a16="http://schemas.microsoft.com/office/drawing/2014/main" id="{064A4E5B-C522-DA41-B39D-663910179814}"/>
              </a:ext>
            </a:extLst>
          </p:cNvPr>
          <p:cNvSpPr>
            <a:spLocks noGrp="1"/>
          </p:cNvSpPr>
          <p:nvPr>
            <p:ph type="title"/>
          </p:nvPr>
        </p:nvSpPr>
        <p:spPr>
          <a:xfrm>
            <a:off x="358775" y="173941"/>
            <a:ext cx="8426450" cy="246221"/>
          </a:xfrm>
          <a:prstGeom prst="rect">
            <a:avLst/>
          </a:prstGeom>
        </p:spPr>
        <p:txBody>
          <a:bodyPr vert="horz" wrap="square" lIns="0" tIns="0" rIns="0" bIns="0" rtlCol="0" anchor="t" anchorCtr="0">
            <a:spAutoFit/>
          </a:bodyPr>
          <a:lstStyle/>
          <a:p>
            <a:r>
              <a:rPr lang="en-US"/>
              <a:t>Click to edit Master title style</a:t>
            </a:r>
            <a:endParaRPr lang="de-DE"/>
          </a:p>
        </p:txBody>
      </p:sp>
      <p:sp>
        <p:nvSpPr>
          <p:cNvPr id="6" name="Textplatzhalter 5">
            <a:extLst>
              <a:ext uri="{FF2B5EF4-FFF2-40B4-BE49-F238E27FC236}">
                <a16:creationId xmlns:a16="http://schemas.microsoft.com/office/drawing/2014/main" id="{C66C6DAE-E1B6-094A-BCBD-2C4BDBBCE47B}"/>
              </a:ext>
            </a:extLst>
          </p:cNvPr>
          <p:cNvSpPr>
            <a:spLocks noGrp="1"/>
          </p:cNvSpPr>
          <p:nvPr>
            <p:ph type="body" idx="1"/>
          </p:nvPr>
        </p:nvSpPr>
        <p:spPr>
          <a:xfrm>
            <a:off x="358775" y="899999"/>
            <a:ext cx="8426450" cy="4304637"/>
          </a:xfrm>
          <a:prstGeom prst="rect">
            <a:avLst/>
          </a:prstGeom>
        </p:spPr>
        <p:txBody>
          <a:bodyPr vert="horz" lIns="0" tIns="0" rIns="0" bIns="0" rtlCol="0">
            <a:noAutofit/>
          </a:bodyPr>
          <a:lstStyle/>
          <a:p>
            <a:pPr lvl="0"/>
            <a:r>
              <a:rPr lang="en-US"/>
              <a:t>Click to edit Master title style</a:t>
            </a:r>
            <a:endParaRPr lang="de-DE"/>
          </a:p>
          <a:p>
            <a:pPr lvl="1"/>
            <a:r>
              <a:rPr lang="en-US"/>
              <a:t>Second level</a:t>
            </a:r>
          </a:p>
          <a:p>
            <a:pPr lvl="2"/>
            <a:r>
              <a:rPr lang="de-DE"/>
              <a:t>Dritte Ebene</a:t>
            </a:r>
          </a:p>
          <a:p>
            <a:pPr marL="933450" marR="0" lvl="3" indent="-222250" algn="l" defTabSz="685800" rtl="0" eaLnBrk="1" fontAlgn="auto" latinLnBrk="0" hangingPunct="1">
              <a:lnSpc>
                <a:spcPct val="100000"/>
              </a:lnSpc>
              <a:spcBef>
                <a:spcPts val="375"/>
              </a:spcBef>
              <a:spcAft>
                <a:spcPts val="0"/>
              </a:spcAft>
              <a:buClr>
                <a:srgbClr val="92AEBC"/>
              </a:buClr>
              <a:buSzTx/>
              <a:buFont typeface="Symbol" pitchFamily="2" charset="2"/>
              <a:buChar char="-"/>
              <a:tabLst/>
              <a:defRPr/>
            </a:pPr>
            <a:r>
              <a:rPr lang="en-US"/>
              <a:t>Fourth level</a:t>
            </a:r>
          </a:p>
          <a:p>
            <a:pPr lvl="4"/>
            <a:r>
              <a:rPr lang="en-US"/>
              <a:t>Fifth level</a:t>
            </a:r>
          </a:p>
        </p:txBody>
      </p:sp>
      <p:sp>
        <p:nvSpPr>
          <p:cNvPr id="2" name="Rechteck 1">
            <a:extLst>
              <a:ext uri="{FF2B5EF4-FFF2-40B4-BE49-F238E27FC236}">
                <a16:creationId xmlns:a16="http://schemas.microsoft.com/office/drawing/2014/main" id="{D7C4B03B-722D-C840-8655-F27D5F4A86A5}"/>
              </a:ext>
            </a:extLst>
          </p:cNvPr>
          <p:cNvSpPr/>
          <p:nvPr userDrawn="1"/>
        </p:nvSpPr>
        <p:spPr>
          <a:xfrm>
            <a:off x="0" y="5496725"/>
            <a:ext cx="9144000" cy="238704"/>
          </a:xfrm>
          <a:prstGeom prst="rect">
            <a:avLst/>
          </a:prstGeom>
          <a:solidFill>
            <a:srgbClr val="CDDE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b="1">
              <a:ln>
                <a:noFill/>
              </a:ln>
              <a:latin typeface="Roboto" panose="02000000000000000000" pitchFamily="2" charset="0"/>
              <a:ea typeface="Roboto" panose="02000000000000000000" pitchFamily="2" charset="0"/>
              <a:cs typeface="Roboto" panose="02000000000000000000" pitchFamily="2" charset="0"/>
            </a:endParaRPr>
          </a:p>
        </p:txBody>
      </p:sp>
      <p:sp>
        <p:nvSpPr>
          <p:cNvPr id="7" name="Slide Number Placeholder 5">
            <a:extLst>
              <a:ext uri="{FF2B5EF4-FFF2-40B4-BE49-F238E27FC236}">
                <a16:creationId xmlns:a16="http://schemas.microsoft.com/office/drawing/2014/main" id="{D62618A8-57AB-7446-B906-4B72D5C58F8F}"/>
              </a:ext>
            </a:extLst>
          </p:cNvPr>
          <p:cNvSpPr>
            <a:spLocks noGrp="1"/>
          </p:cNvSpPr>
          <p:nvPr>
            <p:ph type="sldNum" sz="quarter" idx="4"/>
          </p:nvPr>
        </p:nvSpPr>
        <p:spPr>
          <a:xfrm>
            <a:off x="8605224" y="5491424"/>
            <a:ext cx="180001" cy="238704"/>
          </a:xfrm>
          <a:prstGeom prst="rect">
            <a:avLst/>
          </a:prstGeom>
        </p:spPr>
        <p:txBody>
          <a:bodyPr vert="horz" lIns="0" tIns="0" rIns="0" bIns="0" rtlCol="0" anchor="ctr"/>
          <a:lstStyle>
            <a:lvl1pPr algn="ctr">
              <a:defRPr sz="600" b="0" i="0">
                <a:solidFill>
                  <a:schemeClr val="tx1"/>
                </a:solidFill>
                <a:latin typeface="Arial" panose="020B0604020202020204" pitchFamily="34" charset="0"/>
                <a:ea typeface="Roboto" panose="02000000000000000000" pitchFamily="2" charset="0"/>
                <a:cs typeface="Arial" panose="020B0604020202020204" pitchFamily="34" charset="0"/>
              </a:defRPr>
            </a:lvl1pPr>
          </a:lstStyle>
          <a:p>
            <a:fld id="{15C29056-5AFA-7949-831A-3EC086771171}" type="slidenum">
              <a:rPr lang="de-DE" smtClean="0"/>
              <a:pPr/>
              <a:t>‹#›</a:t>
            </a:fld>
            <a:endParaRPr lang="de-DE"/>
          </a:p>
        </p:txBody>
      </p:sp>
      <p:sp>
        <p:nvSpPr>
          <p:cNvPr id="3" name="Fußzeilenplatzhalter 2">
            <a:extLst>
              <a:ext uri="{FF2B5EF4-FFF2-40B4-BE49-F238E27FC236}">
                <a16:creationId xmlns:a16="http://schemas.microsoft.com/office/drawing/2014/main" id="{5437F641-C003-F842-967C-12BE2D27030E}"/>
              </a:ext>
            </a:extLst>
          </p:cNvPr>
          <p:cNvSpPr>
            <a:spLocks noGrp="1"/>
          </p:cNvSpPr>
          <p:nvPr>
            <p:ph type="ftr" sz="quarter" idx="3"/>
          </p:nvPr>
        </p:nvSpPr>
        <p:spPr>
          <a:xfrm>
            <a:off x="358775" y="5491424"/>
            <a:ext cx="4011206" cy="238704"/>
          </a:xfrm>
          <a:prstGeom prst="rect">
            <a:avLst/>
          </a:prstGeom>
        </p:spPr>
        <p:txBody>
          <a:bodyPr vert="horz" lIns="0" tIns="0" rIns="0" bIns="0" rtlCol="0" anchor="ctr"/>
          <a:lstStyle>
            <a:lvl1pPr algn="l">
              <a:defRPr sz="700" b="1" i="0">
                <a:solidFill>
                  <a:schemeClr val="tx1"/>
                </a:solidFill>
                <a:latin typeface="Arial" panose="020B0604020202020204" pitchFamily="34" charset="0"/>
                <a:ea typeface="Arial" panose="020B0503030404040204" pitchFamily="34" charset="0"/>
                <a:cs typeface="Arial" panose="020B0604020202020204" pitchFamily="34" charset="0"/>
              </a:defRPr>
            </a:lvl1pPr>
          </a:lstStyle>
          <a:p>
            <a:r>
              <a:rPr lang="en-US"/>
              <a:t>Guide to Intelligent Data Science Second Edition, 2020</a:t>
            </a:r>
            <a:endParaRPr lang="de-DE" b="0"/>
          </a:p>
        </p:txBody>
      </p:sp>
    </p:spTree>
    <p:extLst>
      <p:ext uri="{BB962C8B-B14F-4D97-AF65-F5344CB8AC3E}">
        <p14:creationId xmlns:p14="http://schemas.microsoft.com/office/powerpoint/2010/main" val="2616805225"/>
      </p:ext>
    </p:extLst>
  </p:cSld>
  <p:clrMap bg1="lt1" tx1="dk1" bg2="lt2" tx2="dk2" accent1="accent1" accent2="accent2" accent3="accent3" accent4="accent4" accent5="accent5" accent6="accent6" hlink="hlink" folHlink="folHlink"/>
  <p:sldLayoutIdLst>
    <p:sldLayoutId id="2147483685" r:id="rId1"/>
    <p:sldLayoutId id="2147483683" r:id="rId2"/>
    <p:sldLayoutId id="2147483662" r:id="rId3"/>
    <p:sldLayoutId id="2147483674" r:id="rId4"/>
    <p:sldLayoutId id="2147483679" r:id="rId5"/>
    <p:sldLayoutId id="2147483680" r:id="rId6"/>
    <p:sldLayoutId id="2147483686" r:id="rId7"/>
    <p:sldLayoutId id="2147483687" r:id="rId8"/>
  </p:sldLayoutIdLst>
  <p:hf hdr="0" dt="0"/>
  <p:txStyles>
    <p:titleStyle>
      <a:lvl1pPr marL="0" marR="0" indent="0" algn="l" defTabSz="685800" rtl="0" eaLnBrk="1" fontAlgn="auto" latinLnBrk="0" hangingPunct="1">
        <a:lnSpc>
          <a:spcPct val="100000"/>
        </a:lnSpc>
        <a:spcBef>
          <a:spcPct val="0"/>
        </a:spcBef>
        <a:spcAft>
          <a:spcPts val="0"/>
        </a:spcAft>
        <a:buClrTx/>
        <a:buSzTx/>
        <a:buFontTx/>
        <a:buNone/>
        <a:tabLst/>
        <a:defRPr lang="de-DE" sz="1600" b="0" i="0" kern="1200" smtClean="0">
          <a:solidFill>
            <a:schemeClr val="bg1"/>
          </a:solidFill>
          <a:effectLst/>
          <a:latin typeface="Arial" panose="020B0604020202020204" pitchFamily="34" charset="0"/>
          <a:ea typeface="Roboto" panose="02000000000000000000" pitchFamily="2" charset="0"/>
          <a:cs typeface="Arial" panose="020B0604020202020204" pitchFamily="34" charset="0"/>
        </a:defRPr>
      </a:lvl1pPr>
    </p:titleStyle>
    <p:bodyStyle>
      <a:lvl1pPr marL="269875" indent="-269875" algn="l" defTabSz="685800" rtl="0" eaLnBrk="1" latinLnBrk="0" hangingPunct="1">
        <a:lnSpc>
          <a:spcPct val="100000"/>
        </a:lnSpc>
        <a:spcBef>
          <a:spcPts val="750"/>
        </a:spcBef>
        <a:buClr>
          <a:srgbClr val="92AEBC"/>
        </a:buClr>
        <a:buFont typeface="Symbol" pitchFamily="2" charset="2"/>
        <a:buChar char="-"/>
        <a:tabLst/>
        <a:defRPr sz="2000" b="0" i="0" kern="1200">
          <a:solidFill>
            <a:schemeClr val="tx1">
              <a:lumMod val="75000"/>
            </a:schemeClr>
          </a:solidFill>
          <a:latin typeface="Arial" panose="020B0604020202020204" pitchFamily="34" charset="0"/>
          <a:ea typeface="Arial" panose="02000000000000000000" pitchFamily="2" charset="0"/>
          <a:cs typeface="Arial" panose="020B0604020202020204" pitchFamily="34" charset="0"/>
        </a:defRPr>
      </a:lvl1pPr>
      <a:lvl2pPr marL="488950" indent="-222250" algn="l" defTabSz="685800" rtl="0" eaLnBrk="1" latinLnBrk="0" hangingPunct="1">
        <a:lnSpc>
          <a:spcPct val="100000"/>
        </a:lnSpc>
        <a:spcBef>
          <a:spcPts val="375"/>
        </a:spcBef>
        <a:buClr>
          <a:srgbClr val="92AEBC"/>
        </a:buClr>
        <a:buFont typeface="Symbol" pitchFamily="2" charset="2"/>
        <a:buChar char="-"/>
        <a:tabLst/>
        <a:defRPr sz="1600" b="0" i="0" kern="1200">
          <a:solidFill>
            <a:schemeClr val="tx1">
              <a:lumMod val="75000"/>
            </a:schemeClr>
          </a:solidFill>
          <a:latin typeface="Arial" panose="020B0604020202020204" pitchFamily="34" charset="0"/>
          <a:ea typeface="Arial" panose="02000000000000000000" pitchFamily="2" charset="0"/>
          <a:cs typeface="Arial" panose="020B0604020202020204" pitchFamily="34" charset="0"/>
        </a:defRPr>
      </a:lvl2pPr>
      <a:lvl3pPr marL="711200" indent="-222250" algn="l" defTabSz="685800" rtl="0" eaLnBrk="1" latinLnBrk="0" hangingPunct="1">
        <a:lnSpc>
          <a:spcPct val="100000"/>
        </a:lnSpc>
        <a:spcBef>
          <a:spcPts val="375"/>
        </a:spcBef>
        <a:buClr>
          <a:srgbClr val="92AEBC"/>
        </a:buClr>
        <a:buFont typeface="Symbol" pitchFamily="2" charset="2"/>
        <a:buChar char="-"/>
        <a:tabLst/>
        <a:defRPr sz="1600" b="0" i="0" kern="1200">
          <a:solidFill>
            <a:schemeClr val="tx1">
              <a:lumMod val="75000"/>
            </a:schemeClr>
          </a:solidFill>
          <a:latin typeface="Arial" panose="020B0604020202020204" pitchFamily="34" charset="0"/>
          <a:ea typeface="Arial" panose="02000000000000000000" pitchFamily="2" charset="0"/>
          <a:cs typeface="Arial" panose="020B0604020202020204" pitchFamily="34" charset="0"/>
        </a:defRPr>
      </a:lvl3pPr>
      <a:lvl4pPr marL="933450" marR="0" indent="-222250" algn="l" defTabSz="685800" rtl="0" eaLnBrk="1" fontAlgn="auto" latinLnBrk="0" hangingPunct="1">
        <a:lnSpc>
          <a:spcPct val="100000"/>
        </a:lnSpc>
        <a:spcBef>
          <a:spcPts val="375"/>
        </a:spcBef>
        <a:spcAft>
          <a:spcPts val="0"/>
        </a:spcAft>
        <a:buClr>
          <a:srgbClr val="92AEBC"/>
        </a:buClr>
        <a:buSzTx/>
        <a:buFont typeface="Symbol" pitchFamily="2" charset="2"/>
        <a:buChar char="-"/>
        <a:tabLst/>
        <a:defRPr sz="1600" kern="1200">
          <a:solidFill>
            <a:schemeClr val="tx1">
              <a:lumMod val="75000"/>
            </a:schemeClr>
          </a:solidFill>
          <a:latin typeface="Arial" panose="020B0604020202020204" pitchFamily="34" charset="0"/>
          <a:ea typeface="+mn-ea"/>
          <a:cs typeface="Arial" panose="020B0604020202020204" pitchFamily="34" charset="0"/>
        </a:defRPr>
      </a:lvl4pPr>
      <a:lvl5pPr marL="1155700" indent="-222250" algn="l" defTabSz="685800" rtl="0" eaLnBrk="1" latinLnBrk="0" hangingPunct="1">
        <a:lnSpc>
          <a:spcPct val="100000"/>
        </a:lnSpc>
        <a:spcBef>
          <a:spcPts val="375"/>
        </a:spcBef>
        <a:buClr>
          <a:srgbClr val="92AEBC"/>
        </a:buClr>
        <a:buFont typeface="Symbol" pitchFamily="2" charset="2"/>
        <a:buChar char="-"/>
        <a:tabLst/>
        <a:defRPr sz="1600" kern="1200">
          <a:solidFill>
            <a:schemeClr val="tx1">
              <a:lumMod val="75000"/>
            </a:schemeClr>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600" kern="1200">
          <a:solidFill>
            <a:schemeClr val="tx1"/>
          </a:solidFill>
          <a:latin typeface="+mj-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600" kern="1200">
          <a:solidFill>
            <a:schemeClr val="tx1"/>
          </a:solidFill>
          <a:latin typeface="+mj-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600" kern="1200">
          <a:solidFill>
            <a:schemeClr val="tx1"/>
          </a:solidFill>
          <a:latin typeface="+mj-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26" userDrawn="1">
          <p15:clr>
            <a:srgbClr val="F26B43"/>
          </p15:clr>
        </p15:guide>
        <p15:guide id="2" orient="horz" pos="235" userDrawn="1">
          <p15:clr>
            <a:srgbClr val="F26B43"/>
          </p15:clr>
        </p15:guide>
        <p15:guide id="5" pos="5579"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0.pn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A9B6E08-011C-D34D-A0C5-A112C618ECA6}"/>
              </a:ext>
            </a:extLst>
          </p:cNvPr>
          <p:cNvSpPr>
            <a:spLocks noGrp="1"/>
          </p:cNvSpPr>
          <p:nvPr>
            <p:ph type="ctrTitle"/>
          </p:nvPr>
        </p:nvSpPr>
        <p:spPr>
          <a:xfrm>
            <a:off x="1194034" y="1410930"/>
            <a:ext cx="3576522" cy="1938992"/>
          </a:xfrm>
        </p:spPr>
        <p:txBody>
          <a:bodyPr/>
          <a:lstStyle/>
          <a:p>
            <a:r>
              <a:rPr lang="de-DE"/>
              <a:t>Introduction to Data Science</a:t>
            </a:r>
          </a:p>
        </p:txBody>
      </p:sp>
    </p:spTree>
    <p:extLst>
      <p:ext uri="{BB962C8B-B14F-4D97-AF65-F5344CB8AC3E}">
        <p14:creationId xmlns:p14="http://schemas.microsoft.com/office/powerpoint/2010/main" val="40671343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A9D74F-C2F2-4C04-8DF4-130F64CB98C9}"/>
              </a:ext>
            </a:extLst>
          </p:cNvPr>
          <p:cNvSpPr>
            <a:spLocks noGrp="1"/>
          </p:cNvSpPr>
          <p:nvPr>
            <p:ph type="title"/>
          </p:nvPr>
        </p:nvSpPr>
        <p:spPr/>
        <p:txBody>
          <a:bodyPr/>
          <a:lstStyle/>
          <a:p>
            <a:r>
              <a:rPr lang="de-DE"/>
              <a:t>Valid?</a:t>
            </a:r>
            <a:endParaRPr lang="en-GB"/>
          </a:p>
        </p:txBody>
      </p:sp>
      <p:sp>
        <p:nvSpPr>
          <p:cNvPr id="4" name="Slide Number Placeholder 3">
            <a:extLst>
              <a:ext uri="{FF2B5EF4-FFF2-40B4-BE49-F238E27FC236}">
                <a16:creationId xmlns:a16="http://schemas.microsoft.com/office/drawing/2014/main" id="{22C1056D-8728-4768-851F-A2B59CFAA240}"/>
              </a:ext>
            </a:extLst>
          </p:cNvPr>
          <p:cNvSpPr>
            <a:spLocks noGrp="1"/>
          </p:cNvSpPr>
          <p:nvPr>
            <p:ph type="sldNum" sz="quarter" idx="13"/>
          </p:nvPr>
        </p:nvSpPr>
        <p:spPr/>
        <p:txBody>
          <a:bodyPr/>
          <a:lstStyle/>
          <a:p>
            <a:fld id="{220B6647-BD7A-7942-B66E-0DFF9B72D92D}" type="slidenum">
              <a:rPr lang="en-US" smtClean="0"/>
              <a:pPr/>
              <a:t>10</a:t>
            </a:fld>
            <a:endParaRPr lang="en-US"/>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7A9D38EB-A675-400C-BB72-4A3DF47DC1EF}"/>
                  </a:ext>
                </a:extLst>
              </p:cNvPr>
              <p:cNvSpPr>
                <a:spLocks noGrp="1"/>
              </p:cNvSpPr>
              <p:nvPr>
                <p:ph type="body" sz="quarter" idx="14"/>
              </p:nvPr>
            </p:nvSpPr>
            <p:spPr/>
            <p:txBody>
              <a:bodyPr/>
              <a:lstStyle/>
              <a:p>
                <a:pPr marL="0" indent="0" algn="ctr">
                  <a:buNone/>
                </a:pPr>
                <a:endParaRPr lang="de-DE" sz="3200"/>
              </a:p>
              <a:p>
                <a:pPr marL="0" indent="0" algn="ctr">
                  <a:buNone/>
                </a:pPr>
                <a:endParaRPr lang="de-DE" sz="3200"/>
              </a:p>
              <a:p>
                <a:pPr marL="0" indent="0" algn="ctr">
                  <a:buNone/>
                </a:pPr>
                <a:r>
                  <a:rPr lang="de-DE" sz="3200"/>
                  <a:t>Valid?</a:t>
                </a:r>
              </a:p>
              <a:p>
                <a:pPr marL="0" indent="0" algn="ctr">
                  <a:buNone/>
                </a:pPr>
                <a:r>
                  <a:rPr lang="en-GB" sz="2400" b="0" i="0" u="none" strike="noStrike" baseline="0">
                    <a:solidFill>
                      <a:schemeClr val="tx1"/>
                    </a:solidFill>
                  </a:rPr>
                  <a:t>customer age </a:t>
                </a:r>
                <a14:m>
                  <m:oMath xmlns:m="http://schemas.openxmlformats.org/officeDocument/2006/math">
                    <m:r>
                      <a:rPr lang="en-GB" sz="2400" b="0" i="1" u="none" strike="noStrike" baseline="0" dirty="0" smtClean="0">
                        <a:solidFill>
                          <a:schemeClr val="tx1"/>
                        </a:solidFill>
                        <a:latin typeface="Cambria Math" panose="02040503050406030204" pitchFamily="18" charset="0"/>
                        <a:ea typeface="Cambria Math" panose="02040503050406030204" pitchFamily="18" charset="0"/>
                      </a:rPr>
                      <m:t>∈</m:t>
                    </m:r>
                  </m:oMath>
                </a14:m>
                <a:r>
                  <a:rPr lang="en-GB" sz="2400" b="0" i="0" u="none" strike="noStrike" baseline="0">
                    <a:solidFill>
                      <a:schemeClr val="tx1"/>
                    </a:solidFill>
                  </a:rPr>
                  <a:t> [18</a:t>
                </a:r>
                <a:r>
                  <a:rPr lang="en-GB" sz="2400" b="0" i="1" u="none" strike="noStrike" baseline="0">
                    <a:solidFill>
                      <a:schemeClr val="tx1"/>
                    </a:solidFill>
                  </a:rPr>
                  <a:t>, </a:t>
                </a:r>
                <a:r>
                  <a:rPr lang="en-GB" sz="2400" b="0" i="0" u="none" strike="noStrike" baseline="0">
                    <a:solidFill>
                      <a:schemeClr val="tx1"/>
                    </a:solidFill>
                  </a:rPr>
                  <a:t>150]</a:t>
                </a:r>
              </a:p>
              <a:p>
                <a:pPr marL="0" indent="0" algn="ctr">
                  <a:buNone/>
                </a:pPr>
                <a:r>
                  <a:rPr lang="en-GB" sz="2400" b="0" i="0" u="none" strike="noStrike" baseline="0">
                    <a:solidFill>
                      <a:schemeClr val="tx1"/>
                    </a:solidFill>
                  </a:rPr>
                  <a:t>(in 9</a:t>
                </a:r>
                <a:r>
                  <a:rPr lang="en-GB" sz="2400" b="0" i="1" u="none" strike="noStrike" baseline="0">
                    <a:solidFill>
                      <a:schemeClr val="tx1"/>
                    </a:solidFill>
                  </a:rPr>
                  <a:t>, </a:t>
                </a:r>
                <a:r>
                  <a:rPr lang="en-GB" sz="2400" b="0" i="0" u="none" strike="noStrike" baseline="0">
                    <a:solidFill>
                      <a:schemeClr val="tx1"/>
                    </a:solidFill>
                  </a:rPr>
                  <a:t>999 of 10</a:t>
                </a:r>
                <a:r>
                  <a:rPr lang="en-GB" sz="2400" b="0" i="1" u="none" strike="noStrike" baseline="0">
                    <a:solidFill>
                      <a:schemeClr val="tx1"/>
                    </a:solidFill>
                  </a:rPr>
                  <a:t>, </a:t>
                </a:r>
                <a:r>
                  <a:rPr lang="en-GB" sz="2400" b="0" i="0" u="none" strike="noStrike" baseline="0">
                    <a:solidFill>
                      <a:schemeClr val="tx1"/>
                    </a:solidFill>
                  </a:rPr>
                  <a:t>000 cases)</a:t>
                </a:r>
              </a:p>
            </p:txBody>
          </p:sp>
        </mc:Choice>
        <mc:Fallback xmlns="">
          <p:sp>
            <p:nvSpPr>
              <p:cNvPr id="3" name="Content Placeholder 2">
                <a:extLst>
                  <a:ext uri="{FF2B5EF4-FFF2-40B4-BE49-F238E27FC236}">
                    <a16:creationId xmlns:a16="http://schemas.microsoft.com/office/drawing/2014/main" id="{7A9D38EB-A675-400C-BB72-4A3DF47DC1EF}"/>
                  </a:ext>
                </a:extLst>
              </p:cNvPr>
              <p:cNvSpPr>
                <a:spLocks noGrp="1" noRot="1" noChangeAspect="1" noMove="1" noResize="1" noEditPoints="1" noAdjustHandles="1" noChangeArrowheads="1" noChangeShapeType="1" noTextEdit="1"/>
              </p:cNvSpPr>
              <p:nvPr>
                <p:ph type="body" sz="quarter" idx="14"/>
              </p:nvPr>
            </p:nvSpPr>
            <p:spPr>
              <a:blipFill>
                <a:blip r:embed="rId2"/>
                <a:stretch>
                  <a:fillRect/>
                </a:stretch>
              </a:blipFill>
            </p:spPr>
            <p:txBody>
              <a:bodyPr/>
              <a:lstStyle/>
              <a:p>
                <a:r>
                  <a:rPr lang="en-US">
                    <a:noFill/>
                  </a:rPr>
                  <a:t> </a:t>
                </a:r>
              </a:p>
            </p:txBody>
          </p:sp>
        </mc:Fallback>
      </mc:AlternateContent>
      <p:sp>
        <p:nvSpPr>
          <p:cNvPr id="5" name="Footer Placeholder 4">
            <a:extLst>
              <a:ext uri="{FF2B5EF4-FFF2-40B4-BE49-F238E27FC236}">
                <a16:creationId xmlns:a16="http://schemas.microsoft.com/office/drawing/2014/main" id="{03781682-F218-4644-8D08-CA9FA9113F01}"/>
              </a:ext>
            </a:extLst>
          </p:cNvPr>
          <p:cNvSpPr>
            <a:spLocks noGrp="1"/>
          </p:cNvSpPr>
          <p:nvPr>
            <p:ph type="ftr" sz="quarter" idx="3"/>
          </p:nvPr>
        </p:nvSpPr>
        <p:spPr>
          <a:xfrm>
            <a:off x="358775" y="5491424"/>
            <a:ext cx="4011206" cy="238704"/>
          </a:xfrm>
        </p:spPr>
        <p:txBody>
          <a:bodyPr/>
          <a:lstStyle/>
          <a:p>
            <a:r>
              <a:rPr lang="en"/>
              <a:t>Guide to Intelligent Data Science </a:t>
            </a:r>
            <a:r>
              <a:rPr lang="en" b="0"/>
              <a:t>Second Edition, 2020</a:t>
            </a:r>
            <a:endParaRPr lang="de-DE" b="0"/>
          </a:p>
        </p:txBody>
      </p:sp>
    </p:spTree>
    <p:extLst>
      <p:ext uri="{BB962C8B-B14F-4D97-AF65-F5344CB8AC3E}">
        <p14:creationId xmlns:p14="http://schemas.microsoft.com/office/powerpoint/2010/main" val="6963537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A9D74F-C2F2-4C04-8DF4-130F64CB98C9}"/>
              </a:ext>
            </a:extLst>
          </p:cNvPr>
          <p:cNvSpPr>
            <a:spLocks noGrp="1"/>
          </p:cNvSpPr>
          <p:nvPr>
            <p:ph type="title"/>
          </p:nvPr>
        </p:nvSpPr>
        <p:spPr/>
        <p:txBody>
          <a:bodyPr/>
          <a:lstStyle/>
          <a:p>
            <a:r>
              <a:rPr lang="de-DE"/>
              <a:t>Valid?</a:t>
            </a:r>
            <a:endParaRPr lang="en-GB"/>
          </a:p>
        </p:txBody>
      </p:sp>
      <p:sp>
        <p:nvSpPr>
          <p:cNvPr id="4" name="Slide Number Placeholder 3">
            <a:extLst>
              <a:ext uri="{FF2B5EF4-FFF2-40B4-BE49-F238E27FC236}">
                <a16:creationId xmlns:a16="http://schemas.microsoft.com/office/drawing/2014/main" id="{22C1056D-8728-4768-851F-A2B59CFAA240}"/>
              </a:ext>
            </a:extLst>
          </p:cNvPr>
          <p:cNvSpPr>
            <a:spLocks noGrp="1"/>
          </p:cNvSpPr>
          <p:nvPr>
            <p:ph type="sldNum" sz="quarter" idx="13"/>
          </p:nvPr>
        </p:nvSpPr>
        <p:spPr/>
        <p:txBody>
          <a:bodyPr/>
          <a:lstStyle/>
          <a:p>
            <a:fld id="{220B6647-BD7A-7942-B66E-0DFF9B72D92D}" type="slidenum">
              <a:rPr lang="en-US" smtClean="0"/>
              <a:pPr/>
              <a:t>11</a:t>
            </a:fld>
            <a:endParaRPr lang="en-US"/>
          </a:p>
        </p:txBody>
      </p:sp>
      <p:sp>
        <p:nvSpPr>
          <p:cNvPr id="3" name="Content Placeholder 2">
            <a:extLst>
              <a:ext uri="{FF2B5EF4-FFF2-40B4-BE49-F238E27FC236}">
                <a16:creationId xmlns:a16="http://schemas.microsoft.com/office/drawing/2014/main" id="{7A9D38EB-A675-400C-BB72-4A3DF47DC1EF}"/>
              </a:ext>
            </a:extLst>
          </p:cNvPr>
          <p:cNvSpPr>
            <a:spLocks noGrp="1"/>
          </p:cNvSpPr>
          <p:nvPr>
            <p:ph type="body" sz="quarter" idx="14"/>
          </p:nvPr>
        </p:nvSpPr>
        <p:spPr/>
        <p:txBody>
          <a:bodyPr/>
          <a:lstStyle/>
          <a:p>
            <a:pPr marL="0" indent="0" algn="ctr">
              <a:buNone/>
            </a:pPr>
            <a:endParaRPr lang="de-DE" sz="3200"/>
          </a:p>
          <a:p>
            <a:pPr marL="0" indent="0" algn="ctr">
              <a:buNone/>
            </a:pPr>
            <a:endParaRPr lang="de-DE" sz="3200"/>
          </a:p>
          <a:p>
            <a:pPr marL="0" indent="0" algn="ctr">
              <a:buNone/>
            </a:pPr>
            <a:r>
              <a:rPr lang="de-DE" sz="3200"/>
              <a:t>Previously Unknown?</a:t>
            </a:r>
          </a:p>
          <a:p>
            <a:pPr marL="0" indent="0" algn="ctr">
              <a:buNone/>
            </a:pPr>
            <a:r>
              <a:rPr lang="en-GB" sz="2400" b="0" i="0" u="none" strike="noStrike" baseline="0">
                <a:solidFill>
                  <a:schemeClr val="tx1"/>
                </a:solidFill>
              </a:rPr>
              <a:t>A =&gt; B (in 100% of all cases)</a:t>
            </a:r>
          </a:p>
        </p:txBody>
      </p:sp>
      <p:sp>
        <p:nvSpPr>
          <p:cNvPr id="5" name="Footer Placeholder 4">
            <a:extLst>
              <a:ext uri="{FF2B5EF4-FFF2-40B4-BE49-F238E27FC236}">
                <a16:creationId xmlns:a16="http://schemas.microsoft.com/office/drawing/2014/main" id="{03781682-F218-4644-8D08-CA9FA9113F01}"/>
              </a:ext>
            </a:extLst>
          </p:cNvPr>
          <p:cNvSpPr>
            <a:spLocks noGrp="1"/>
          </p:cNvSpPr>
          <p:nvPr>
            <p:ph type="ftr" sz="quarter" idx="3"/>
          </p:nvPr>
        </p:nvSpPr>
        <p:spPr>
          <a:xfrm>
            <a:off x="358775" y="5491424"/>
            <a:ext cx="4011206" cy="238704"/>
          </a:xfrm>
        </p:spPr>
        <p:txBody>
          <a:bodyPr/>
          <a:lstStyle/>
          <a:p>
            <a:r>
              <a:rPr lang="en"/>
              <a:t>Guide to Intelligent Data Science </a:t>
            </a:r>
            <a:r>
              <a:rPr lang="en" b="0"/>
              <a:t>Second Edition, 2020</a:t>
            </a:r>
            <a:endParaRPr lang="de-DE" b="0"/>
          </a:p>
        </p:txBody>
      </p:sp>
    </p:spTree>
    <p:extLst>
      <p:ext uri="{BB962C8B-B14F-4D97-AF65-F5344CB8AC3E}">
        <p14:creationId xmlns:p14="http://schemas.microsoft.com/office/powerpoint/2010/main" val="21279320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A9D74F-C2F2-4C04-8DF4-130F64CB98C9}"/>
              </a:ext>
            </a:extLst>
          </p:cNvPr>
          <p:cNvSpPr>
            <a:spLocks noGrp="1"/>
          </p:cNvSpPr>
          <p:nvPr>
            <p:ph type="title"/>
          </p:nvPr>
        </p:nvSpPr>
        <p:spPr/>
        <p:txBody>
          <a:bodyPr/>
          <a:lstStyle/>
          <a:p>
            <a:r>
              <a:rPr lang="de-DE"/>
              <a:t>Valid?</a:t>
            </a:r>
            <a:endParaRPr lang="en-GB"/>
          </a:p>
        </p:txBody>
      </p:sp>
      <p:sp>
        <p:nvSpPr>
          <p:cNvPr id="4" name="Slide Number Placeholder 3">
            <a:extLst>
              <a:ext uri="{FF2B5EF4-FFF2-40B4-BE49-F238E27FC236}">
                <a16:creationId xmlns:a16="http://schemas.microsoft.com/office/drawing/2014/main" id="{22C1056D-8728-4768-851F-A2B59CFAA240}"/>
              </a:ext>
            </a:extLst>
          </p:cNvPr>
          <p:cNvSpPr>
            <a:spLocks noGrp="1"/>
          </p:cNvSpPr>
          <p:nvPr>
            <p:ph type="sldNum" sz="quarter" idx="13"/>
          </p:nvPr>
        </p:nvSpPr>
        <p:spPr/>
        <p:txBody>
          <a:bodyPr/>
          <a:lstStyle/>
          <a:p>
            <a:fld id="{220B6647-BD7A-7942-B66E-0DFF9B72D92D}" type="slidenum">
              <a:rPr lang="en-US" smtClean="0"/>
              <a:pPr/>
              <a:t>12</a:t>
            </a:fld>
            <a:endParaRPr lang="en-US"/>
          </a:p>
        </p:txBody>
      </p:sp>
      <p:sp>
        <p:nvSpPr>
          <p:cNvPr id="3" name="Content Placeholder 2">
            <a:extLst>
              <a:ext uri="{FF2B5EF4-FFF2-40B4-BE49-F238E27FC236}">
                <a16:creationId xmlns:a16="http://schemas.microsoft.com/office/drawing/2014/main" id="{7A9D38EB-A675-400C-BB72-4A3DF47DC1EF}"/>
              </a:ext>
            </a:extLst>
          </p:cNvPr>
          <p:cNvSpPr>
            <a:spLocks noGrp="1"/>
          </p:cNvSpPr>
          <p:nvPr>
            <p:ph type="body" sz="quarter" idx="14"/>
          </p:nvPr>
        </p:nvSpPr>
        <p:spPr/>
        <p:txBody>
          <a:bodyPr/>
          <a:lstStyle/>
          <a:p>
            <a:pPr marL="0" indent="0" algn="ctr">
              <a:buNone/>
            </a:pPr>
            <a:endParaRPr lang="de-DE" sz="3200"/>
          </a:p>
          <a:p>
            <a:pPr marL="0" indent="0" algn="ctr">
              <a:buNone/>
            </a:pPr>
            <a:endParaRPr lang="de-DE" sz="3200"/>
          </a:p>
          <a:p>
            <a:pPr marL="0" indent="0" algn="ctr">
              <a:buNone/>
            </a:pPr>
            <a:r>
              <a:rPr lang="de-DE" sz="3200"/>
              <a:t>Previously Unknown?</a:t>
            </a:r>
          </a:p>
          <a:p>
            <a:pPr marL="0" indent="0" algn="ctr">
              <a:buNone/>
            </a:pPr>
            <a:r>
              <a:rPr lang="en-GB" sz="2400" b="0" i="0" u="none" strike="noStrike" baseline="0">
                <a:solidFill>
                  <a:schemeClr val="tx1"/>
                </a:solidFill>
              </a:rPr>
              <a:t>Pregnant =&gt; Female</a:t>
            </a:r>
          </a:p>
        </p:txBody>
      </p:sp>
      <p:sp>
        <p:nvSpPr>
          <p:cNvPr id="5" name="Footer Placeholder 4">
            <a:extLst>
              <a:ext uri="{FF2B5EF4-FFF2-40B4-BE49-F238E27FC236}">
                <a16:creationId xmlns:a16="http://schemas.microsoft.com/office/drawing/2014/main" id="{03781682-F218-4644-8D08-CA9FA9113F01}"/>
              </a:ext>
            </a:extLst>
          </p:cNvPr>
          <p:cNvSpPr>
            <a:spLocks noGrp="1"/>
          </p:cNvSpPr>
          <p:nvPr>
            <p:ph type="ftr" sz="quarter" idx="3"/>
          </p:nvPr>
        </p:nvSpPr>
        <p:spPr>
          <a:xfrm>
            <a:off x="358775" y="5491424"/>
            <a:ext cx="4011206" cy="238704"/>
          </a:xfrm>
        </p:spPr>
        <p:txBody>
          <a:bodyPr/>
          <a:lstStyle/>
          <a:p>
            <a:r>
              <a:rPr lang="en"/>
              <a:t>Guide to Intelligent Data Science </a:t>
            </a:r>
            <a:r>
              <a:rPr lang="en" b="0"/>
              <a:t>Second Edition, 2020</a:t>
            </a:r>
            <a:endParaRPr lang="de-DE" b="0"/>
          </a:p>
        </p:txBody>
      </p:sp>
    </p:spTree>
    <p:extLst>
      <p:ext uri="{BB962C8B-B14F-4D97-AF65-F5344CB8AC3E}">
        <p14:creationId xmlns:p14="http://schemas.microsoft.com/office/powerpoint/2010/main" val="34109139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A9D74F-C2F2-4C04-8DF4-130F64CB98C9}"/>
              </a:ext>
            </a:extLst>
          </p:cNvPr>
          <p:cNvSpPr>
            <a:spLocks noGrp="1"/>
          </p:cNvSpPr>
          <p:nvPr>
            <p:ph type="title"/>
          </p:nvPr>
        </p:nvSpPr>
        <p:spPr/>
        <p:txBody>
          <a:bodyPr/>
          <a:lstStyle/>
          <a:p>
            <a:r>
              <a:rPr lang="de-DE"/>
              <a:t>Valid?</a:t>
            </a:r>
            <a:endParaRPr lang="en-GB"/>
          </a:p>
        </p:txBody>
      </p:sp>
      <p:sp>
        <p:nvSpPr>
          <p:cNvPr id="4" name="Slide Number Placeholder 3">
            <a:extLst>
              <a:ext uri="{FF2B5EF4-FFF2-40B4-BE49-F238E27FC236}">
                <a16:creationId xmlns:a16="http://schemas.microsoft.com/office/drawing/2014/main" id="{22C1056D-8728-4768-851F-A2B59CFAA240}"/>
              </a:ext>
            </a:extLst>
          </p:cNvPr>
          <p:cNvSpPr>
            <a:spLocks noGrp="1"/>
          </p:cNvSpPr>
          <p:nvPr>
            <p:ph type="sldNum" sz="quarter" idx="13"/>
          </p:nvPr>
        </p:nvSpPr>
        <p:spPr/>
        <p:txBody>
          <a:bodyPr/>
          <a:lstStyle/>
          <a:p>
            <a:fld id="{220B6647-BD7A-7942-B66E-0DFF9B72D92D}" type="slidenum">
              <a:rPr lang="en-US" smtClean="0"/>
              <a:pPr/>
              <a:t>13</a:t>
            </a:fld>
            <a:endParaRPr lang="en-US"/>
          </a:p>
        </p:txBody>
      </p:sp>
      <p:sp>
        <p:nvSpPr>
          <p:cNvPr id="3" name="Content Placeholder 2">
            <a:extLst>
              <a:ext uri="{FF2B5EF4-FFF2-40B4-BE49-F238E27FC236}">
                <a16:creationId xmlns:a16="http://schemas.microsoft.com/office/drawing/2014/main" id="{7A9D38EB-A675-400C-BB72-4A3DF47DC1EF}"/>
              </a:ext>
            </a:extLst>
          </p:cNvPr>
          <p:cNvSpPr>
            <a:spLocks noGrp="1"/>
          </p:cNvSpPr>
          <p:nvPr>
            <p:ph type="body" sz="quarter" idx="14"/>
          </p:nvPr>
        </p:nvSpPr>
        <p:spPr/>
        <p:txBody>
          <a:bodyPr/>
          <a:lstStyle/>
          <a:p>
            <a:pPr marL="0" indent="0" algn="ctr">
              <a:buNone/>
            </a:pPr>
            <a:endParaRPr lang="de-DE" sz="3200"/>
          </a:p>
          <a:p>
            <a:pPr marL="0" indent="0" algn="ctr">
              <a:buNone/>
            </a:pPr>
            <a:endParaRPr lang="de-DE" sz="3200"/>
          </a:p>
          <a:p>
            <a:pPr marL="0" indent="0" algn="ctr">
              <a:buNone/>
            </a:pPr>
            <a:r>
              <a:rPr lang="de-DE" sz="3200"/>
              <a:t>Useful?</a:t>
            </a:r>
          </a:p>
          <a:p>
            <a:pPr marL="0" indent="0" algn="ctr">
              <a:buNone/>
            </a:pPr>
            <a:r>
              <a:rPr lang="en-GB" sz="2400" b="0" i="0" u="none" strike="noStrike" baseline="0">
                <a:solidFill>
                  <a:schemeClr val="tx1"/>
                </a:solidFill>
              </a:rPr>
              <a:t>A =&gt; B</a:t>
            </a:r>
          </a:p>
          <a:p>
            <a:pPr marL="0" indent="0" algn="ctr">
              <a:buNone/>
            </a:pPr>
            <a:r>
              <a:rPr lang="en-GB" sz="2400">
                <a:solidFill>
                  <a:schemeClr val="tx1"/>
                </a:solidFill>
              </a:rPr>
              <a:t>(with s =0.81% and c = 21.3%)</a:t>
            </a:r>
            <a:endParaRPr lang="en-GB" sz="2400" b="0" i="0" u="none" strike="noStrike" baseline="0">
              <a:solidFill>
                <a:schemeClr val="tx1"/>
              </a:solidFill>
            </a:endParaRPr>
          </a:p>
        </p:txBody>
      </p:sp>
      <p:sp>
        <p:nvSpPr>
          <p:cNvPr id="5" name="Footer Placeholder 4">
            <a:extLst>
              <a:ext uri="{FF2B5EF4-FFF2-40B4-BE49-F238E27FC236}">
                <a16:creationId xmlns:a16="http://schemas.microsoft.com/office/drawing/2014/main" id="{03781682-F218-4644-8D08-CA9FA9113F01}"/>
              </a:ext>
            </a:extLst>
          </p:cNvPr>
          <p:cNvSpPr>
            <a:spLocks noGrp="1"/>
          </p:cNvSpPr>
          <p:nvPr>
            <p:ph type="ftr" sz="quarter" idx="3"/>
          </p:nvPr>
        </p:nvSpPr>
        <p:spPr>
          <a:xfrm>
            <a:off x="358775" y="5491424"/>
            <a:ext cx="4011206" cy="238704"/>
          </a:xfrm>
        </p:spPr>
        <p:txBody>
          <a:bodyPr/>
          <a:lstStyle/>
          <a:p>
            <a:r>
              <a:rPr lang="en"/>
              <a:t>Guide to Intelligent Data Science </a:t>
            </a:r>
            <a:r>
              <a:rPr lang="en" b="0"/>
              <a:t>Second Edition, 2020</a:t>
            </a:r>
            <a:endParaRPr lang="de-DE" b="0"/>
          </a:p>
        </p:txBody>
      </p:sp>
    </p:spTree>
    <p:extLst>
      <p:ext uri="{BB962C8B-B14F-4D97-AF65-F5344CB8AC3E}">
        <p14:creationId xmlns:p14="http://schemas.microsoft.com/office/powerpoint/2010/main" val="46847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A9D74F-C2F2-4C04-8DF4-130F64CB98C9}"/>
              </a:ext>
            </a:extLst>
          </p:cNvPr>
          <p:cNvSpPr>
            <a:spLocks noGrp="1"/>
          </p:cNvSpPr>
          <p:nvPr>
            <p:ph type="title"/>
          </p:nvPr>
        </p:nvSpPr>
        <p:spPr/>
        <p:txBody>
          <a:bodyPr/>
          <a:lstStyle/>
          <a:p>
            <a:r>
              <a:rPr lang="de-DE"/>
              <a:t>Valid?</a:t>
            </a:r>
            <a:endParaRPr lang="en-GB"/>
          </a:p>
        </p:txBody>
      </p:sp>
      <p:sp>
        <p:nvSpPr>
          <p:cNvPr id="4" name="Slide Number Placeholder 3">
            <a:extLst>
              <a:ext uri="{FF2B5EF4-FFF2-40B4-BE49-F238E27FC236}">
                <a16:creationId xmlns:a16="http://schemas.microsoft.com/office/drawing/2014/main" id="{22C1056D-8728-4768-851F-A2B59CFAA240}"/>
              </a:ext>
            </a:extLst>
          </p:cNvPr>
          <p:cNvSpPr>
            <a:spLocks noGrp="1"/>
          </p:cNvSpPr>
          <p:nvPr>
            <p:ph type="sldNum" sz="quarter" idx="13"/>
          </p:nvPr>
        </p:nvSpPr>
        <p:spPr/>
        <p:txBody>
          <a:bodyPr/>
          <a:lstStyle/>
          <a:p>
            <a:fld id="{220B6647-BD7A-7942-B66E-0DFF9B72D92D}" type="slidenum">
              <a:rPr lang="en-US" smtClean="0"/>
              <a:pPr/>
              <a:t>14</a:t>
            </a:fld>
            <a:endParaRPr lang="en-US"/>
          </a:p>
        </p:txBody>
      </p:sp>
      <p:sp>
        <p:nvSpPr>
          <p:cNvPr id="3" name="Content Placeholder 2">
            <a:extLst>
              <a:ext uri="{FF2B5EF4-FFF2-40B4-BE49-F238E27FC236}">
                <a16:creationId xmlns:a16="http://schemas.microsoft.com/office/drawing/2014/main" id="{7A9D38EB-A675-400C-BB72-4A3DF47DC1EF}"/>
              </a:ext>
            </a:extLst>
          </p:cNvPr>
          <p:cNvSpPr>
            <a:spLocks noGrp="1"/>
          </p:cNvSpPr>
          <p:nvPr>
            <p:ph type="body" sz="quarter" idx="14"/>
          </p:nvPr>
        </p:nvSpPr>
        <p:spPr/>
        <p:txBody>
          <a:bodyPr/>
          <a:lstStyle/>
          <a:p>
            <a:pPr marL="0" indent="0" algn="ctr">
              <a:buNone/>
            </a:pPr>
            <a:endParaRPr lang="de-DE" sz="3200"/>
          </a:p>
          <a:p>
            <a:pPr marL="0" indent="0" algn="ctr">
              <a:buNone/>
            </a:pPr>
            <a:endParaRPr lang="de-DE" sz="3200"/>
          </a:p>
          <a:p>
            <a:pPr marL="0" indent="0" algn="ctr">
              <a:buNone/>
            </a:pPr>
            <a:r>
              <a:rPr lang="de-DE" sz="3200"/>
              <a:t>Useful?</a:t>
            </a:r>
          </a:p>
          <a:p>
            <a:pPr marL="0" indent="0" algn="ctr">
              <a:buNone/>
            </a:pPr>
            <a:r>
              <a:rPr lang="en-GB" sz="2400" b="0" i="0" u="none" strike="noStrike" baseline="0">
                <a:solidFill>
                  <a:schemeClr val="tx1"/>
                </a:solidFill>
              </a:rPr>
              <a:t>Beer =&gt; Diapers</a:t>
            </a:r>
          </a:p>
          <a:p>
            <a:pPr marL="0" indent="0" algn="ctr">
              <a:buNone/>
            </a:pPr>
            <a:r>
              <a:rPr lang="en-GB" sz="2400">
                <a:solidFill>
                  <a:schemeClr val="tx1"/>
                </a:solidFill>
              </a:rPr>
              <a:t>(with s =0.81% and c = 21.3%)</a:t>
            </a:r>
            <a:endParaRPr lang="en-GB" sz="2400" b="0" i="0" u="none" strike="noStrike" baseline="0">
              <a:solidFill>
                <a:schemeClr val="tx1"/>
              </a:solidFill>
            </a:endParaRPr>
          </a:p>
        </p:txBody>
      </p:sp>
      <p:sp>
        <p:nvSpPr>
          <p:cNvPr id="5" name="Footer Placeholder 4">
            <a:extLst>
              <a:ext uri="{FF2B5EF4-FFF2-40B4-BE49-F238E27FC236}">
                <a16:creationId xmlns:a16="http://schemas.microsoft.com/office/drawing/2014/main" id="{03781682-F218-4644-8D08-CA9FA9113F01}"/>
              </a:ext>
            </a:extLst>
          </p:cNvPr>
          <p:cNvSpPr>
            <a:spLocks noGrp="1"/>
          </p:cNvSpPr>
          <p:nvPr>
            <p:ph type="ftr" sz="quarter" idx="3"/>
          </p:nvPr>
        </p:nvSpPr>
        <p:spPr>
          <a:xfrm>
            <a:off x="358775" y="5491424"/>
            <a:ext cx="4011206" cy="238704"/>
          </a:xfrm>
        </p:spPr>
        <p:txBody>
          <a:bodyPr/>
          <a:lstStyle/>
          <a:p>
            <a:r>
              <a:rPr lang="en"/>
              <a:t>Guide to Intelligent Data Science </a:t>
            </a:r>
            <a:r>
              <a:rPr lang="en" b="0"/>
              <a:t>Second Edition, 2020</a:t>
            </a:r>
            <a:endParaRPr lang="de-DE" b="0"/>
          </a:p>
        </p:txBody>
      </p:sp>
    </p:spTree>
    <p:extLst>
      <p:ext uri="{BB962C8B-B14F-4D97-AF65-F5344CB8AC3E}">
        <p14:creationId xmlns:p14="http://schemas.microsoft.com/office/powerpoint/2010/main" val="27931479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A9D74F-C2F2-4C04-8DF4-130F64CB98C9}"/>
              </a:ext>
            </a:extLst>
          </p:cNvPr>
          <p:cNvSpPr>
            <a:spLocks noGrp="1"/>
          </p:cNvSpPr>
          <p:nvPr>
            <p:ph type="title"/>
          </p:nvPr>
        </p:nvSpPr>
        <p:spPr/>
        <p:txBody>
          <a:bodyPr/>
          <a:lstStyle/>
          <a:p>
            <a:r>
              <a:rPr lang="de-DE"/>
              <a:t>Valid?</a:t>
            </a:r>
            <a:endParaRPr lang="en-GB"/>
          </a:p>
        </p:txBody>
      </p:sp>
      <p:sp>
        <p:nvSpPr>
          <p:cNvPr id="4" name="Slide Number Placeholder 3">
            <a:extLst>
              <a:ext uri="{FF2B5EF4-FFF2-40B4-BE49-F238E27FC236}">
                <a16:creationId xmlns:a16="http://schemas.microsoft.com/office/drawing/2014/main" id="{22C1056D-8728-4768-851F-A2B59CFAA240}"/>
              </a:ext>
            </a:extLst>
          </p:cNvPr>
          <p:cNvSpPr>
            <a:spLocks noGrp="1"/>
          </p:cNvSpPr>
          <p:nvPr>
            <p:ph type="sldNum" sz="quarter" idx="13"/>
          </p:nvPr>
        </p:nvSpPr>
        <p:spPr/>
        <p:txBody>
          <a:bodyPr/>
          <a:lstStyle/>
          <a:p>
            <a:fld id="{220B6647-BD7A-7942-B66E-0DFF9B72D92D}" type="slidenum">
              <a:rPr lang="en-US" smtClean="0"/>
              <a:pPr/>
              <a:t>15</a:t>
            </a:fld>
            <a:endParaRPr lang="en-US"/>
          </a:p>
        </p:txBody>
      </p:sp>
      <p:sp>
        <p:nvSpPr>
          <p:cNvPr id="3" name="Content Placeholder 2">
            <a:extLst>
              <a:ext uri="{FF2B5EF4-FFF2-40B4-BE49-F238E27FC236}">
                <a16:creationId xmlns:a16="http://schemas.microsoft.com/office/drawing/2014/main" id="{7A9D38EB-A675-400C-BB72-4A3DF47DC1EF}"/>
              </a:ext>
            </a:extLst>
          </p:cNvPr>
          <p:cNvSpPr>
            <a:spLocks noGrp="1"/>
          </p:cNvSpPr>
          <p:nvPr>
            <p:ph type="body" sz="quarter" idx="14"/>
          </p:nvPr>
        </p:nvSpPr>
        <p:spPr/>
        <p:txBody>
          <a:bodyPr/>
          <a:lstStyle/>
          <a:p>
            <a:pPr marL="0" indent="0" algn="ctr">
              <a:buNone/>
            </a:pPr>
            <a:endParaRPr lang="de-DE" sz="3200"/>
          </a:p>
          <a:p>
            <a:pPr marL="0" indent="0" algn="ctr">
              <a:buNone/>
            </a:pPr>
            <a:endParaRPr lang="de-DE" sz="3200"/>
          </a:p>
          <a:p>
            <a:pPr marL="0" indent="0" algn="ctr">
              <a:buNone/>
            </a:pPr>
            <a:r>
              <a:rPr lang="de-DE" sz="3200"/>
              <a:t>Valid, Interesting, and Useful?</a:t>
            </a:r>
          </a:p>
          <a:p>
            <a:pPr marL="0" indent="0" algn="ctr">
              <a:buNone/>
            </a:pPr>
            <a:r>
              <a:rPr lang="en-GB" sz="2400" b="0" i="0" u="none" strike="noStrike" baseline="0">
                <a:solidFill>
                  <a:schemeClr val="tx1"/>
                </a:solidFill>
              </a:rPr>
              <a:t>Books A and B =&gt; Book C</a:t>
            </a:r>
          </a:p>
          <a:p>
            <a:pPr marL="0" indent="0" algn="ctr">
              <a:buNone/>
            </a:pPr>
            <a:r>
              <a:rPr lang="en-GB" sz="2400">
                <a:solidFill>
                  <a:schemeClr val="tx1"/>
                </a:solidFill>
              </a:rPr>
              <a:t>(with s =0.81% and c = 21.3%)</a:t>
            </a:r>
            <a:endParaRPr lang="en-GB" sz="2400" b="0" i="0" u="none" strike="noStrike" baseline="0">
              <a:solidFill>
                <a:schemeClr val="tx1"/>
              </a:solidFill>
            </a:endParaRPr>
          </a:p>
        </p:txBody>
      </p:sp>
      <p:sp>
        <p:nvSpPr>
          <p:cNvPr id="5" name="Footer Placeholder 4">
            <a:extLst>
              <a:ext uri="{FF2B5EF4-FFF2-40B4-BE49-F238E27FC236}">
                <a16:creationId xmlns:a16="http://schemas.microsoft.com/office/drawing/2014/main" id="{03781682-F218-4644-8D08-CA9FA9113F01}"/>
              </a:ext>
            </a:extLst>
          </p:cNvPr>
          <p:cNvSpPr>
            <a:spLocks noGrp="1"/>
          </p:cNvSpPr>
          <p:nvPr>
            <p:ph type="ftr" sz="quarter" idx="3"/>
          </p:nvPr>
        </p:nvSpPr>
        <p:spPr>
          <a:xfrm>
            <a:off x="358775" y="5491424"/>
            <a:ext cx="4011206" cy="238704"/>
          </a:xfrm>
        </p:spPr>
        <p:txBody>
          <a:bodyPr/>
          <a:lstStyle/>
          <a:p>
            <a:r>
              <a:rPr lang="en"/>
              <a:t>Guide to Intelligent Data Science </a:t>
            </a:r>
            <a:r>
              <a:rPr lang="en" b="0"/>
              <a:t>Second Edition, 2020</a:t>
            </a:r>
            <a:endParaRPr lang="de-DE" b="0"/>
          </a:p>
        </p:txBody>
      </p:sp>
    </p:spTree>
    <p:extLst>
      <p:ext uri="{BB962C8B-B14F-4D97-AF65-F5344CB8AC3E}">
        <p14:creationId xmlns:p14="http://schemas.microsoft.com/office/powerpoint/2010/main" val="18506624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8235C44-B014-2D41-BB71-B739784ED08C}"/>
              </a:ext>
            </a:extLst>
          </p:cNvPr>
          <p:cNvSpPr>
            <a:spLocks noGrp="1"/>
          </p:cNvSpPr>
          <p:nvPr>
            <p:ph type="ctrTitle"/>
          </p:nvPr>
        </p:nvSpPr>
        <p:spPr>
          <a:xfrm>
            <a:off x="1224517" y="1048567"/>
            <a:ext cx="6781800" cy="646331"/>
          </a:xfrm>
        </p:spPr>
        <p:txBody>
          <a:bodyPr/>
          <a:lstStyle/>
          <a:p>
            <a:r>
              <a:rPr lang="de-DE"/>
              <a:t>The Data Science Process</a:t>
            </a:r>
          </a:p>
        </p:txBody>
      </p:sp>
      <p:sp>
        <p:nvSpPr>
          <p:cNvPr id="3" name="Foliennummernplatzhalter 2">
            <a:extLst>
              <a:ext uri="{FF2B5EF4-FFF2-40B4-BE49-F238E27FC236}">
                <a16:creationId xmlns:a16="http://schemas.microsoft.com/office/drawing/2014/main" id="{597C976E-80FB-8043-A2FA-70D3F515CA8F}"/>
              </a:ext>
            </a:extLst>
          </p:cNvPr>
          <p:cNvSpPr>
            <a:spLocks noGrp="1"/>
          </p:cNvSpPr>
          <p:nvPr>
            <p:ph type="sldNum" sz="quarter" idx="4"/>
          </p:nvPr>
        </p:nvSpPr>
        <p:spPr/>
        <p:txBody>
          <a:bodyPr/>
          <a:lstStyle/>
          <a:p>
            <a:fld id="{15C29056-5AFA-7949-831A-3EC086771171}" type="slidenum">
              <a:rPr lang="de-DE" smtClean="0"/>
              <a:pPr/>
              <a:t>16</a:t>
            </a:fld>
            <a:endParaRPr lang="de-DE"/>
          </a:p>
        </p:txBody>
      </p:sp>
      <p:sp>
        <p:nvSpPr>
          <p:cNvPr id="4" name="Fußzeilenplatzhalter 3">
            <a:extLst>
              <a:ext uri="{FF2B5EF4-FFF2-40B4-BE49-F238E27FC236}">
                <a16:creationId xmlns:a16="http://schemas.microsoft.com/office/drawing/2014/main" id="{3038D155-696E-394D-AC74-0C0A4611EA6C}"/>
              </a:ext>
            </a:extLst>
          </p:cNvPr>
          <p:cNvSpPr>
            <a:spLocks noGrp="1"/>
          </p:cNvSpPr>
          <p:nvPr>
            <p:ph type="ftr" sz="quarter" idx="3"/>
          </p:nvPr>
        </p:nvSpPr>
        <p:spPr/>
        <p:txBody>
          <a:bodyPr/>
          <a:lstStyle/>
          <a:p>
            <a:r>
              <a:rPr lang="en"/>
              <a:t>Guide to Intelligent Data Science </a:t>
            </a:r>
            <a:r>
              <a:rPr lang="en" b="0"/>
              <a:t>Second Edition, 2020</a:t>
            </a:r>
            <a:endParaRPr lang="de-DE" b="0"/>
          </a:p>
        </p:txBody>
      </p:sp>
    </p:spTree>
    <p:extLst>
      <p:ext uri="{BB962C8B-B14F-4D97-AF65-F5344CB8AC3E}">
        <p14:creationId xmlns:p14="http://schemas.microsoft.com/office/powerpoint/2010/main" val="15454176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0E71552-C389-BC42-9A18-D2A980D6955E}"/>
              </a:ext>
            </a:extLst>
          </p:cNvPr>
          <p:cNvSpPr>
            <a:spLocks noGrp="1"/>
          </p:cNvSpPr>
          <p:nvPr>
            <p:ph type="title"/>
          </p:nvPr>
        </p:nvSpPr>
        <p:spPr/>
        <p:txBody>
          <a:bodyPr/>
          <a:lstStyle/>
          <a:p>
            <a:r>
              <a:rPr lang="de-DE"/>
              <a:t>The Data Science Process</a:t>
            </a:r>
          </a:p>
        </p:txBody>
      </p:sp>
      <p:sp>
        <p:nvSpPr>
          <p:cNvPr id="3" name="Foliennummernplatzhalter 2">
            <a:extLst>
              <a:ext uri="{FF2B5EF4-FFF2-40B4-BE49-F238E27FC236}">
                <a16:creationId xmlns:a16="http://schemas.microsoft.com/office/drawing/2014/main" id="{858E7BB0-40B7-144C-B3A3-85E2252B0F0F}"/>
              </a:ext>
            </a:extLst>
          </p:cNvPr>
          <p:cNvSpPr>
            <a:spLocks noGrp="1"/>
          </p:cNvSpPr>
          <p:nvPr>
            <p:ph type="sldNum" sz="quarter" idx="13"/>
          </p:nvPr>
        </p:nvSpPr>
        <p:spPr/>
        <p:txBody>
          <a:bodyPr/>
          <a:lstStyle/>
          <a:p>
            <a:fld id="{15C29056-5AFA-7949-831A-3EC086771171}" type="slidenum">
              <a:rPr lang="de-DE" smtClean="0"/>
              <a:pPr/>
              <a:t>17</a:t>
            </a:fld>
            <a:endParaRPr lang="de-DE"/>
          </a:p>
        </p:txBody>
      </p:sp>
      <p:sp>
        <p:nvSpPr>
          <p:cNvPr id="4" name="Textplatzhalter 3">
            <a:extLst>
              <a:ext uri="{FF2B5EF4-FFF2-40B4-BE49-F238E27FC236}">
                <a16:creationId xmlns:a16="http://schemas.microsoft.com/office/drawing/2014/main" id="{3AD08A6C-DCF9-6F49-A80A-91206B1C91E4}"/>
              </a:ext>
            </a:extLst>
          </p:cNvPr>
          <p:cNvSpPr>
            <a:spLocks noGrp="1"/>
          </p:cNvSpPr>
          <p:nvPr>
            <p:ph type="body" sz="quarter" idx="14"/>
          </p:nvPr>
        </p:nvSpPr>
        <p:spPr>
          <a:xfrm>
            <a:off x="360000" y="1708622"/>
            <a:ext cx="4009981" cy="3499057"/>
          </a:xfrm>
        </p:spPr>
        <p:txBody>
          <a:bodyPr/>
          <a:lstStyle/>
          <a:p>
            <a:r>
              <a:rPr lang="de-DE" b="1"/>
              <a:t>SEMMA</a:t>
            </a:r>
            <a:endParaRPr lang="de-DE"/>
          </a:p>
          <a:p>
            <a:pPr lvl="1"/>
            <a:r>
              <a:rPr lang="de-DE"/>
              <a:t>Sample, Explore, Modify, Model, Assess</a:t>
            </a:r>
          </a:p>
          <a:p>
            <a:pPr lvl="1"/>
            <a:endParaRPr lang="de-DE"/>
          </a:p>
          <a:p>
            <a:r>
              <a:rPr lang="de-DE" b="1"/>
              <a:t>CRISP-DM</a:t>
            </a:r>
            <a:endParaRPr lang="de-DE"/>
          </a:p>
          <a:p>
            <a:pPr lvl="1"/>
            <a:r>
              <a:rPr lang="de-DE"/>
              <a:t>Cross Industry Standard Process for Data Mining</a:t>
            </a:r>
          </a:p>
          <a:p>
            <a:pPr lvl="1"/>
            <a:endParaRPr lang="de-DE"/>
          </a:p>
          <a:p>
            <a:r>
              <a:rPr lang="de-DE" b="1"/>
              <a:t>KDD</a:t>
            </a:r>
            <a:endParaRPr lang="de-DE"/>
          </a:p>
          <a:p>
            <a:pPr lvl="1"/>
            <a:r>
              <a:rPr lang="de-DE"/>
              <a:t>Knowledge Discovery in Databases </a:t>
            </a:r>
          </a:p>
        </p:txBody>
      </p:sp>
      <p:sp>
        <p:nvSpPr>
          <p:cNvPr id="5" name="Fußzeilenplatzhalter 4">
            <a:extLst>
              <a:ext uri="{FF2B5EF4-FFF2-40B4-BE49-F238E27FC236}">
                <a16:creationId xmlns:a16="http://schemas.microsoft.com/office/drawing/2014/main" id="{0AE5C79C-01AA-2749-A9B0-77BE58AF17F7}"/>
              </a:ext>
            </a:extLst>
          </p:cNvPr>
          <p:cNvSpPr>
            <a:spLocks noGrp="1"/>
          </p:cNvSpPr>
          <p:nvPr>
            <p:ph type="ftr" sz="quarter" idx="3"/>
          </p:nvPr>
        </p:nvSpPr>
        <p:spPr/>
        <p:txBody>
          <a:bodyPr/>
          <a:lstStyle/>
          <a:p>
            <a:r>
              <a:rPr lang="en"/>
              <a:t>Guide to Intelligent Data Science </a:t>
            </a:r>
            <a:r>
              <a:rPr lang="en" b="0"/>
              <a:t>Second Edition, 2020</a:t>
            </a:r>
            <a:endParaRPr lang="de-DE" b="0"/>
          </a:p>
        </p:txBody>
      </p:sp>
      <p:pic>
        <p:nvPicPr>
          <p:cNvPr id="7" name="Picture 6">
            <a:extLst>
              <a:ext uri="{FF2B5EF4-FFF2-40B4-BE49-F238E27FC236}">
                <a16:creationId xmlns:a16="http://schemas.microsoft.com/office/drawing/2014/main" id="{9D87906F-1DC0-4F33-8CCF-670FD252C233}"/>
              </a:ext>
            </a:extLst>
          </p:cNvPr>
          <p:cNvPicPr>
            <a:picLocks noChangeAspect="1"/>
          </p:cNvPicPr>
          <p:nvPr/>
        </p:nvPicPr>
        <p:blipFill>
          <a:blip r:embed="rId2"/>
          <a:stretch>
            <a:fillRect/>
          </a:stretch>
        </p:blipFill>
        <p:spPr>
          <a:xfrm>
            <a:off x="4418448" y="880782"/>
            <a:ext cx="4568839" cy="4239491"/>
          </a:xfrm>
          <a:prstGeom prst="rect">
            <a:avLst/>
          </a:prstGeom>
        </p:spPr>
      </p:pic>
    </p:spTree>
    <p:extLst>
      <p:ext uri="{BB962C8B-B14F-4D97-AF65-F5344CB8AC3E}">
        <p14:creationId xmlns:p14="http://schemas.microsoft.com/office/powerpoint/2010/main" val="41590234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0E71552-C389-BC42-9A18-D2A980D6955E}"/>
              </a:ext>
            </a:extLst>
          </p:cNvPr>
          <p:cNvSpPr>
            <a:spLocks noGrp="1"/>
          </p:cNvSpPr>
          <p:nvPr>
            <p:ph type="title"/>
          </p:nvPr>
        </p:nvSpPr>
        <p:spPr/>
        <p:txBody>
          <a:bodyPr/>
          <a:lstStyle/>
          <a:p>
            <a:r>
              <a:rPr lang="de-DE"/>
              <a:t>CRISP-DM</a:t>
            </a:r>
          </a:p>
        </p:txBody>
      </p:sp>
      <p:sp>
        <p:nvSpPr>
          <p:cNvPr id="3" name="Foliennummernplatzhalter 2">
            <a:extLst>
              <a:ext uri="{FF2B5EF4-FFF2-40B4-BE49-F238E27FC236}">
                <a16:creationId xmlns:a16="http://schemas.microsoft.com/office/drawing/2014/main" id="{858E7BB0-40B7-144C-B3A3-85E2252B0F0F}"/>
              </a:ext>
            </a:extLst>
          </p:cNvPr>
          <p:cNvSpPr>
            <a:spLocks noGrp="1"/>
          </p:cNvSpPr>
          <p:nvPr>
            <p:ph type="sldNum" sz="quarter" idx="13"/>
          </p:nvPr>
        </p:nvSpPr>
        <p:spPr/>
        <p:txBody>
          <a:bodyPr/>
          <a:lstStyle/>
          <a:p>
            <a:fld id="{15C29056-5AFA-7949-831A-3EC086771171}" type="slidenum">
              <a:rPr lang="de-DE" smtClean="0"/>
              <a:pPr/>
              <a:t>18</a:t>
            </a:fld>
            <a:endParaRPr lang="de-DE"/>
          </a:p>
        </p:txBody>
      </p:sp>
      <p:sp>
        <p:nvSpPr>
          <p:cNvPr id="5" name="Fußzeilenplatzhalter 4">
            <a:extLst>
              <a:ext uri="{FF2B5EF4-FFF2-40B4-BE49-F238E27FC236}">
                <a16:creationId xmlns:a16="http://schemas.microsoft.com/office/drawing/2014/main" id="{0AE5C79C-01AA-2749-A9B0-77BE58AF17F7}"/>
              </a:ext>
            </a:extLst>
          </p:cNvPr>
          <p:cNvSpPr>
            <a:spLocks noGrp="1"/>
          </p:cNvSpPr>
          <p:nvPr>
            <p:ph type="ftr" sz="quarter" idx="3"/>
          </p:nvPr>
        </p:nvSpPr>
        <p:spPr/>
        <p:txBody>
          <a:bodyPr/>
          <a:lstStyle/>
          <a:p>
            <a:r>
              <a:rPr lang="en"/>
              <a:t>Guide to Intelligent Data Science </a:t>
            </a:r>
            <a:r>
              <a:rPr lang="en" b="0"/>
              <a:t>Second Edition, 2020</a:t>
            </a:r>
            <a:endParaRPr lang="de-DE" b="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0131" y="863917"/>
            <a:ext cx="4308681" cy="4316818"/>
          </a:xfrm>
          <a:prstGeom prst="rect">
            <a:avLst/>
          </a:prstGeom>
        </p:spPr>
      </p:pic>
    </p:spTree>
    <p:extLst>
      <p:ext uri="{BB962C8B-B14F-4D97-AF65-F5344CB8AC3E}">
        <p14:creationId xmlns:p14="http://schemas.microsoft.com/office/powerpoint/2010/main" val="4310084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ight Arrow 13"/>
          <p:cNvSpPr/>
          <p:nvPr/>
        </p:nvSpPr>
        <p:spPr>
          <a:xfrm>
            <a:off x="5796136" y="2050925"/>
            <a:ext cx="274320" cy="162018"/>
          </a:xfrm>
          <a:prstGeom prst="rightArrow">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3"/>
          </a:p>
        </p:txBody>
      </p:sp>
      <p:sp>
        <p:nvSpPr>
          <p:cNvPr id="18" name="Down Arrow 17"/>
          <p:cNvSpPr/>
          <p:nvPr/>
        </p:nvSpPr>
        <p:spPr>
          <a:xfrm rot="10800000">
            <a:off x="1953758" y="2501708"/>
            <a:ext cx="109995" cy="571815"/>
          </a:xfrm>
          <a:prstGeom prst="downArrow">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3"/>
          </a:p>
        </p:txBody>
      </p:sp>
      <p:sp>
        <p:nvSpPr>
          <p:cNvPr id="20" name="Down Arrow 19"/>
          <p:cNvSpPr/>
          <p:nvPr/>
        </p:nvSpPr>
        <p:spPr>
          <a:xfrm rot="10800000">
            <a:off x="5109921" y="2479283"/>
            <a:ext cx="109995" cy="571815"/>
          </a:xfrm>
          <a:prstGeom prst="downArrow">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3"/>
          </a:p>
        </p:txBody>
      </p:sp>
      <p:sp>
        <p:nvSpPr>
          <p:cNvPr id="19" name="Down Arrow 18"/>
          <p:cNvSpPr/>
          <p:nvPr/>
        </p:nvSpPr>
        <p:spPr>
          <a:xfrm rot="10800000">
            <a:off x="3499378" y="2479282"/>
            <a:ext cx="109995" cy="571815"/>
          </a:xfrm>
          <a:prstGeom prst="downArrow">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3"/>
          </a:p>
        </p:txBody>
      </p:sp>
      <p:sp>
        <p:nvSpPr>
          <p:cNvPr id="2" name="Title 1"/>
          <p:cNvSpPr>
            <a:spLocks noGrp="1"/>
          </p:cNvSpPr>
          <p:nvPr>
            <p:ph type="title"/>
          </p:nvPr>
        </p:nvSpPr>
        <p:spPr/>
        <p:txBody>
          <a:bodyPr/>
          <a:lstStyle/>
          <a:p>
            <a:r>
              <a:rPr lang="en-US"/>
              <a:t>A Classic Data Science Project</a:t>
            </a:r>
          </a:p>
        </p:txBody>
      </p:sp>
      <p:sp>
        <p:nvSpPr>
          <p:cNvPr id="4" name="Foliennummernplatzhalter 3">
            <a:extLst>
              <a:ext uri="{FF2B5EF4-FFF2-40B4-BE49-F238E27FC236}">
                <a16:creationId xmlns:a16="http://schemas.microsoft.com/office/drawing/2014/main" id="{72351BB6-8BC1-7846-88C5-72C563D0167F}"/>
              </a:ext>
            </a:extLst>
          </p:cNvPr>
          <p:cNvSpPr>
            <a:spLocks noGrp="1"/>
          </p:cNvSpPr>
          <p:nvPr>
            <p:ph type="sldNum" sz="quarter" idx="13"/>
          </p:nvPr>
        </p:nvSpPr>
        <p:spPr/>
        <p:txBody>
          <a:bodyPr/>
          <a:lstStyle/>
          <a:p>
            <a:fld id="{220B6647-BD7A-7942-B66E-0DFF9B72D92D}" type="slidenum">
              <a:rPr lang="en-US" smtClean="0"/>
              <a:pPr/>
              <a:t>19</a:t>
            </a:fld>
            <a:endParaRPr lang="en-US"/>
          </a:p>
        </p:txBody>
      </p:sp>
      <p:sp>
        <p:nvSpPr>
          <p:cNvPr id="3" name="Content Placeholder 2"/>
          <p:cNvSpPr>
            <a:spLocks noGrp="1"/>
          </p:cNvSpPr>
          <p:nvPr>
            <p:ph type="body" sz="quarter" idx="14"/>
          </p:nvPr>
        </p:nvSpPr>
        <p:spPr/>
        <p:txBody>
          <a:bodyPr>
            <a:noAutofit/>
          </a:bodyPr>
          <a:lstStyle/>
          <a:p>
            <a:pPr marL="0" indent="0">
              <a:buNone/>
            </a:pPr>
            <a:r>
              <a:rPr lang="en-US" sz="1000"/>
              <a:t>It always starts with some data …</a:t>
            </a:r>
          </a:p>
        </p:txBody>
      </p:sp>
      <p:pic>
        <p:nvPicPr>
          <p:cNvPr id="5" name="Picture 4"/>
          <p:cNvPicPr>
            <a:picLocks noChangeAspect="1"/>
          </p:cNvPicPr>
          <p:nvPr/>
        </p:nvPicPr>
        <p:blipFill>
          <a:blip r:embed="rId3"/>
          <a:stretch>
            <a:fillRect/>
          </a:stretch>
        </p:blipFill>
        <p:spPr>
          <a:xfrm>
            <a:off x="258257" y="1674388"/>
            <a:ext cx="820100" cy="1002344"/>
          </a:xfrm>
          <a:prstGeom prst="rect">
            <a:avLst/>
          </a:prstGeom>
        </p:spPr>
      </p:pic>
      <p:sp>
        <p:nvSpPr>
          <p:cNvPr id="6" name="Rounded Rectangle 5"/>
          <p:cNvSpPr/>
          <p:nvPr/>
        </p:nvSpPr>
        <p:spPr>
          <a:xfrm>
            <a:off x="1387279" y="1783163"/>
            <a:ext cx="1188132" cy="68580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a:t>Data Preparation</a:t>
            </a:r>
          </a:p>
        </p:txBody>
      </p:sp>
      <p:sp>
        <p:nvSpPr>
          <p:cNvPr id="7" name="Rounded Rectangle 6"/>
          <p:cNvSpPr/>
          <p:nvPr/>
        </p:nvSpPr>
        <p:spPr>
          <a:xfrm>
            <a:off x="2947079" y="1775869"/>
            <a:ext cx="1188132" cy="685800"/>
          </a:xfrm>
          <a:prstGeom prst="round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a:t>Model Training</a:t>
            </a:r>
          </a:p>
        </p:txBody>
      </p:sp>
      <p:sp>
        <p:nvSpPr>
          <p:cNvPr id="8" name="Rounded Rectangle 7"/>
          <p:cNvSpPr/>
          <p:nvPr/>
        </p:nvSpPr>
        <p:spPr>
          <a:xfrm>
            <a:off x="4506878" y="1780218"/>
            <a:ext cx="1280160" cy="685800"/>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a:t>Model Optimization</a:t>
            </a:r>
          </a:p>
        </p:txBody>
      </p:sp>
      <p:sp>
        <p:nvSpPr>
          <p:cNvPr id="10" name="Rounded Rectangle 9"/>
          <p:cNvSpPr/>
          <p:nvPr/>
        </p:nvSpPr>
        <p:spPr>
          <a:xfrm>
            <a:off x="7650342" y="1777380"/>
            <a:ext cx="1242138" cy="685800"/>
          </a:xfrm>
          <a:prstGeom prst="round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a:solidFill>
                  <a:schemeClr val="tx1"/>
                </a:solidFill>
              </a:rPr>
              <a:t>Deployment</a:t>
            </a:r>
          </a:p>
        </p:txBody>
      </p:sp>
      <p:sp>
        <p:nvSpPr>
          <p:cNvPr id="11" name="Right Arrow 10"/>
          <p:cNvSpPr/>
          <p:nvPr/>
        </p:nvSpPr>
        <p:spPr>
          <a:xfrm>
            <a:off x="1078358" y="2047410"/>
            <a:ext cx="308921" cy="162018"/>
          </a:xfrm>
          <a:prstGeom prst="rightArrow">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3"/>
          </a:p>
        </p:txBody>
      </p:sp>
      <p:sp>
        <p:nvSpPr>
          <p:cNvPr id="12" name="Right Arrow 11"/>
          <p:cNvSpPr/>
          <p:nvPr/>
        </p:nvSpPr>
        <p:spPr>
          <a:xfrm>
            <a:off x="2618111" y="2050925"/>
            <a:ext cx="308921" cy="162018"/>
          </a:xfrm>
          <a:prstGeom prst="rightArrow">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3"/>
          </a:p>
        </p:txBody>
      </p:sp>
      <p:sp>
        <p:nvSpPr>
          <p:cNvPr id="13" name="Right Arrow 12"/>
          <p:cNvSpPr/>
          <p:nvPr/>
        </p:nvSpPr>
        <p:spPr>
          <a:xfrm>
            <a:off x="4170360" y="2050925"/>
            <a:ext cx="308921" cy="162018"/>
          </a:xfrm>
          <a:prstGeom prst="rightArrow">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3"/>
          </a:p>
        </p:txBody>
      </p:sp>
      <p:sp>
        <p:nvSpPr>
          <p:cNvPr id="15" name="Right Arrow 14"/>
          <p:cNvSpPr/>
          <p:nvPr/>
        </p:nvSpPr>
        <p:spPr>
          <a:xfrm>
            <a:off x="7331752" y="2050925"/>
            <a:ext cx="308921" cy="162018"/>
          </a:xfrm>
          <a:prstGeom prst="rightArrow">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3"/>
          </a:p>
        </p:txBody>
      </p:sp>
      <p:sp>
        <p:nvSpPr>
          <p:cNvPr id="16" name="Right Arrow 15"/>
          <p:cNvSpPr/>
          <p:nvPr/>
        </p:nvSpPr>
        <p:spPr>
          <a:xfrm rot="5400000">
            <a:off x="6511406" y="2681821"/>
            <a:ext cx="508261" cy="109995"/>
          </a:xfrm>
          <a:prstGeom prst="rightArrow">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3"/>
          </a:p>
        </p:txBody>
      </p:sp>
      <p:sp>
        <p:nvSpPr>
          <p:cNvPr id="17" name="Right Arrow 16"/>
          <p:cNvSpPr/>
          <p:nvPr/>
        </p:nvSpPr>
        <p:spPr>
          <a:xfrm rot="10800000">
            <a:off x="2047467" y="3001516"/>
            <a:ext cx="4756781" cy="121107"/>
          </a:xfrm>
          <a:prstGeom prst="rightArrow">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3"/>
          </a:p>
        </p:txBody>
      </p:sp>
      <p:sp>
        <p:nvSpPr>
          <p:cNvPr id="24" name="TextBox 23"/>
          <p:cNvSpPr txBox="1"/>
          <p:nvPr/>
        </p:nvSpPr>
        <p:spPr>
          <a:xfrm>
            <a:off x="1082515" y="3243901"/>
            <a:ext cx="1625766" cy="1631216"/>
          </a:xfrm>
          <a:prstGeom prst="rect">
            <a:avLst/>
          </a:prstGeom>
          <a:noFill/>
          <a:ln>
            <a:solidFill>
              <a:schemeClr val="tx1"/>
            </a:solidFill>
          </a:ln>
        </p:spPr>
        <p:txBody>
          <a:bodyPr wrap="none" rtlCol="0">
            <a:spAutoFit/>
          </a:bodyPr>
          <a:lstStyle/>
          <a:p>
            <a:r>
              <a:rPr lang="en-US" sz="1000"/>
              <a:t>Data Manipulation</a:t>
            </a:r>
          </a:p>
          <a:p>
            <a:r>
              <a:rPr lang="en-US" sz="1000"/>
              <a:t>Data Blending</a:t>
            </a:r>
          </a:p>
          <a:p>
            <a:r>
              <a:rPr lang="en-US" sz="1000"/>
              <a:t>Missing Values Handling</a:t>
            </a:r>
          </a:p>
          <a:p>
            <a:r>
              <a:rPr lang="en-US" sz="1000"/>
              <a:t>Feature Generation</a:t>
            </a:r>
          </a:p>
          <a:p>
            <a:r>
              <a:rPr lang="en-US" sz="1000"/>
              <a:t>Dimensionality Reduction</a:t>
            </a:r>
          </a:p>
          <a:p>
            <a:r>
              <a:rPr lang="en-US" sz="1000"/>
              <a:t>Feature Selection</a:t>
            </a:r>
          </a:p>
          <a:p>
            <a:r>
              <a:rPr lang="en-US" sz="1000"/>
              <a:t>Outlier Removal</a:t>
            </a:r>
          </a:p>
          <a:p>
            <a:r>
              <a:rPr lang="en-US" sz="1000"/>
              <a:t>Normalization</a:t>
            </a:r>
          </a:p>
          <a:p>
            <a:r>
              <a:rPr lang="en-US" sz="1000"/>
              <a:t>Partitioning</a:t>
            </a:r>
          </a:p>
          <a:p>
            <a:r>
              <a:rPr lang="en-US" sz="1000"/>
              <a:t>…</a:t>
            </a:r>
          </a:p>
        </p:txBody>
      </p:sp>
      <p:sp>
        <p:nvSpPr>
          <p:cNvPr id="25" name="TextBox 24"/>
          <p:cNvSpPr txBox="1"/>
          <p:nvPr/>
        </p:nvSpPr>
        <p:spPr>
          <a:xfrm>
            <a:off x="2840255" y="3235543"/>
            <a:ext cx="1476686" cy="1477328"/>
          </a:xfrm>
          <a:prstGeom prst="rect">
            <a:avLst/>
          </a:prstGeom>
          <a:noFill/>
          <a:ln>
            <a:solidFill>
              <a:schemeClr val="tx1"/>
            </a:solidFill>
          </a:ln>
        </p:spPr>
        <p:txBody>
          <a:bodyPr wrap="none" rtlCol="0">
            <a:spAutoFit/>
          </a:bodyPr>
          <a:lstStyle/>
          <a:p>
            <a:r>
              <a:rPr lang="en-US" sz="1000"/>
              <a:t>Model Training</a:t>
            </a:r>
          </a:p>
          <a:p>
            <a:r>
              <a:rPr lang="en-US" sz="1000"/>
              <a:t>Bag of Models</a:t>
            </a:r>
          </a:p>
          <a:p>
            <a:r>
              <a:rPr lang="en-US" sz="1000"/>
              <a:t>Model Selection</a:t>
            </a:r>
          </a:p>
          <a:p>
            <a:r>
              <a:rPr lang="en-US" sz="1000"/>
              <a:t>Ensemble Models</a:t>
            </a:r>
          </a:p>
          <a:p>
            <a:r>
              <a:rPr lang="en-US" sz="1000"/>
              <a:t>Own Ensemble Model</a:t>
            </a:r>
          </a:p>
          <a:p>
            <a:r>
              <a:rPr lang="en-US" sz="1000"/>
              <a:t>External Models</a:t>
            </a:r>
          </a:p>
          <a:p>
            <a:r>
              <a:rPr lang="en-US" sz="1000"/>
              <a:t>Import Existing Models</a:t>
            </a:r>
          </a:p>
          <a:p>
            <a:r>
              <a:rPr lang="en-US" sz="1000"/>
              <a:t>Model Factory</a:t>
            </a:r>
          </a:p>
          <a:p>
            <a:r>
              <a:rPr lang="en-US" sz="1000"/>
              <a:t>…</a:t>
            </a:r>
          </a:p>
        </p:txBody>
      </p:sp>
      <p:sp>
        <p:nvSpPr>
          <p:cNvPr id="26" name="TextBox 25"/>
          <p:cNvSpPr txBox="1"/>
          <p:nvPr/>
        </p:nvSpPr>
        <p:spPr>
          <a:xfrm>
            <a:off x="4458198" y="3243900"/>
            <a:ext cx="1526380" cy="1015663"/>
          </a:xfrm>
          <a:prstGeom prst="rect">
            <a:avLst/>
          </a:prstGeom>
          <a:noFill/>
          <a:ln>
            <a:solidFill>
              <a:schemeClr val="tx1"/>
            </a:solidFill>
          </a:ln>
        </p:spPr>
        <p:txBody>
          <a:bodyPr wrap="none" rtlCol="0">
            <a:spAutoFit/>
          </a:bodyPr>
          <a:lstStyle/>
          <a:p>
            <a:r>
              <a:rPr lang="en-US" sz="1000"/>
              <a:t>Parameter Tuning</a:t>
            </a:r>
          </a:p>
          <a:p>
            <a:r>
              <a:rPr lang="en-US" sz="1000"/>
              <a:t>Parameter Optimization</a:t>
            </a:r>
          </a:p>
          <a:p>
            <a:r>
              <a:rPr lang="en-US" sz="1000"/>
              <a:t>Regularization</a:t>
            </a:r>
          </a:p>
          <a:p>
            <a:r>
              <a:rPr lang="en-US" sz="1000"/>
              <a:t>Model Size</a:t>
            </a:r>
          </a:p>
          <a:p>
            <a:r>
              <a:rPr lang="en-US" sz="1000"/>
              <a:t>No. Iterations</a:t>
            </a:r>
          </a:p>
          <a:p>
            <a:r>
              <a:rPr lang="en-US" sz="1000"/>
              <a:t>…</a:t>
            </a:r>
          </a:p>
        </p:txBody>
      </p:sp>
      <p:sp>
        <p:nvSpPr>
          <p:cNvPr id="27" name="TextBox 26"/>
          <p:cNvSpPr txBox="1"/>
          <p:nvPr/>
        </p:nvSpPr>
        <p:spPr>
          <a:xfrm>
            <a:off x="6107818" y="3243900"/>
            <a:ext cx="1270176" cy="1015663"/>
          </a:xfrm>
          <a:prstGeom prst="rect">
            <a:avLst/>
          </a:prstGeom>
          <a:noFill/>
          <a:ln>
            <a:solidFill>
              <a:schemeClr val="tx1"/>
            </a:solidFill>
          </a:ln>
        </p:spPr>
        <p:txBody>
          <a:bodyPr wrap="square" rtlCol="0">
            <a:spAutoFit/>
          </a:bodyPr>
          <a:lstStyle/>
          <a:p>
            <a:r>
              <a:rPr lang="en-US" sz="1000"/>
              <a:t>Performance Measures</a:t>
            </a:r>
          </a:p>
          <a:p>
            <a:r>
              <a:rPr lang="en-US" sz="1000"/>
              <a:t>Accuracy</a:t>
            </a:r>
          </a:p>
          <a:p>
            <a:r>
              <a:rPr lang="en-US" sz="1000"/>
              <a:t>ROC Curve</a:t>
            </a:r>
          </a:p>
          <a:p>
            <a:r>
              <a:rPr lang="en-US" sz="1000"/>
              <a:t>Cross-Validation</a:t>
            </a:r>
          </a:p>
          <a:p>
            <a:r>
              <a:rPr lang="en-US" sz="1000"/>
              <a:t>…</a:t>
            </a:r>
          </a:p>
        </p:txBody>
      </p:sp>
      <p:sp>
        <p:nvSpPr>
          <p:cNvPr id="28" name="TextBox 27"/>
          <p:cNvSpPr txBox="1"/>
          <p:nvPr/>
        </p:nvSpPr>
        <p:spPr>
          <a:xfrm>
            <a:off x="7747711" y="3235543"/>
            <a:ext cx="1183337" cy="1015663"/>
          </a:xfrm>
          <a:prstGeom prst="rect">
            <a:avLst/>
          </a:prstGeom>
          <a:noFill/>
          <a:ln>
            <a:solidFill>
              <a:schemeClr val="tx1"/>
            </a:solidFill>
          </a:ln>
        </p:spPr>
        <p:txBody>
          <a:bodyPr wrap="none" rtlCol="0">
            <a:spAutoFit/>
          </a:bodyPr>
          <a:lstStyle/>
          <a:p>
            <a:r>
              <a:rPr lang="en-US" sz="1000"/>
              <a:t>Files &amp; DBs</a:t>
            </a:r>
          </a:p>
          <a:p>
            <a:r>
              <a:rPr lang="en-US" sz="1000"/>
              <a:t>Dashboards</a:t>
            </a:r>
          </a:p>
          <a:p>
            <a:r>
              <a:rPr lang="en-US" sz="1000"/>
              <a:t>REST API</a:t>
            </a:r>
          </a:p>
          <a:p>
            <a:r>
              <a:rPr lang="en-US" sz="1000"/>
              <a:t>SQL Code Export</a:t>
            </a:r>
          </a:p>
          <a:p>
            <a:r>
              <a:rPr lang="en-US" sz="1000"/>
              <a:t>Reporting</a:t>
            </a:r>
          </a:p>
          <a:p>
            <a:r>
              <a:rPr lang="en-US" sz="1000"/>
              <a:t>…</a:t>
            </a:r>
          </a:p>
        </p:txBody>
      </p:sp>
      <p:sp>
        <p:nvSpPr>
          <p:cNvPr id="29" name="Rounded Rectangle 8">
            <a:extLst>
              <a:ext uri="{FF2B5EF4-FFF2-40B4-BE49-F238E27FC236}">
                <a16:creationId xmlns:a16="http://schemas.microsoft.com/office/drawing/2014/main" id="{FA73C53F-4595-4BF3-B786-E32D7243DC6A}"/>
              </a:ext>
            </a:extLst>
          </p:cNvPr>
          <p:cNvSpPr/>
          <p:nvPr/>
        </p:nvSpPr>
        <p:spPr>
          <a:xfrm>
            <a:off x="6079945" y="1783163"/>
            <a:ext cx="1242138" cy="685800"/>
          </a:xfrm>
          <a:prstGeom prst="roundRect">
            <a:avLst/>
          </a:prstGeom>
          <a:solidFill>
            <a:srgbClr val="C69D0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a:t>Model Testing</a:t>
            </a:r>
          </a:p>
        </p:txBody>
      </p:sp>
      <p:cxnSp>
        <p:nvCxnSpPr>
          <p:cNvPr id="37" name="Straight Connector 36"/>
          <p:cNvCxnSpPr>
            <a:cxnSpLocks/>
          </p:cNvCxnSpPr>
          <p:nvPr/>
        </p:nvCxnSpPr>
        <p:spPr>
          <a:xfrm>
            <a:off x="7488324" y="1129309"/>
            <a:ext cx="0" cy="3240359"/>
          </a:xfrm>
          <a:prstGeom prst="line">
            <a:avLst/>
          </a:prstGeom>
          <a:ln w="63500">
            <a:solidFill>
              <a:schemeClr val="accent6"/>
            </a:solidFill>
            <a:prstDash val="sysDot"/>
          </a:ln>
        </p:spPr>
        <p:style>
          <a:lnRef idx="1">
            <a:schemeClr val="accent1"/>
          </a:lnRef>
          <a:fillRef idx="0">
            <a:schemeClr val="accent1"/>
          </a:fillRef>
          <a:effectRef idx="0">
            <a:schemeClr val="accent1"/>
          </a:effectRef>
          <a:fontRef idx="minor">
            <a:schemeClr val="tx1"/>
          </a:fontRef>
        </p:style>
      </p:cxnSp>
      <p:sp>
        <p:nvSpPr>
          <p:cNvPr id="9" name="Footer Placeholder 8"/>
          <p:cNvSpPr>
            <a:spLocks noGrp="1"/>
          </p:cNvSpPr>
          <p:nvPr>
            <p:ph type="ftr" sz="quarter" idx="3"/>
          </p:nvPr>
        </p:nvSpPr>
        <p:spPr/>
        <p:txBody>
          <a:bodyPr/>
          <a:lstStyle/>
          <a:p>
            <a:r>
              <a:rPr lang="en"/>
              <a:t>Guide to Intelligent Data Science </a:t>
            </a:r>
            <a:r>
              <a:rPr lang="en" b="0"/>
              <a:t>Second Edition, 2020</a:t>
            </a:r>
            <a:endParaRPr lang="de-DE" b="0"/>
          </a:p>
        </p:txBody>
      </p:sp>
    </p:spTree>
    <p:extLst>
      <p:ext uri="{BB962C8B-B14F-4D97-AF65-F5344CB8AC3E}">
        <p14:creationId xmlns:p14="http://schemas.microsoft.com/office/powerpoint/2010/main" val="28453120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0E71552-C389-BC42-9A18-D2A980D6955E}"/>
              </a:ext>
            </a:extLst>
          </p:cNvPr>
          <p:cNvSpPr>
            <a:spLocks noGrp="1"/>
          </p:cNvSpPr>
          <p:nvPr>
            <p:ph type="title"/>
          </p:nvPr>
        </p:nvSpPr>
        <p:spPr/>
        <p:txBody>
          <a:bodyPr/>
          <a:lstStyle/>
          <a:p>
            <a:r>
              <a:rPr lang="de-DE"/>
              <a:t>Summary of this lesson</a:t>
            </a:r>
          </a:p>
        </p:txBody>
      </p:sp>
      <p:sp>
        <p:nvSpPr>
          <p:cNvPr id="3" name="Foliennummernplatzhalter 2">
            <a:extLst>
              <a:ext uri="{FF2B5EF4-FFF2-40B4-BE49-F238E27FC236}">
                <a16:creationId xmlns:a16="http://schemas.microsoft.com/office/drawing/2014/main" id="{858E7BB0-40B7-144C-B3A3-85E2252B0F0F}"/>
              </a:ext>
            </a:extLst>
          </p:cNvPr>
          <p:cNvSpPr>
            <a:spLocks noGrp="1"/>
          </p:cNvSpPr>
          <p:nvPr>
            <p:ph type="sldNum" sz="quarter" idx="13"/>
          </p:nvPr>
        </p:nvSpPr>
        <p:spPr/>
        <p:txBody>
          <a:bodyPr/>
          <a:lstStyle/>
          <a:p>
            <a:fld id="{15C29056-5AFA-7949-831A-3EC086771171}" type="slidenum">
              <a:rPr lang="de-DE" smtClean="0"/>
              <a:pPr/>
              <a:t>2</a:t>
            </a:fld>
            <a:endParaRPr lang="de-DE"/>
          </a:p>
        </p:txBody>
      </p:sp>
      <p:sp>
        <p:nvSpPr>
          <p:cNvPr id="4" name="Textplatzhalter 3">
            <a:extLst>
              <a:ext uri="{FF2B5EF4-FFF2-40B4-BE49-F238E27FC236}">
                <a16:creationId xmlns:a16="http://schemas.microsoft.com/office/drawing/2014/main" id="{3AD08A6C-DCF9-6F49-A80A-91206B1C91E4}"/>
              </a:ext>
            </a:extLst>
          </p:cNvPr>
          <p:cNvSpPr>
            <a:spLocks noGrp="1"/>
          </p:cNvSpPr>
          <p:nvPr>
            <p:ph type="body" sz="quarter" idx="14"/>
          </p:nvPr>
        </p:nvSpPr>
        <p:spPr>
          <a:xfrm>
            <a:off x="360000" y="2011680"/>
            <a:ext cx="8378825" cy="3195999"/>
          </a:xfrm>
        </p:spPr>
        <p:txBody>
          <a:bodyPr/>
          <a:lstStyle/>
          <a:p>
            <a:pPr marL="6350" indent="0" algn="ctr">
              <a:buNone/>
            </a:pPr>
            <a:r>
              <a:rPr lang="de-DE" i="1"/>
              <a:t>„</a:t>
            </a:r>
            <a:r>
              <a:rPr lang="en-US" i="1"/>
              <a:t>We are drowning in information, but starving for knowledge”</a:t>
            </a:r>
          </a:p>
          <a:p>
            <a:pPr marL="6350" indent="0" algn="ctr">
              <a:buNone/>
            </a:pPr>
            <a:r>
              <a:rPr lang="en-US"/>
              <a:t>-</a:t>
            </a:r>
            <a:r>
              <a:rPr lang="en-US" i="1"/>
              <a:t>John </a:t>
            </a:r>
            <a:r>
              <a:rPr lang="en-US" i="1" err="1"/>
              <a:t>Naisbett</a:t>
            </a:r>
            <a:endParaRPr lang="de-DE" i="1"/>
          </a:p>
          <a:p>
            <a:pPr marL="6350" indent="0" algn="ctr">
              <a:buNone/>
            </a:pPr>
            <a:endParaRPr lang="de-DE"/>
          </a:p>
          <a:p>
            <a:pPr marL="6350" indent="0" algn="ctr">
              <a:buNone/>
            </a:pPr>
            <a:r>
              <a:rPr lang="de-DE"/>
              <a:t>What is </a:t>
            </a:r>
            <a:r>
              <a:rPr lang="de-DE" b="1"/>
              <a:t>knowledge</a:t>
            </a:r>
            <a:r>
              <a:rPr lang="de-DE"/>
              <a:t>?</a:t>
            </a:r>
          </a:p>
        </p:txBody>
      </p:sp>
      <p:sp>
        <p:nvSpPr>
          <p:cNvPr id="5" name="Fußzeilenplatzhalter 4">
            <a:extLst>
              <a:ext uri="{FF2B5EF4-FFF2-40B4-BE49-F238E27FC236}">
                <a16:creationId xmlns:a16="http://schemas.microsoft.com/office/drawing/2014/main" id="{0AE5C79C-01AA-2749-A9B0-77BE58AF17F7}"/>
              </a:ext>
            </a:extLst>
          </p:cNvPr>
          <p:cNvSpPr>
            <a:spLocks noGrp="1"/>
          </p:cNvSpPr>
          <p:nvPr>
            <p:ph type="ftr" sz="quarter" idx="3"/>
          </p:nvPr>
        </p:nvSpPr>
        <p:spPr/>
        <p:txBody>
          <a:bodyPr/>
          <a:lstStyle/>
          <a:p>
            <a:r>
              <a:rPr lang="en" dirty="0"/>
              <a:t>Guide to Intelligent Data Science </a:t>
            </a:r>
            <a:r>
              <a:rPr lang="en" b="0" dirty="0"/>
              <a:t>Second Edition, 2020</a:t>
            </a:r>
            <a:endParaRPr lang="de-DE" b="0" dirty="0"/>
          </a:p>
        </p:txBody>
      </p:sp>
      <p:sp>
        <p:nvSpPr>
          <p:cNvPr id="7" name="TextBox 6">
            <a:extLst>
              <a:ext uri="{FF2B5EF4-FFF2-40B4-BE49-F238E27FC236}">
                <a16:creationId xmlns:a16="http://schemas.microsoft.com/office/drawing/2014/main" id="{52714CF6-6886-4870-9E02-EDDDDBBD7270}"/>
              </a:ext>
            </a:extLst>
          </p:cNvPr>
          <p:cNvSpPr txBox="1"/>
          <p:nvPr/>
        </p:nvSpPr>
        <p:spPr>
          <a:xfrm>
            <a:off x="558052" y="4795554"/>
            <a:ext cx="8047172" cy="369332"/>
          </a:xfrm>
          <a:prstGeom prst="rect">
            <a:avLst/>
          </a:prstGeom>
          <a:solidFill>
            <a:schemeClr val="bg1"/>
          </a:solidFill>
        </p:spPr>
        <p:txBody>
          <a:bodyPr wrap="square">
            <a:spAutoFit/>
          </a:bodyPr>
          <a:lstStyle/>
          <a:p>
            <a:pPr algn="ctr"/>
            <a:r>
              <a:rPr lang="de-DE" i="1"/>
              <a:t>*This lesson refers to chapters 1 and 2 of the GIDS book</a:t>
            </a:r>
          </a:p>
        </p:txBody>
      </p:sp>
    </p:spTree>
    <p:extLst>
      <p:ext uri="{BB962C8B-B14F-4D97-AF65-F5344CB8AC3E}">
        <p14:creationId xmlns:p14="http://schemas.microsoft.com/office/powerpoint/2010/main" val="41770840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B84F56-5EB1-D069-FD17-84E55A37648F}"/>
              </a:ext>
            </a:extLst>
          </p:cNvPr>
          <p:cNvSpPr>
            <a:spLocks noGrp="1"/>
          </p:cNvSpPr>
          <p:nvPr>
            <p:ph type="title"/>
          </p:nvPr>
        </p:nvSpPr>
        <p:spPr/>
        <p:txBody>
          <a:bodyPr/>
          <a:lstStyle/>
          <a:p>
            <a:r>
              <a:rPr lang="en-US" dirty="0"/>
              <a:t>The Data Science Life Cycle</a:t>
            </a:r>
          </a:p>
        </p:txBody>
      </p:sp>
      <p:sp>
        <p:nvSpPr>
          <p:cNvPr id="3" name="Slide Number Placeholder 2">
            <a:extLst>
              <a:ext uri="{FF2B5EF4-FFF2-40B4-BE49-F238E27FC236}">
                <a16:creationId xmlns:a16="http://schemas.microsoft.com/office/drawing/2014/main" id="{7F8CBA3D-FB8B-CFF0-984F-02919B4915D7}"/>
              </a:ext>
            </a:extLst>
          </p:cNvPr>
          <p:cNvSpPr>
            <a:spLocks noGrp="1"/>
          </p:cNvSpPr>
          <p:nvPr>
            <p:ph type="sldNum" sz="quarter" idx="13"/>
          </p:nvPr>
        </p:nvSpPr>
        <p:spPr/>
        <p:txBody>
          <a:bodyPr/>
          <a:lstStyle/>
          <a:p>
            <a:fld id="{15C29056-5AFA-7949-831A-3EC086771171}" type="slidenum">
              <a:rPr lang="de-DE" smtClean="0"/>
              <a:pPr/>
              <a:t>20</a:t>
            </a:fld>
            <a:endParaRPr lang="de-DE"/>
          </a:p>
        </p:txBody>
      </p:sp>
      <p:sp>
        <p:nvSpPr>
          <p:cNvPr id="4" name="Text Placeholder 3">
            <a:extLst>
              <a:ext uri="{FF2B5EF4-FFF2-40B4-BE49-F238E27FC236}">
                <a16:creationId xmlns:a16="http://schemas.microsoft.com/office/drawing/2014/main" id="{034ED75A-2073-C8F0-C92C-8A5E9744DC4A}"/>
              </a:ext>
            </a:extLst>
          </p:cNvPr>
          <p:cNvSpPr>
            <a:spLocks noGrp="1"/>
          </p:cNvSpPr>
          <p:nvPr>
            <p:ph type="body" sz="quarter" idx="14"/>
          </p:nvPr>
        </p:nvSpPr>
        <p:spPr>
          <a:xfrm>
            <a:off x="2332889" y="1451916"/>
            <a:ext cx="5037107" cy="3096246"/>
          </a:xfrm>
        </p:spPr>
        <p:txBody>
          <a:bodyPr/>
          <a:lstStyle/>
          <a:p>
            <a:endParaRPr lang="en-US" dirty="0"/>
          </a:p>
        </p:txBody>
      </p:sp>
      <p:sp>
        <p:nvSpPr>
          <p:cNvPr id="5" name="Footer Placeholder 4">
            <a:extLst>
              <a:ext uri="{FF2B5EF4-FFF2-40B4-BE49-F238E27FC236}">
                <a16:creationId xmlns:a16="http://schemas.microsoft.com/office/drawing/2014/main" id="{F98212DE-9CDB-5EF7-7A19-30A8228D290A}"/>
              </a:ext>
            </a:extLst>
          </p:cNvPr>
          <p:cNvSpPr>
            <a:spLocks noGrp="1"/>
          </p:cNvSpPr>
          <p:nvPr>
            <p:ph type="ftr" sz="quarter" idx="3"/>
          </p:nvPr>
        </p:nvSpPr>
        <p:spPr/>
        <p:txBody>
          <a:bodyPr/>
          <a:lstStyle/>
          <a:p>
            <a:r>
              <a:rPr lang="en"/>
              <a:t>Guide to Intelligent Data Science </a:t>
            </a:r>
            <a:r>
              <a:rPr lang="en" b="0"/>
              <a:t>Second Edition, 2020</a:t>
            </a:r>
            <a:endParaRPr lang="de-DE" b="0"/>
          </a:p>
        </p:txBody>
      </p:sp>
      <p:pic>
        <p:nvPicPr>
          <p:cNvPr id="1026" name="Picture 2">
            <a:extLst>
              <a:ext uri="{FF2B5EF4-FFF2-40B4-BE49-F238E27FC236}">
                <a16:creationId xmlns:a16="http://schemas.microsoft.com/office/drawing/2014/main" id="{3CDDBD68-677F-9FDC-7D9A-A4EFB1911BB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5062" y="778998"/>
            <a:ext cx="7033875" cy="43976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17762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0E71552-C389-BC42-9A18-D2A980D6955E}"/>
              </a:ext>
            </a:extLst>
          </p:cNvPr>
          <p:cNvSpPr>
            <a:spLocks noGrp="1"/>
          </p:cNvSpPr>
          <p:nvPr>
            <p:ph type="title"/>
          </p:nvPr>
        </p:nvSpPr>
        <p:spPr/>
        <p:txBody>
          <a:bodyPr/>
          <a:lstStyle/>
          <a:p>
            <a:r>
              <a:rPr lang="de-DE"/>
              <a:t>Problem Categories</a:t>
            </a:r>
          </a:p>
        </p:txBody>
      </p:sp>
      <p:sp>
        <p:nvSpPr>
          <p:cNvPr id="3" name="Foliennummernplatzhalter 2">
            <a:extLst>
              <a:ext uri="{FF2B5EF4-FFF2-40B4-BE49-F238E27FC236}">
                <a16:creationId xmlns:a16="http://schemas.microsoft.com/office/drawing/2014/main" id="{858E7BB0-40B7-144C-B3A3-85E2252B0F0F}"/>
              </a:ext>
            </a:extLst>
          </p:cNvPr>
          <p:cNvSpPr>
            <a:spLocks noGrp="1"/>
          </p:cNvSpPr>
          <p:nvPr>
            <p:ph type="sldNum" sz="quarter" idx="13"/>
          </p:nvPr>
        </p:nvSpPr>
        <p:spPr/>
        <p:txBody>
          <a:bodyPr/>
          <a:lstStyle/>
          <a:p>
            <a:fld id="{15C29056-5AFA-7949-831A-3EC086771171}" type="slidenum">
              <a:rPr lang="de-DE" smtClean="0"/>
              <a:pPr/>
              <a:t>21</a:t>
            </a:fld>
            <a:endParaRPr lang="de-DE"/>
          </a:p>
        </p:txBody>
      </p:sp>
      <p:sp>
        <p:nvSpPr>
          <p:cNvPr id="4" name="Textplatzhalter 3">
            <a:extLst>
              <a:ext uri="{FF2B5EF4-FFF2-40B4-BE49-F238E27FC236}">
                <a16:creationId xmlns:a16="http://schemas.microsoft.com/office/drawing/2014/main" id="{3AD08A6C-DCF9-6F49-A80A-91206B1C91E4}"/>
              </a:ext>
            </a:extLst>
          </p:cNvPr>
          <p:cNvSpPr>
            <a:spLocks noGrp="1"/>
          </p:cNvSpPr>
          <p:nvPr>
            <p:ph type="body" sz="quarter" idx="14"/>
          </p:nvPr>
        </p:nvSpPr>
        <p:spPr/>
        <p:txBody>
          <a:bodyPr/>
          <a:lstStyle/>
          <a:p>
            <a:r>
              <a:rPr lang="de-DE" b="1"/>
              <a:t>Classification</a:t>
            </a:r>
          </a:p>
          <a:p>
            <a:pPr lvl="1"/>
            <a:r>
              <a:rPr lang="de-DE"/>
              <a:t>Predict experiment outcome falling into a finite number of possible results</a:t>
            </a:r>
          </a:p>
          <a:p>
            <a:pPr lvl="1"/>
            <a:r>
              <a:rPr lang="en-US" i="1"/>
              <a:t>How credit-worthy is this customer ? Very / Enough / Not enough / Absolutely not</a:t>
            </a:r>
          </a:p>
          <a:p>
            <a:pPr lvl="1"/>
            <a:r>
              <a:rPr lang="en-US" i="1"/>
              <a:t>Will this customer respond to our mailing? Yes / No</a:t>
            </a:r>
          </a:p>
          <a:p>
            <a:pPr lvl="1"/>
            <a:endParaRPr lang="de-DE" i="1"/>
          </a:p>
          <a:p>
            <a:r>
              <a:rPr lang="de-DE" b="1"/>
              <a:t>Regression</a:t>
            </a:r>
          </a:p>
          <a:p>
            <a:pPr lvl="1"/>
            <a:r>
              <a:rPr lang="de-DE"/>
              <a:t>Predict numeric values</a:t>
            </a:r>
          </a:p>
          <a:p>
            <a:pPr lvl="1"/>
            <a:r>
              <a:rPr lang="en-US" i="1"/>
              <a:t>How will the EUR/USD exchange rate develop? </a:t>
            </a:r>
          </a:p>
          <a:p>
            <a:pPr lvl="1"/>
            <a:r>
              <a:rPr lang="en-US" i="1"/>
              <a:t>What will be the price of this washing machine next week?</a:t>
            </a:r>
          </a:p>
          <a:p>
            <a:pPr lvl="1"/>
            <a:endParaRPr lang="de-DE" i="1"/>
          </a:p>
          <a:p>
            <a:r>
              <a:rPr lang="de-DE" b="1"/>
              <a:t>Clustering,</a:t>
            </a:r>
            <a:r>
              <a:rPr lang="de-DE"/>
              <a:t> </a:t>
            </a:r>
            <a:r>
              <a:rPr lang="de-DE" b="1"/>
              <a:t>Segmentation</a:t>
            </a:r>
          </a:p>
          <a:p>
            <a:pPr lvl="1"/>
            <a:r>
              <a:rPr lang="de-DE"/>
              <a:t>Group similar cases in order to get overview, detect outliers, or get insights on the data structure</a:t>
            </a:r>
          </a:p>
          <a:p>
            <a:pPr lvl="1"/>
            <a:r>
              <a:rPr lang="en-US" i="1"/>
              <a:t>Do my customers separate into different groups? </a:t>
            </a:r>
          </a:p>
          <a:p>
            <a:pPr lvl="1"/>
            <a:r>
              <a:rPr lang="en-US" i="1"/>
              <a:t>How many operating points does the machine have, and what do they look like?</a:t>
            </a:r>
            <a:endParaRPr lang="de-DE" i="1"/>
          </a:p>
        </p:txBody>
      </p:sp>
      <p:sp>
        <p:nvSpPr>
          <p:cNvPr id="5" name="Fußzeilenplatzhalter 4">
            <a:extLst>
              <a:ext uri="{FF2B5EF4-FFF2-40B4-BE49-F238E27FC236}">
                <a16:creationId xmlns:a16="http://schemas.microsoft.com/office/drawing/2014/main" id="{0AE5C79C-01AA-2749-A9B0-77BE58AF17F7}"/>
              </a:ext>
            </a:extLst>
          </p:cNvPr>
          <p:cNvSpPr>
            <a:spLocks noGrp="1"/>
          </p:cNvSpPr>
          <p:nvPr>
            <p:ph type="ftr" sz="quarter" idx="3"/>
          </p:nvPr>
        </p:nvSpPr>
        <p:spPr/>
        <p:txBody>
          <a:bodyPr/>
          <a:lstStyle/>
          <a:p>
            <a:r>
              <a:rPr lang="en"/>
              <a:t>Guide to Intelligent Data Science </a:t>
            </a:r>
            <a:r>
              <a:rPr lang="en" b="0"/>
              <a:t>Second Edition, 2020</a:t>
            </a:r>
            <a:endParaRPr lang="de-DE" b="0"/>
          </a:p>
        </p:txBody>
      </p:sp>
    </p:spTree>
    <p:extLst>
      <p:ext uri="{BB962C8B-B14F-4D97-AF65-F5344CB8AC3E}">
        <p14:creationId xmlns:p14="http://schemas.microsoft.com/office/powerpoint/2010/main" val="25004984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0E71552-C389-BC42-9A18-D2A980D6955E}"/>
              </a:ext>
            </a:extLst>
          </p:cNvPr>
          <p:cNvSpPr>
            <a:spLocks noGrp="1"/>
          </p:cNvSpPr>
          <p:nvPr>
            <p:ph type="title"/>
          </p:nvPr>
        </p:nvSpPr>
        <p:spPr/>
        <p:txBody>
          <a:bodyPr/>
          <a:lstStyle/>
          <a:p>
            <a:r>
              <a:rPr lang="de-DE"/>
              <a:t>Problem Categories</a:t>
            </a:r>
          </a:p>
        </p:txBody>
      </p:sp>
      <p:sp>
        <p:nvSpPr>
          <p:cNvPr id="3" name="Foliennummernplatzhalter 2">
            <a:extLst>
              <a:ext uri="{FF2B5EF4-FFF2-40B4-BE49-F238E27FC236}">
                <a16:creationId xmlns:a16="http://schemas.microsoft.com/office/drawing/2014/main" id="{858E7BB0-40B7-144C-B3A3-85E2252B0F0F}"/>
              </a:ext>
            </a:extLst>
          </p:cNvPr>
          <p:cNvSpPr>
            <a:spLocks noGrp="1"/>
          </p:cNvSpPr>
          <p:nvPr>
            <p:ph type="sldNum" sz="quarter" idx="13"/>
          </p:nvPr>
        </p:nvSpPr>
        <p:spPr/>
        <p:txBody>
          <a:bodyPr/>
          <a:lstStyle/>
          <a:p>
            <a:fld id="{15C29056-5AFA-7949-831A-3EC086771171}" type="slidenum">
              <a:rPr lang="de-DE" smtClean="0"/>
              <a:pPr/>
              <a:t>22</a:t>
            </a:fld>
            <a:endParaRPr lang="de-DE"/>
          </a:p>
        </p:txBody>
      </p:sp>
      <p:sp>
        <p:nvSpPr>
          <p:cNvPr id="4" name="Textplatzhalter 3">
            <a:extLst>
              <a:ext uri="{FF2B5EF4-FFF2-40B4-BE49-F238E27FC236}">
                <a16:creationId xmlns:a16="http://schemas.microsoft.com/office/drawing/2014/main" id="{3AD08A6C-DCF9-6F49-A80A-91206B1C91E4}"/>
              </a:ext>
            </a:extLst>
          </p:cNvPr>
          <p:cNvSpPr>
            <a:spLocks noGrp="1"/>
          </p:cNvSpPr>
          <p:nvPr>
            <p:ph type="body" sz="quarter" idx="14"/>
          </p:nvPr>
        </p:nvSpPr>
        <p:spPr/>
        <p:txBody>
          <a:bodyPr/>
          <a:lstStyle/>
          <a:p>
            <a:r>
              <a:rPr lang="de-DE" b="1"/>
              <a:t>Association</a:t>
            </a:r>
            <a:r>
              <a:rPr lang="de-DE"/>
              <a:t> </a:t>
            </a:r>
            <a:r>
              <a:rPr lang="de-DE" b="1"/>
              <a:t>Analysis</a:t>
            </a:r>
          </a:p>
          <a:p>
            <a:pPr lvl="1"/>
            <a:r>
              <a:rPr lang="de-DE"/>
              <a:t>Find correlations to better understand the interdependencies of all the attributes</a:t>
            </a:r>
          </a:p>
          <a:p>
            <a:pPr lvl="1"/>
            <a:r>
              <a:rPr lang="de-DE"/>
              <a:t>Focus in the full record (all the attributes) rather than on a single target variable</a:t>
            </a:r>
          </a:p>
          <a:p>
            <a:pPr lvl="1"/>
            <a:r>
              <a:rPr lang="en-US" i="1"/>
              <a:t>Which optional equipment of a car often goes together? </a:t>
            </a:r>
          </a:p>
          <a:p>
            <a:pPr lvl="1"/>
            <a:r>
              <a:rPr lang="en-US" i="1"/>
              <a:t>How do the various qualities in a car influence each other?</a:t>
            </a:r>
          </a:p>
          <a:p>
            <a:pPr lvl="1"/>
            <a:endParaRPr lang="de-DE" i="1"/>
          </a:p>
          <a:p>
            <a:r>
              <a:rPr lang="de-DE" b="1"/>
              <a:t>Deviation</a:t>
            </a:r>
            <a:r>
              <a:rPr lang="de-DE"/>
              <a:t> </a:t>
            </a:r>
            <a:r>
              <a:rPr lang="de-DE" b="1"/>
              <a:t>Analysis</a:t>
            </a:r>
          </a:p>
          <a:p>
            <a:pPr lvl="1"/>
            <a:r>
              <a:rPr lang="de-DE"/>
              <a:t>Knowing the trend of the data, find subgroups that behave differently</a:t>
            </a:r>
          </a:p>
          <a:p>
            <a:pPr lvl="1"/>
            <a:r>
              <a:rPr lang="en-US" i="1"/>
              <a:t>Under which circumstances does the system behave differently? </a:t>
            </a:r>
          </a:p>
          <a:p>
            <a:pPr lvl="1"/>
            <a:r>
              <a:rPr lang="en-US" i="1"/>
              <a:t>Which properties do those customers - who do not follow the crowd - share?</a:t>
            </a:r>
            <a:endParaRPr lang="de-DE" i="1"/>
          </a:p>
          <a:p>
            <a:endParaRPr lang="de-DE"/>
          </a:p>
        </p:txBody>
      </p:sp>
      <p:sp>
        <p:nvSpPr>
          <p:cNvPr id="5" name="Fußzeilenplatzhalter 4">
            <a:extLst>
              <a:ext uri="{FF2B5EF4-FFF2-40B4-BE49-F238E27FC236}">
                <a16:creationId xmlns:a16="http://schemas.microsoft.com/office/drawing/2014/main" id="{0AE5C79C-01AA-2749-A9B0-77BE58AF17F7}"/>
              </a:ext>
            </a:extLst>
          </p:cNvPr>
          <p:cNvSpPr>
            <a:spLocks noGrp="1"/>
          </p:cNvSpPr>
          <p:nvPr>
            <p:ph type="ftr" sz="quarter" idx="3"/>
          </p:nvPr>
        </p:nvSpPr>
        <p:spPr/>
        <p:txBody>
          <a:bodyPr/>
          <a:lstStyle/>
          <a:p>
            <a:r>
              <a:rPr lang="en"/>
              <a:t>Guide to Intelligent Data Science </a:t>
            </a:r>
            <a:r>
              <a:rPr lang="en" b="0"/>
              <a:t>Second Edition, 2020</a:t>
            </a:r>
            <a:endParaRPr lang="de-DE" b="0"/>
          </a:p>
        </p:txBody>
      </p:sp>
    </p:spTree>
    <p:extLst>
      <p:ext uri="{BB962C8B-B14F-4D97-AF65-F5344CB8AC3E}">
        <p14:creationId xmlns:p14="http://schemas.microsoft.com/office/powerpoint/2010/main" val="25418965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8235C44-B014-2D41-BB71-B739784ED08C}"/>
              </a:ext>
            </a:extLst>
          </p:cNvPr>
          <p:cNvSpPr>
            <a:spLocks noGrp="1"/>
          </p:cNvSpPr>
          <p:nvPr>
            <p:ph type="ctrTitle"/>
          </p:nvPr>
        </p:nvSpPr>
        <p:spPr>
          <a:xfrm>
            <a:off x="1224517" y="1048567"/>
            <a:ext cx="6781800" cy="646331"/>
          </a:xfrm>
        </p:spPr>
        <p:txBody>
          <a:bodyPr/>
          <a:lstStyle/>
          <a:p>
            <a:r>
              <a:rPr lang="de-DE"/>
              <a:t>Data Science: an Example</a:t>
            </a:r>
          </a:p>
        </p:txBody>
      </p:sp>
      <p:sp>
        <p:nvSpPr>
          <p:cNvPr id="3" name="Foliennummernplatzhalter 2">
            <a:extLst>
              <a:ext uri="{FF2B5EF4-FFF2-40B4-BE49-F238E27FC236}">
                <a16:creationId xmlns:a16="http://schemas.microsoft.com/office/drawing/2014/main" id="{597C976E-80FB-8043-A2FA-70D3F515CA8F}"/>
              </a:ext>
            </a:extLst>
          </p:cNvPr>
          <p:cNvSpPr>
            <a:spLocks noGrp="1"/>
          </p:cNvSpPr>
          <p:nvPr>
            <p:ph type="sldNum" sz="quarter" idx="4"/>
          </p:nvPr>
        </p:nvSpPr>
        <p:spPr/>
        <p:txBody>
          <a:bodyPr/>
          <a:lstStyle/>
          <a:p>
            <a:fld id="{15C29056-5AFA-7949-831A-3EC086771171}" type="slidenum">
              <a:rPr lang="de-DE" smtClean="0"/>
              <a:pPr/>
              <a:t>23</a:t>
            </a:fld>
            <a:endParaRPr lang="de-DE"/>
          </a:p>
        </p:txBody>
      </p:sp>
      <p:sp>
        <p:nvSpPr>
          <p:cNvPr id="4" name="Fußzeilenplatzhalter 3">
            <a:extLst>
              <a:ext uri="{FF2B5EF4-FFF2-40B4-BE49-F238E27FC236}">
                <a16:creationId xmlns:a16="http://schemas.microsoft.com/office/drawing/2014/main" id="{3038D155-696E-394D-AC74-0C0A4611EA6C}"/>
              </a:ext>
            </a:extLst>
          </p:cNvPr>
          <p:cNvSpPr>
            <a:spLocks noGrp="1"/>
          </p:cNvSpPr>
          <p:nvPr>
            <p:ph type="ftr" sz="quarter" idx="3"/>
          </p:nvPr>
        </p:nvSpPr>
        <p:spPr/>
        <p:txBody>
          <a:bodyPr/>
          <a:lstStyle/>
          <a:p>
            <a:r>
              <a:rPr lang="en"/>
              <a:t>Guide to Intelligent Data Science </a:t>
            </a:r>
            <a:r>
              <a:rPr lang="en" b="0"/>
              <a:t>Second Edition, 2020</a:t>
            </a:r>
            <a:endParaRPr lang="de-DE" b="0"/>
          </a:p>
        </p:txBody>
      </p:sp>
    </p:spTree>
    <p:extLst>
      <p:ext uri="{BB962C8B-B14F-4D97-AF65-F5344CB8AC3E}">
        <p14:creationId xmlns:p14="http://schemas.microsoft.com/office/powerpoint/2010/main" val="16168607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0E71552-C389-BC42-9A18-D2A980D6955E}"/>
              </a:ext>
            </a:extLst>
          </p:cNvPr>
          <p:cNvSpPr>
            <a:spLocks noGrp="1"/>
          </p:cNvSpPr>
          <p:nvPr>
            <p:ph type="title"/>
          </p:nvPr>
        </p:nvSpPr>
        <p:spPr/>
        <p:txBody>
          <a:bodyPr/>
          <a:lstStyle/>
          <a:p>
            <a:r>
              <a:rPr lang="de-DE"/>
              <a:t>Example</a:t>
            </a:r>
          </a:p>
        </p:txBody>
      </p:sp>
      <p:sp>
        <p:nvSpPr>
          <p:cNvPr id="3" name="Foliennummernplatzhalter 2">
            <a:extLst>
              <a:ext uri="{FF2B5EF4-FFF2-40B4-BE49-F238E27FC236}">
                <a16:creationId xmlns:a16="http://schemas.microsoft.com/office/drawing/2014/main" id="{858E7BB0-40B7-144C-B3A3-85E2252B0F0F}"/>
              </a:ext>
            </a:extLst>
          </p:cNvPr>
          <p:cNvSpPr>
            <a:spLocks noGrp="1"/>
          </p:cNvSpPr>
          <p:nvPr>
            <p:ph type="sldNum" sz="quarter" idx="13"/>
          </p:nvPr>
        </p:nvSpPr>
        <p:spPr/>
        <p:txBody>
          <a:bodyPr/>
          <a:lstStyle/>
          <a:p>
            <a:fld id="{15C29056-5AFA-7949-831A-3EC086771171}" type="slidenum">
              <a:rPr lang="de-DE" smtClean="0"/>
              <a:pPr/>
              <a:t>24</a:t>
            </a:fld>
            <a:endParaRPr lang="de-DE"/>
          </a:p>
        </p:txBody>
      </p:sp>
      <p:sp>
        <p:nvSpPr>
          <p:cNvPr id="4" name="Textplatzhalter 3">
            <a:extLst>
              <a:ext uri="{FF2B5EF4-FFF2-40B4-BE49-F238E27FC236}">
                <a16:creationId xmlns:a16="http://schemas.microsoft.com/office/drawing/2014/main" id="{3AD08A6C-DCF9-6F49-A80A-91206B1C91E4}"/>
              </a:ext>
            </a:extLst>
          </p:cNvPr>
          <p:cNvSpPr>
            <a:spLocks noGrp="1"/>
          </p:cNvSpPr>
          <p:nvPr>
            <p:ph type="body" sz="quarter" idx="14"/>
          </p:nvPr>
        </p:nvSpPr>
        <p:spPr/>
        <p:txBody>
          <a:bodyPr/>
          <a:lstStyle/>
          <a:p>
            <a:r>
              <a:rPr lang="de-DE"/>
              <a:t>Dataset from a hypotetical supermarket chain</a:t>
            </a:r>
          </a:p>
          <a:p>
            <a:pPr lvl="1"/>
            <a:r>
              <a:rPr lang="de-DE"/>
              <a:t>Customers</a:t>
            </a:r>
          </a:p>
          <a:p>
            <a:pPr lvl="1"/>
            <a:r>
              <a:rPr lang="de-DE"/>
              <a:t>Products</a:t>
            </a:r>
          </a:p>
          <a:p>
            <a:pPr lvl="1"/>
            <a:r>
              <a:rPr lang="de-DE"/>
              <a:t>Purchases</a:t>
            </a:r>
          </a:p>
          <a:p>
            <a:pPr lvl="1"/>
            <a:endParaRPr lang="de-DE"/>
          </a:p>
          <a:p>
            <a:r>
              <a:rPr lang="de-DE"/>
              <a:t>Three tasks</a:t>
            </a:r>
          </a:p>
          <a:p>
            <a:pPr lvl="1"/>
            <a:r>
              <a:rPr lang="de-DE"/>
              <a:t>Divide customers into different groups according to their purchase behaviour</a:t>
            </a:r>
          </a:p>
          <a:p>
            <a:pPr lvl="1"/>
            <a:r>
              <a:rPr lang="de-DE"/>
              <a:t>Identify connections between products to implement cross-selling campaigns</a:t>
            </a:r>
          </a:p>
          <a:p>
            <a:pPr lvl="1"/>
            <a:r>
              <a:rPr lang="de-DE"/>
              <a:t>Helping design a marketing campaign to increase purchases</a:t>
            </a:r>
          </a:p>
          <a:p>
            <a:pPr lvl="1"/>
            <a:endParaRPr lang="de-DE"/>
          </a:p>
          <a:p>
            <a:r>
              <a:rPr lang="de-DE"/>
              <a:t>Two approaches</a:t>
            </a:r>
          </a:p>
          <a:p>
            <a:pPr lvl="1"/>
            <a:r>
              <a:rPr lang="de-DE"/>
              <a:t>Naive approach lead by common sense</a:t>
            </a:r>
          </a:p>
          <a:p>
            <a:pPr lvl="1"/>
            <a:r>
              <a:rPr lang="de-DE"/>
              <a:t>Sound approach using DS techniques</a:t>
            </a:r>
          </a:p>
        </p:txBody>
      </p:sp>
      <p:sp>
        <p:nvSpPr>
          <p:cNvPr id="5" name="Fußzeilenplatzhalter 4">
            <a:extLst>
              <a:ext uri="{FF2B5EF4-FFF2-40B4-BE49-F238E27FC236}">
                <a16:creationId xmlns:a16="http://schemas.microsoft.com/office/drawing/2014/main" id="{0AE5C79C-01AA-2749-A9B0-77BE58AF17F7}"/>
              </a:ext>
            </a:extLst>
          </p:cNvPr>
          <p:cNvSpPr>
            <a:spLocks noGrp="1"/>
          </p:cNvSpPr>
          <p:nvPr>
            <p:ph type="ftr" sz="quarter" idx="3"/>
          </p:nvPr>
        </p:nvSpPr>
        <p:spPr/>
        <p:txBody>
          <a:bodyPr/>
          <a:lstStyle/>
          <a:p>
            <a:r>
              <a:rPr lang="en"/>
              <a:t>Guide to Intelligent Data Science </a:t>
            </a:r>
            <a:r>
              <a:rPr lang="en" b="0"/>
              <a:t>Second Edition, 2020</a:t>
            </a:r>
            <a:endParaRPr lang="de-DE" b="0"/>
          </a:p>
        </p:txBody>
      </p:sp>
    </p:spTree>
    <p:extLst>
      <p:ext uri="{BB962C8B-B14F-4D97-AF65-F5344CB8AC3E}">
        <p14:creationId xmlns:p14="http://schemas.microsoft.com/office/powerpoint/2010/main" val="9944295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0E71552-C389-BC42-9A18-D2A980D6955E}"/>
              </a:ext>
            </a:extLst>
          </p:cNvPr>
          <p:cNvSpPr>
            <a:spLocks noGrp="1"/>
          </p:cNvSpPr>
          <p:nvPr>
            <p:ph type="title"/>
          </p:nvPr>
        </p:nvSpPr>
        <p:spPr/>
        <p:txBody>
          <a:bodyPr/>
          <a:lstStyle/>
          <a:p>
            <a:r>
              <a:rPr lang="de-DE"/>
              <a:t>Data Understanding and Pattern Finding: Customer Segmentation</a:t>
            </a:r>
          </a:p>
        </p:txBody>
      </p:sp>
      <p:sp>
        <p:nvSpPr>
          <p:cNvPr id="3" name="Foliennummernplatzhalter 2">
            <a:extLst>
              <a:ext uri="{FF2B5EF4-FFF2-40B4-BE49-F238E27FC236}">
                <a16:creationId xmlns:a16="http://schemas.microsoft.com/office/drawing/2014/main" id="{858E7BB0-40B7-144C-B3A3-85E2252B0F0F}"/>
              </a:ext>
            </a:extLst>
          </p:cNvPr>
          <p:cNvSpPr>
            <a:spLocks noGrp="1"/>
          </p:cNvSpPr>
          <p:nvPr>
            <p:ph type="sldNum" sz="quarter" idx="13"/>
          </p:nvPr>
        </p:nvSpPr>
        <p:spPr/>
        <p:txBody>
          <a:bodyPr/>
          <a:lstStyle/>
          <a:p>
            <a:fld id="{15C29056-5AFA-7949-831A-3EC086771171}" type="slidenum">
              <a:rPr lang="de-DE" smtClean="0"/>
              <a:pPr/>
              <a:t>25</a:t>
            </a:fld>
            <a:endParaRPr lang="de-DE"/>
          </a:p>
        </p:txBody>
      </p:sp>
      <p:sp>
        <p:nvSpPr>
          <p:cNvPr id="4" name="Textplatzhalter 3">
            <a:extLst>
              <a:ext uri="{FF2B5EF4-FFF2-40B4-BE49-F238E27FC236}">
                <a16:creationId xmlns:a16="http://schemas.microsoft.com/office/drawing/2014/main" id="{3AD08A6C-DCF9-6F49-A80A-91206B1C91E4}"/>
              </a:ext>
            </a:extLst>
          </p:cNvPr>
          <p:cNvSpPr>
            <a:spLocks noGrp="1"/>
          </p:cNvSpPr>
          <p:nvPr>
            <p:ph type="body" sz="quarter" idx="14"/>
          </p:nvPr>
        </p:nvSpPr>
        <p:spPr>
          <a:xfrm>
            <a:off x="360000" y="900000"/>
            <a:ext cx="4009981" cy="4307679"/>
          </a:xfrm>
        </p:spPr>
        <p:txBody>
          <a:bodyPr/>
          <a:lstStyle/>
          <a:p>
            <a:r>
              <a:rPr lang="de-DE"/>
              <a:t>Naive Approach</a:t>
            </a:r>
          </a:p>
          <a:p>
            <a:pPr lvl="1"/>
            <a:r>
              <a:rPr lang="de-DE"/>
              <a:t>Aggregate purchases to respective customer</a:t>
            </a:r>
          </a:p>
          <a:p>
            <a:pPr lvl="1"/>
            <a:r>
              <a:rPr lang="de-DE"/>
              <a:t>Join with the customer details</a:t>
            </a:r>
          </a:p>
          <a:p>
            <a:pPr lvl="1"/>
            <a:r>
              <a:rPr lang="de-DE"/>
              <a:t>No interesting relations highlighted </a:t>
            </a:r>
          </a:p>
          <a:p>
            <a:endParaRPr lang="de-DE"/>
          </a:p>
        </p:txBody>
      </p:sp>
      <p:sp>
        <p:nvSpPr>
          <p:cNvPr id="5" name="Fußzeilenplatzhalter 4">
            <a:extLst>
              <a:ext uri="{FF2B5EF4-FFF2-40B4-BE49-F238E27FC236}">
                <a16:creationId xmlns:a16="http://schemas.microsoft.com/office/drawing/2014/main" id="{0AE5C79C-01AA-2749-A9B0-77BE58AF17F7}"/>
              </a:ext>
            </a:extLst>
          </p:cNvPr>
          <p:cNvSpPr>
            <a:spLocks noGrp="1"/>
          </p:cNvSpPr>
          <p:nvPr>
            <p:ph type="ftr" sz="quarter" idx="3"/>
          </p:nvPr>
        </p:nvSpPr>
        <p:spPr/>
        <p:txBody>
          <a:bodyPr/>
          <a:lstStyle/>
          <a:p>
            <a:r>
              <a:rPr lang="en"/>
              <a:t>Guide to Intelligent Data Science </a:t>
            </a:r>
            <a:r>
              <a:rPr lang="en" b="0"/>
              <a:t>Second Edition, 2020</a:t>
            </a:r>
            <a:endParaRPr lang="de-DE" b="0"/>
          </a:p>
        </p:txBody>
      </p:sp>
      <p:graphicFrame>
        <p:nvGraphicFramePr>
          <p:cNvPr id="7" name="Table 6"/>
          <p:cNvGraphicFramePr>
            <a:graphicFrameLocks noGrp="1"/>
          </p:cNvGraphicFramePr>
          <p:nvPr>
            <p:extLst>
              <p:ext uri="{D42A27DB-BD31-4B8C-83A1-F6EECF244321}">
                <p14:modId xmlns:p14="http://schemas.microsoft.com/office/powerpoint/2010/main" val="3333268179"/>
              </p:ext>
            </p:extLst>
          </p:nvPr>
        </p:nvGraphicFramePr>
        <p:xfrm>
          <a:off x="1977117" y="2758390"/>
          <a:ext cx="5142141" cy="1791156"/>
        </p:xfrm>
        <a:graphic>
          <a:graphicData uri="http://schemas.openxmlformats.org/drawingml/2006/table">
            <a:tbl>
              <a:tblPr firstRow="1" bandRow="1">
                <a:tableStyleId>{5C22544A-7EE6-4342-B048-85BDC9FD1C3A}</a:tableStyleId>
              </a:tblPr>
              <a:tblGrid>
                <a:gridCol w="1714047">
                  <a:extLst>
                    <a:ext uri="{9D8B030D-6E8A-4147-A177-3AD203B41FA5}">
                      <a16:colId xmlns:a16="http://schemas.microsoft.com/office/drawing/2014/main" val="3058169208"/>
                    </a:ext>
                  </a:extLst>
                </a:gridCol>
                <a:gridCol w="1714047">
                  <a:extLst>
                    <a:ext uri="{9D8B030D-6E8A-4147-A177-3AD203B41FA5}">
                      <a16:colId xmlns:a16="http://schemas.microsoft.com/office/drawing/2014/main" val="2333756347"/>
                    </a:ext>
                  </a:extLst>
                </a:gridCol>
                <a:gridCol w="1714047">
                  <a:extLst>
                    <a:ext uri="{9D8B030D-6E8A-4147-A177-3AD203B41FA5}">
                      <a16:colId xmlns:a16="http://schemas.microsoft.com/office/drawing/2014/main" val="297482095"/>
                    </a:ext>
                  </a:extLst>
                </a:gridCol>
              </a:tblGrid>
              <a:tr h="298526">
                <a:tc>
                  <a:txBody>
                    <a:bodyPr/>
                    <a:lstStyle/>
                    <a:p>
                      <a:r>
                        <a:rPr lang="en-GB" dirty="0"/>
                        <a:t>Cluster id</a:t>
                      </a:r>
                      <a:endParaRPr lang="en-US" dirty="0"/>
                    </a:p>
                  </a:txBody>
                  <a:tcPr/>
                </a:tc>
                <a:tc>
                  <a:txBody>
                    <a:bodyPr/>
                    <a:lstStyle/>
                    <a:p>
                      <a:r>
                        <a:rPr lang="en-GB" dirty="0"/>
                        <a:t>Age</a:t>
                      </a:r>
                      <a:endParaRPr lang="en-US" dirty="0"/>
                    </a:p>
                  </a:txBody>
                  <a:tcPr/>
                </a:tc>
                <a:tc>
                  <a:txBody>
                    <a:bodyPr/>
                    <a:lstStyle/>
                    <a:p>
                      <a:r>
                        <a:rPr lang="en-GB" dirty="0"/>
                        <a:t>Customer revenue</a:t>
                      </a:r>
                      <a:endParaRPr lang="en-US" dirty="0"/>
                    </a:p>
                  </a:txBody>
                  <a:tcPr/>
                </a:tc>
                <a:extLst>
                  <a:ext uri="{0D108BD9-81ED-4DB2-BD59-A6C34878D82A}">
                    <a16:rowId xmlns:a16="http://schemas.microsoft.com/office/drawing/2014/main" val="3061971959"/>
                  </a:ext>
                </a:extLst>
              </a:tr>
              <a:tr h="298526">
                <a:tc>
                  <a:txBody>
                    <a:bodyPr/>
                    <a:lstStyle/>
                    <a:p>
                      <a:r>
                        <a:rPr lang="en-GB" dirty="0"/>
                        <a:t>1</a:t>
                      </a:r>
                      <a:endParaRPr lang="en-US" dirty="0"/>
                    </a:p>
                  </a:txBody>
                  <a:tcPr/>
                </a:tc>
                <a:tc>
                  <a:txBody>
                    <a:bodyPr/>
                    <a:lstStyle/>
                    <a:p>
                      <a:r>
                        <a:rPr lang="en-GB" dirty="0"/>
                        <a:t>46.5</a:t>
                      </a:r>
                      <a:endParaRPr lang="en-US" dirty="0"/>
                    </a:p>
                  </a:txBody>
                  <a:tcPr/>
                </a:tc>
                <a:tc>
                  <a:txBody>
                    <a:bodyPr/>
                    <a:lstStyle/>
                    <a:p>
                      <a:r>
                        <a:rPr lang="en-GB" dirty="0"/>
                        <a:t>€ 1,922.07</a:t>
                      </a:r>
                      <a:endParaRPr lang="en-US" dirty="0"/>
                    </a:p>
                  </a:txBody>
                  <a:tcPr/>
                </a:tc>
                <a:extLst>
                  <a:ext uri="{0D108BD9-81ED-4DB2-BD59-A6C34878D82A}">
                    <a16:rowId xmlns:a16="http://schemas.microsoft.com/office/drawing/2014/main" val="32763472"/>
                  </a:ext>
                </a:extLst>
              </a:tr>
              <a:tr h="298526">
                <a:tc>
                  <a:txBody>
                    <a:bodyPr/>
                    <a:lstStyle/>
                    <a:p>
                      <a:r>
                        <a:rPr lang="en-GB" dirty="0"/>
                        <a:t>2</a:t>
                      </a:r>
                      <a:endParaRPr lang="en-US" dirty="0"/>
                    </a:p>
                  </a:txBody>
                  <a:tcPr/>
                </a:tc>
                <a:tc>
                  <a:txBody>
                    <a:bodyPr/>
                    <a:lstStyle/>
                    <a:p>
                      <a:r>
                        <a:rPr lang="en-GB" dirty="0"/>
                        <a:t>39.4</a:t>
                      </a:r>
                      <a:endParaRPr lang="en-US" dirty="0"/>
                    </a:p>
                  </a:txBody>
                  <a:tcPr/>
                </a:tc>
                <a:tc>
                  <a:txBody>
                    <a:bodyPr/>
                    <a:lstStyle/>
                    <a:p>
                      <a:r>
                        <a:rPr lang="en-GB" dirty="0"/>
                        <a:t>€ 11,162.20</a:t>
                      </a:r>
                      <a:endParaRPr lang="en-US" dirty="0"/>
                    </a:p>
                  </a:txBody>
                  <a:tcPr/>
                </a:tc>
                <a:extLst>
                  <a:ext uri="{0D108BD9-81ED-4DB2-BD59-A6C34878D82A}">
                    <a16:rowId xmlns:a16="http://schemas.microsoft.com/office/drawing/2014/main" val="3527291561"/>
                  </a:ext>
                </a:extLst>
              </a:tr>
              <a:tr h="298526">
                <a:tc>
                  <a:txBody>
                    <a:bodyPr/>
                    <a:lstStyle/>
                    <a:p>
                      <a:r>
                        <a:rPr lang="en-GB" dirty="0"/>
                        <a:t>3</a:t>
                      </a:r>
                      <a:endParaRPr lang="en-US" dirty="0"/>
                    </a:p>
                  </a:txBody>
                  <a:tcPr/>
                </a:tc>
                <a:tc>
                  <a:txBody>
                    <a:bodyPr/>
                    <a:lstStyle/>
                    <a:p>
                      <a:r>
                        <a:rPr lang="en-GB" dirty="0"/>
                        <a:t>39.1</a:t>
                      </a:r>
                      <a:endParaRPr lang="en-US" dirty="0"/>
                    </a:p>
                  </a:txBody>
                  <a:tcPr/>
                </a:tc>
                <a:tc>
                  <a:txBody>
                    <a:bodyPr/>
                    <a:lstStyle/>
                    <a:p>
                      <a:r>
                        <a:rPr lang="en-GB" dirty="0"/>
                        <a:t>€ 7,279.59</a:t>
                      </a:r>
                      <a:endParaRPr lang="en-US" dirty="0"/>
                    </a:p>
                  </a:txBody>
                  <a:tcPr/>
                </a:tc>
                <a:extLst>
                  <a:ext uri="{0D108BD9-81ED-4DB2-BD59-A6C34878D82A}">
                    <a16:rowId xmlns:a16="http://schemas.microsoft.com/office/drawing/2014/main" val="1302073427"/>
                  </a:ext>
                </a:extLst>
              </a:tr>
              <a:tr h="298526">
                <a:tc>
                  <a:txBody>
                    <a:bodyPr/>
                    <a:lstStyle/>
                    <a:p>
                      <a:r>
                        <a:rPr lang="en-GB" dirty="0"/>
                        <a:t>4</a:t>
                      </a:r>
                      <a:endParaRPr lang="en-US" dirty="0"/>
                    </a:p>
                  </a:txBody>
                  <a:tcPr/>
                </a:tc>
                <a:tc>
                  <a:txBody>
                    <a:bodyPr/>
                    <a:lstStyle/>
                    <a:p>
                      <a:r>
                        <a:rPr lang="en-GB" dirty="0"/>
                        <a:t>46.3</a:t>
                      </a:r>
                      <a:endParaRPr lang="en-US" dirty="0"/>
                    </a:p>
                  </a:txBody>
                  <a:tcPr/>
                </a:tc>
                <a:tc>
                  <a:txBody>
                    <a:bodyPr/>
                    <a:lstStyle/>
                    <a:p>
                      <a:r>
                        <a:rPr lang="en-GB" dirty="0"/>
                        <a:t>€ 419.23</a:t>
                      </a:r>
                      <a:endParaRPr lang="en-US" dirty="0"/>
                    </a:p>
                  </a:txBody>
                  <a:tcPr/>
                </a:tc>
                <a:extLst>
                  <a:ext uri="{0D108BD9-81ED-4DB2-BD59-A6C34878D82A}">
                    <a16:rowId xmlns:a16="http://schemas.microsoft.com/office/drawing/2014/main" val="3281344326"/>
                  </a:ext>
                </a:extLst>
              </a:tr>
              <a:tr h="298526">
                <a:tc>
                  <a:txBody>
                    <a:bodyPr/>
                    <a:lstStyle/>
                    <a:p>
                      <a:r>
                        <a:rPr lang="en-GB" dirty="0"/>
                        <a:t>5</a:t>
                      </a:r>
                      <a:endParaRPr lang="en-US" dirty="0"/>
                    </a:p>
                  </a:txBody>
                  <a:tcPr/>
                </a:tc>
                <a:tc>
                  <a:txBody>
                    <a:bodyPr/>
                    <a:lstStyle/>
                    <a:p>
                      <a:r>
                        <a:rPr lang="en-GB" dirty="0"/>
                        <a:t>39.0</a:t>
                      </a:r>
                      <a:endParaRPr lang="en-US" dirty="0"/>
                    </a:p>
                  </a:txBody>
                  <a:tcPr/>
                </a:tc>
                <a:tc>
                  <a:txBody>
                    <a:bodyPr/>
                    <a:lstStyle/>
                    <a:p>
                      <a:r>
                        <a:rPr lang="en-GB" dirty="0"/>
                        <a:t>€ 4,459.30</a:t>
                      </a:r>
                      <a:endParaRPr lang="en-US" dirty="0"/>
                    </a:p>
                  </a:txBody>
                  <a:tcPr/>
                </a:tc>
                <a:extLst>
                  <a:ext uri="{0D108BD9-81ED-4DB2-BD59-A6C34878D82A}">
                    <a16:rowId xmlns:a16="http://schemas.microsoft.com/office/drawing/2014/main" val="2856669582"/>
                  </a:ext>
                </a:extLst>
              </a:tr>
            </a:tbl>
          </a:graphicData>
        </a:graphic>
      </p:graphicFrame>
    </p:spTree>
    <p:extLst>
      <p:ext uri="{BB962C8B-B14F-4D97-AF65-F5344CB8AC3E}">
        <p14:creationId xmlns:p14="http://schemas.microsoft.com/office/powerpoint/2010/main" val="41749148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E019F2B6-312B-AF4A-BA9A-324D52214F97}"/>
              </a:ext>
            </a:extLst>
          </p:cNvPr>
          <p:cNvSpPr>
            <a:spLocks noGrp="1"/>
          </p:cNvSpPr>
          <p:nvPr>
            <p:ph type="sldNum" sz="quarter" idx="15"/>
          </p:nvPr>
        </p:nvSpPr>
        <p:spPr/>
        <p:txBody>
          <a:bodyPr/>
          <a:lstStyle/>
          <a:p>
            <a:fld id="{15C29056-5AFA-7949-831A-3EC086771171}" type="slidenum">
              <a:rPr lang="de-DE" smtClean="0"/>
              <a:pPr/>
              <a:t>26</a:t>
            </a:fld>
            <a:endParaRPr lang="de-DE"/>
          </a:p>
        </p:txBody>
      </p:sp>
      <p:sp>
        <p:nvSpPr>
          <p:cNvPr id="3" name="Titel 2">
            <a:extLst>
              <a:ext uri="{FF2B5EF4-FFF2-40B4-BE49-F238E27FC236}">
                <a16:creationId xmlns:a16="http://schemas.microsoft.com/office/drawing/2014/main" id="{323A48D1-9964-F94B-BE4C-EFFC367E1DE8}"/>
              </a:ext>
            </a:extLst>
          </p:cNvPr>
          <p:cNvSpPr>
            <a:spLocks noGrp="1"/>
          </p:cNvSpPr>
          <p:nvPr>
            <p:ph type="title"/>
          </p:nvPr>
        </p:nvSpPr>
        <p:spPr/>
        <p:txBody>
          <a:bodyPr/>
          <a:lstStyle/>
          <a:p>
            <a:r>
              <a:rPr lang="de-DE"/>
              <a:t>Data Understanding and Pattern Finding: Customer Segmentation</a:t>
            </a:r>
          </a:p>
        </p:txBody>
      </p:sp>
      <p:sp>
        <p:nvSpPr>
          <p:cNvPr id="5" name="Textplatzhalter 4">
            <a:extLst>
              <a:ext uri="{FF2B5EF4-FFF2-40B4-BE49-F238E27FC236}">
                <a16:creationId xmlns:a16="http://schemas.microsoft.com/office/drawing/2014/main" id="{F74A8355-D587-1045-BB04-4A951BE2565C}"/>
              </a:ext>
            </a:extLst>
          </p:cNvPr>
          <p:cNvSpPr>
            <a:spLocks noGrp="1"/>
          </p:cNvSpPr>
          <p:nvPr>
            <p:ph type="body" sz="quarter" idx="18"/>
          </p:nvPr>
        </p:nvSpPr>
        <p:spPr>
          <a:xfrm>
            <a:off x="358776" y="900113"/>
            <a:ext cx="3659360" cy="4305300"/>
          </a:xfrm>
        </p:spPr>
        <p:txBody>
          <a:bodyPr/>
          <a:lstStyle/>
          <a:p>
            <a:r>
              <a:rPr lang="de-DE"/>
              <a:t>Sound Approach</a:t>
            </a:r>
          </a:p>
          <a:p>
            <a:pPr lvl="1"/>
            <a:r>
              <a:rPr lang="de-DE"/>
              <a:t>Check values for the string attributes (name, employment..)</a:t>
            </a:r>
          </a:p>
          <a:p>
            <a:pPr lvl="1"/>
            <a:r>
              <a:rPr lang="de-DE"/>
              <a:t>Check and add constraints to numeric attributes (e.g. Age between 18-100)</a:t>
            </a:r>
          </a:p>
          <a:p>
            <a:pPr lvl="1"/>
            <a:r>
              <a:rPr lang="de-DE"/>
              <a:t>Look for misleading information (e.g. In the dataset a missing birthdate was by default set to 1970. If not handled properly, this information can lead to errors) </a:t>
            </a:r>
          </a:p>
          <a:p>
            <a:pPr lvl="1"/>
            <a:r>
              <a:rPr lang="de-DE"/>
              <a:t>Use average basket price as estimator for the value of a customer</a:t>
            </a:r>
          </a:p>
          <a:p>
            <a:pPr lvl="1"/>
            <a:r>
              <a:rPr lang="de-DE"/>
              <a:t>Use average number of purchases per month as further estimator</a:t>
            </a:r>
          </a:p>
          <a:p>
            <a:pPr lvl="1"/>
            <a:r>
              <a:rPr lang="de-DE"/>
              <a:t>Apply normalization to average attributes magnitudes</a:t>
            </a:r>
          </a:p>
        </p:txBody>
      </p:sp>
      <p:sp>
        <p:nvSpPr>
          <p:cNvPr id="6" name="Fußzeilenplatzhalter 5">
            <a:extLst>
              <a:ext uri="{FF2B5EF4-FFF2-40B4-BE49-F238E27FC236}">
                <a16:creationId xmlns:a16="http://schemas.microsoft.com/office/drawing/2014/main" id="{BD4645DA-055B-3F4E-B543-9102A9134415}"/>
              </a:ext>
            </a:extLst>
          </p:cNvPr>
          <p:cNvSpPr>
            <a:spLocks noGrp="1"/>
          </p:cNvSpPr>
          <p:nvPr>
            <p:ph type="ftr" sz="quarter" idx="3"/>
          </p:nvPr>
        </p:nvSpPr>
        <p:spPr/>
        <p:txBody>
          <a:bodyPr/>
          <a:lstStyle/>
          <a:p>
            <a:r>
              <a:rPr lang="en"/>
              <a:t>Guide to Intelligent Data Science </a:t>
            </a:r>
            <a:r>
              <a:rPr lang="en" b="0"/>
              <a:t>Second Edition, 2020</a:t>
            </a:r>
            <a:endParaRPr lang="de-DE" b="0"/>
          </a:p>
        </p:txBody>
      </p:sp>
      <p:pic>
        <p:nvPicPr>
          <p:cNvPr id="4" name="Picture 3">
            <a:extLst>
              <a:ext uri="{FF2B5EF4-FFF2-40B4-BE49-F238E27FC236}">
                <a16:creationId xmlns:a16="http://schemas.microsoft.com/office/drawing/2014/main" id="{229B2C97-F529-4F0D-980F-7FBF1907A77E}"/>
              </a:ext>
            </a:extLst>
          </p:cNvPr>
          <p:cNvPicPr>
            <a:picLocks noChangeAspect="1"/>
          </p:cNvPicPr>
          <p:nvPr/>
        </p:nvPicPr>
        <p:blipFill>
          <a:blip r:embed="rId2"/>
          <a:stretch>
            <a:fillRect/>
          </a:stretch>
        </p:blipFill>
        <p:spPr>
          <a:xfrm>
            <a:off x="4309648" y="944445"/>
            <a:ext cx="4301078" cy="1913056"/>
          </a:xfrm>
          <a:prstGeom prst="rect">
            <a:avLst/>
          </a:prstGeom>
        </p:spPr>
      </p:pic>
      <p:graphicFrame>
        <p:nvGraphicFramePr>
          <p:cNvPr id="8" name="Table 7"/>
          <p:cNvGraphicFramePr>
            <a:graphicFrameLocks noGrp="1"/>
          </p:cNvGraphicFramePr>
          <p:nvPr>
            <p:extLst>
              <p:ext uri="{D42A27DB-BD31-4B8C-83A1-F6EECF244321}">
                <p14:modId xmlns:p14="http://schemas.microsoft.com/office/powerpoint/2010/main" val="1813068425"/>
              </p:ext>
            </p:extLst>
          </p:nvPr>
        </p:nvGraphicFramePr>
        <p:xfrm>
          <a:off x="4309648" y="3086362"/>
          <a:ext cx="4543806" cy="1932327"/>
        </p:xfrm>
        <a:graphic>
          <a:graphicData uri="http://schemas.openxmlformats.org/drawingml/2006/table">
            <a:tbl>
              <a:tblPr firstRow="1" bandRow="1">
                <a:tableStyleId>{5C22544A-7EE6-4342-B048-85BDC9FD1C3A}</a:tableStyleId>
              </a:tblPr>
              <a:tblGrid>
                <a:gridCol w="755140">
                  <a:extLst>
                    <a:ext uri="{9D8B030D-6E8A-4147-A177-3AD203B41FA5}">
                      <a16:colId xmlns:a16="http://schemas.microsoft.com/office/drawing/2014/main" val="3058169208"/>
                    </a:ext>
                  </a:extLst>
                </a:gridCol>
                <a:gridCol w="763416">
                  <a:extLst>
                    <a:ext uri="{9D8B030D-6E8A-4147-A177-3AD203B41FA5}">
                      <a16:colId xmlns:a16="http://schemas.microsoft.com/office/drawing/2014/main" val="2333756347"/>
                    </a:ext>
                  </a:extLst>
                </a:gridCol>
                <a:gridCol w="1253218">
                  <a:extLst>
                    <a:ext uri="{9D8B030D-6E8A-4147-A177-3AD203B41FA5}">
                      <a16:colId xmlns:a16="http://schemas.microsoft.com/office/drawing/2014/main" val="297482095"/>
                    </a:ext>
                  </a:extLst>
                </a:gridCol>
                <a:gridCol w="1772032">
                  <a:extLst>
                    <a:ext uri="{9D8B030D-6E8A-4147-A177-3AD203B41FA5}">
                      <a16:colId xmlns:a16="http://schemas.microsoft.com/office/drawing/2014/main" val="1002201265"/>
                    </a:ext>
                  </a:extLst>
                </a:gridCol>
              </a:tblGrid>
              <a:tr h="446427">
                <a:tc>
                  <a:txBody>
                    <a:bodyPr/>
                    <a:lstStyle/>
                    <a:p>
                      <a:r>
                        <a:rPr lang="en-GB" dirty="0"/>
                        <a:t>Cluster</a:t>
                      </a:r>
                      <a:endParaRPr lang="en-US" dirty="0"/>
                    </a:p>
                  </a:txBody>
                  <a:tcPr/>
                </a:tc>
                <a:tc>
                  <a:txBody>
                    <a:bodyPr/>
                    <a:lstStyle/>
                    <a:p>
                      <a:r>
                        <a:rPr lang="en-GB" dirty="0"/>
                        <a:t>Age</a:t>
                      </a:r>
                      <a:endParaRPr lang="en-US" dirty="0"/>
                    </a:p>
                  </a:txBody>
                  <a:tcPr/>
                </a:tc>
                <a:tc>
                  <a:txBody>
                    <a:bodyPr/>
                    <a:lstStyle/>
                    <a:p>
                      <a:r>
                        <a:rPr lang="en-GB" dirty="0"/>
                        <a:t>Avg. cart price</a:t>
                      </a:r>
                      <a:endParaRPr lang="en-US" dirty="0"/>
                    </a:p>
                  </a:txBody>
                  <a:tcPr/>
                </a:tc>
                <a:tc>
                  <a:txBody>
                    <a:bodyPr/>
                    <a:lstStyle/>
                    <a:p>
                      <a:r>
                        <a:rPr lang="en-GB" dirty="0"/>
                        <a:t>Avg. purchase/month</a:t>
                      </a:r>
                      <a:endParaRPr lang="en-US" dirty="0"/>
                    </a:p>
                  </a:txBody>
                  <a:tcPr/>
                </a:tc>
                <a:extLst>
                  <a:ext uri="{0D108BD9-81ED-4DB2-BD59-A6C34878D82A}">
                    <a16:rowId xmlns:a16="http://schemas.microsoft.com/office/drawing/2014/main" val="3061971959"/>
                  </a:ext>
                </a:extLst>
              </a:tr>
              <a:tr h="264992">
                <a:tc>
                  <a:txBody>
                    <a:bodyPr/>
                    <a:lstStyle/>
                    <a:p>
                      <a:r>
                        <a:rPr lang="en-GB" dirty="0"/>
                        <a:t>1</a:t>
                      </a:r>
                      <a:endParaRPr lang="en-US" dirty="0"/>
                    </a:p>
                  </a:txBody>
                  <a:tcPr/>
                </a:tc>
                <a:tc>
                  <a:txBody>
                    <a:bodyPr/>
                    <a:lstStyle/>
                    <a:p>
                      <a:r>
                        <a:rPr lang="en-GB" dirty="0"/>
                        <a:t>75.3</a:t>
                      </a:r>
                      <a:endParaRPr lang="en-US" dirty="0"/>
                    </a:p>
                  </a:txBody>
                  <a:tcPr/>
                </a:tc>
                <a:tc>
                  <a:txBody>
                    <a:bodyPr/>
                    <a:lstStyle/>
                    <a:p>
                      <a:r>
                        <a:rPr lang="en-GB" dirty="0"/>
                        <a:t>€ 19.-</a:t>
                      </a:r>
                      <a:endParaRPr lang="en-US" dirty="0"/>
                    </a:p>
                  </a:txBody>
                  <a:tcPr/>
                </a:tc>
                <a:tc>
                  <a:txBody>
                    <a:bodyPr/>
                    <a:lstStyle/>
                    <a:p>
                      <a:r>
                        <a:rPr lang="en-GB" dirty="0"/>
                        <a:t>5.6</a:t>
                      </a:r>
                      <a:endParaRPr lang="en-US" dirty="0"/>
                    </a:p>
                  </a:txBody>
                  <a:tcPr/>
                </a:tc>
                <a:extLst>
                  <a:ext uri="{0D108BD9-81ED-4DB2-BD59-A6C34878D82A}">
                    <a16:rowId xmlns:a16="http://schemas.microsoft.com/office/drawing/2014/main" val="32763472"/>
                  </a:ext>
                </a:extLst>
              </a:tr>
              <a:tr h="264992">
                <a:tc>
                  <a:txBody>
                    <a:bodyPr/>
                    <a:lstStyle/>
                    <a:p>
                      <a:r>
                        <a:rPr lang="en-GB" dirty="0"/>
                        <a:t>2</a:t>
                      </a:r>
                      <a:endParaRPr lang="en-US" dirty="0"/>
                    </a:p>
                  </a:txBody>
                  <a:tcPr/>
                </a:tc>
                <a:tc>
                  <a:txBody>
                    <a:bodyPr/>
                    <a:lstStyle/>
                    <a:p>
                      <a:r>
                        <a:rPr lang="en-GB" dirty="0"/>
                        <a:t>42.1</a:t>
                      </a:r>
                      <a:endParaRPr lang="en-US" dirty="0"/>
                    </a:p>
                  </a:txBody>
                  <a:tcPr/>
                </a:tc>
                <a:tc>
                  <a:txBody>
                    <a:bodyPr/>
                    <a:lstStyle/>
                    <a:p>
                      <a:r>
                        <a:rPr lang="en-GB" dirty="0"/>
                        <a:t>€ 78.-</a:t>
                      </a:r>
                      <a:endParaRPr lang="en-US" dirty="0"/>
                    </a:p>
                  </a:txBody>
                  <a:tcPr/>
                </a:tc>
                <a:tc>
                  <a:txBody>
                    <a:bodyPr/>
                    <a:lstStyle/>
                    <a:p>
                      <a:r>
                        <a:rPr lang="en-GB" dirty="0"/>
                        <a:t>7.8</a:t>
                      </a:r>
                      <a:endParaRPr lang="en-US" dirty="0"/>
                    </a:p>
                  </a:txBody>
                  <a:tcPr/>
                </a:tc>
                <a:extLst>
                  <a:ext uri="{0D108BD9-81ED-4DB2-BD59-A6C34878D82A}">
                    <a16:rowId xmlns:a16="http://schemas.microsoft.com/office/drawing/2014/main" val="3527291561"/>
                  </a:ext>
                </a:extLst>
              </a:tr>
              <a:tr h="264992">
                <a:tc>
                  <a:txBody>
                    <a:bodyPr/>
                    <a:lstStyle/>
                    <a:p>
                      <a:r>
                        <a:rPr lang="en-GB" dirty="0"/>
                        <a:t>3</a:t>
                      </a:r>
                      <a:endParaRPr lang="en-US" dirty="0"/>
                    </a:p>
                  </a:txBody>
                  <a:tcPr/>
                </a:tc>
                <a:tc>
                  <a:txBody>
                    <a:bodyPr/>
                    <a:lstStyle/>
                    <a:p>
                      <a:r>
                        <a:rPr lang="en-GB" dirty="0"/>
                        <a:t>38.1</a:t>
                      </a:r>
                      <a:endParaRPr lang="en-US" dirty="0"/>
                    </a:p>
                  </a:txBody>
                  <a:tcPr/>
                </a:tc>
                <a:tc>
                  <a:txBody>
                    <a:bodyPr/>
                    <a:lstStyle/>
                    <a:p>
                      <a:r>
                        <a:rPr lang="en-GB" dirty="0"/>
                        <a:t>€ 112.-</a:t>
                      </a:r>
                      <a:endParaRPr lang="en-US" dirty="0"/>
                    </a:p>
                  </a:txBody>
                  <a:tcPr/>
                </a:tc>
                <a:tc>
                  <a:txBody>
                    <a:bodyPr/>
                    <a:lstStyle/>
                    <a:p>
                      <a:r>
                        <a:rPr lang="en-GB" dirty="0"/>
                        <a:t>9.3</a:t>
                      </a:r>
                      <a:endParaRPr lang="en-US" dirty="0"/>
                    </a:p>
                  </a:txBody>
                  <a:tcPr/>
                </a:tc>
                <a:extLst>
                  <a:ext uri="{0D108BD9-81ED-4DB2-BD59-A6C34878D82A}">
                    <a16:rowId xmlns:a16="http://schemas.microsoft.com/office/drawing/2014/main" val="1302073427"/>
                  </a:ext>
                </a:extLst>
              </a:tr>
              <a:tr h="264992">
                <a:tc>
                  <a:txBody>
                    <a:bodyPr/>
                    <a:lstStyle/>
                    <a:p>
                      <a:r>
                        <a:rPr lang="en-GB" dirty="0"/>
                        <a:t>4</a:t>
                      </a:r>
                      <a:endParaRPr lang="en-US" dirty="0"/>
                    </a:p>
                  </a:txBody>
                  <a:tcPr/>
                </a:tc>
                <a:tc>
                  <a:txBody>
                    <a:bodyPr/>
                    <a:lstStyle/>
                    <a:p>
                      <a:r>
                        <a:rPr lang="en-GB" dirty="0"/>
                        <a:t>30.6</a:t>
                      </a:r>
                      <a:endParaRPr lang="en-US" dirty="0"/>
                    </a:p>
                  </a:txBody>
                  <a:tcPr/>
                </a:tc>
                <a:tc>
                  <a:txBody>
                    <a:bodyPr/>
                    <a:lstStyle/>
                    <a:p>
                      <a:r>
                        <a:rPr lang="en-GB" dirty="0"/>
                        <a:t>€ 16.-</a:t>
                      </a:r>
                      <a:endParaRPr lang="en-US" dirty="0"/>
                    </a:p>
                  </a:txBody>
                  <a:tcPr/>
                </a:tc>
                <a:tc>
                  <a:txBody>
                    <a:bodyPr/>
                    <a:lstStyle/>
                    <a:p>
                      <a:r>
                        <a:rPr lang="en-GB" dirty="0"/>
                        <a:t>4.8</a:t>
                      </a:r>
                      <a:endParaRPr lang="en-US" dirty="0"/>
                    </a:p>
                  </a:txBody>
                  <a:tcPr/>
                </a:tc>
                <a:extLst>
                  <a:ext uri="{0D108BD9-81ED-4DB2-BD59-A6C34878D82A}">
                    <a16:rowId xmlns:a16="http://schemas.microsoft.com/office/drawing/2014/main" val="3281344326"/>
                  </a:ext>
                </a:extLst>
              </a:tr>
              <a:tr h="264992">
                <a:tc>
                  <a:txBody>
                    <a:bodyPr/>
                    <a:lstStyle/>
                    <a:p>
                      <a:r>
                        <a:rPr lang="en-GB" dirty="0"/>
                        <a:t>5</a:t>
                      </a:r>
                      <a:endParaRPr lang="en-US" dirty="0"/>
                    </a:p>
                  </a:txBody>
                  <a:tcPr/>
                </a:tc>
                <a:tc>
                  <a:txBody>
                    <a:bodyPr/>
                    <a:lstStyle/>
                    <a:p>
                      <a:r>
                        <a:rPr lang="en-GB" dirty="0"/>
                        <a:t>44.7</a:t>
                      </a:r>
                      <a:endParaRPr lang="en-US" dirty="0"/>
                    </a:p>
                  </a:txBody>
                  <a:tcPr/>
                </a:tc>
                <a:tc>
                  <a:txBody>
                    <a:bodyPr/>
                    <a:lstStyle/>
                    <a:p>
                      <a:r>
                        <a:rPr lang="en-GB" dirty="0"/>
                        <a:t>€ 45.-</a:t>
                      </a:r>
                      <a:endParaRPr lang="en-US" dirty="0"/>
                    </a:p>
                  </a:txBody>
                  <a:tcPr/>
                </a:tc>
                <a:tc>
                  <a:txBody>
                    <a:bodyPr/>
                    <a:lstStyle/>
                    <a:p>
                      <a:r>
                        <a:rPr lang="en-GB" dirty="0"/>
                        <a:t>3.7</a:t>
                      </a:r>
                      <a:endParaRPr lang="en-US" dirty="0"/>
                    </a:p>
                  </a:txBody>
                  <a:tcPr/>
                </a:tc>
                <a:extLst>
                  <a:ext uri="{0D108BD9-81ED-4DB2-BD59-A6C34878D82A}">
                    <a16:rowId xmlns:a16="http://schemas.microsoft.com/office/drawing/2014/main" val="2856669582"/>
                  </a:ext>
                </a:extLst>
              </a:tr>
            </a:tbl>
          </a:graphicData>
        </a:graphic>
      </p:graphicFrame>
    </p:spTree>
    <p:extLst>
      <p:ext uri="{BB962C8B-B14F-4D97-AF65-F5344CB8AC3E}">
        <p14:creationId xmlns:p14="http://schemas.microsoft.com/office/powerpoint/2010/main" val="339709581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01BD38F3-9696-7441-A2F8-E535496215F0}"/>
              </a:ext>
            </a:extLst>
          </p:cNvPr>
          <p:cNvSpPr>
            <a:spLocks noGrp="1"/>
          </p:cNvSpPr>
          <p:nvPr>
            <p:ph type="sldNum" sz="quarter" idx="14"/>
          </p:nvPr>
        </p:nvSpPr>
        <p:spPr/>
        <p:txBody>
          <a:bodyPr/>
          <a:lstStyle/>
          <a:p>
            <a:fld id="{15C29056-5AFA-7949-831A-3EC086771171}" type="slidenum">
              <a:rPr lang="de-DE" smtClean="0"/>
              <a:pPr/>
              <a:t>27</a:t>
            </a:fld>
            <a:endParaRPr lang="de-DE"/>
          </a:p>
        </p:txBody>
      </p:sp>
      <p:sp>
        <p:nvSpPr>
          <p:cNvPr id="4" name="Titel 3">
            <a:extLst>
              <a:ext uri="{FF2B5EF4-FFF2-40B4-BE49-F238E27FC236}">
                <a16:creationId xmlns:a16="http://schemas.microsoft.com/office/drawing/2014/main" id="{DE56D488-BF00-5243-860A-FF1D6FD8DA47}"/>
              </a:ext>
            </a:extLst>
          </p:cNvPr>
          <p:cNvSpPr>
            <a:spLocks noGrp="1"/>
          </p:cNvSpPr>
          <p:nvPr>
            <p:ph type="title"/>
          </p:nvPr>
        </p:nvSpPr>
        <p:spPr/>
        <p:txBody>
          <a:bodyPr/>
          <a:lstStyle/>
          <a:p>
            <a:r>
              <a:rPr lang="de-DE"/>
              <a:t>Explanation Finding: Find Product Dependencies</a:t>
            </a:r>
          </a:p>
        </p:txBody>
      </p:sp>
      <p:sp>
        <p:nvSpPr>
          <p:cNvPr id="5" name="Textplatzhalter 4">
            <a:extLst>
              <a:ext uri="{FF2B5EF4-FFF2-40B4-BE49-F238E27FC236}">
                <a16:creationId xmlns:a16="http://schemas.microsoft.com/office/drawing/2014/main" id="{69F87433-1E60-9B4C-B81D-BCC019012465}"/>
              </a:ext>
            </a:extLst>
          </p:cNvPr>
          <p:cNvSpPr>
            <a:spLocks noGrp="1"/>
          </p:cNvSpPr>
          <p:nvPr>
            <p:ph type="body" sz="quarter" idx="15"/>
          </p:nvPr>
        </p:nvSpPr>
        <p:spPr/>
        <p:txBody>
          <a:bodyPr/>
          <a:lstStyle/>
          <a:p>
            <a:r>
              <a:rPr lang="de-DE"/>
              <a:t>Naive Approach</a:t>
            </a:r>
          </a:p>
          <a:p>
            <a:pPr lvl="1"/>
            <a:r>
              <a:rPr lang="de-DE"/>
              <a:t>Run Association Rule Mining algorithm with default setting</a:t>
            </a:r>
          </a:p>
          <a:p>
            <a:pPr lvl="1"/>
            <a:r>
              <a:rPr lang="de-DE"/>
              <a:t>Consider Product ID (differenciating each product)</a:t>
            </a:r>
          </a:p>
          <a:p>
            <a:pPr lvl="1"/>
            <a:r>
              <a:rPr lang="de-DE"/>
              <a:t>Unintuitive and unuseful result</a:t>
            </a:r>
          </a:p>
          <a:p>
            <a:pPr lvl="1"/>
            <a:r>
              <a:rPr lang="de-DE"/>
              <a:t>Rules have high confidence but low support values</a:t>
            </a:r>
          </a:p>
          <a:p>
            <a:endParaRPr lang="de-DE"/>
          </a:p>
        </p:txBody>
      </p:sp>
      <p:sp>
        <p:nvSpPr>
          <p:cNvPr id="6" name="Fußzeilenplatzhalter 5">
            <a:extLst>
              <a:ext uri="{FF2B5EF4-FFF2-40B4-BE49-F238E27FC236}">
                <a16:creationId xmlns:a16="http://schemas.microsoft.com/office/drawing/2014/main" id="{6F6DAA16-9E41-AE48-AFD7-AA6E8C1E96B7}"/>
              </a:ext>
            </a:extLst>
          </p:cNvPr>
          <p:cNvSpPr>
            <a:spLocks noGrp="1"/>
          </p:cNvSpPr>
          <p:nvPr>
            <p:ph type="ftr" sz="quarter" idx="3"/>
          </p:nvPr>
        </p:nvSpPr>
        <p:spPr/>
        <p:txBody>
          <a:bodyPr/>
          <a:lstStyle/>
          <a:p>
            <a:r>
              <a:rPr lang="en"/>
              <a:t>Guide to Intelligent Data Science </a:t>
            </a:r>
            <a:r>
              <a:rPr lang="en" b="0"/>
              <a:t>Second Edition, 2020</a:t>
            </a:r>
            <a:endParaRPr lang="de-DE" b="0"/>
          </a:p>
        </p:txBody>
      </p:sp>
      <p:sp>
        <p:nvSpPr>
          <p:cNvPr id="10" name="Textplatzhalter 4">
            <a:extLst>
              <a:ext uri="{FF2B5EF4-FFF2-40B4-BE49-F238E27FC236}">
                <a16:creationId xmlns:a16="http://schemas.microsoft.com/office/drawing/2014/main" id="{69F87433-1E60-9B4C-B81D-BCC019012465}"/>
              </a:ext>
            </a:extLst>
          </p:cNvPr>
          <p:cNvSpPr txBox="1">
            <a:spLocks/>
          </p:cNvSpPr>
          <p:nvPr/>
        </p:nvSpPr>
        <p:spPr>
          <a:xfrm>
            <a:off x="4683611" y="900000"/>
            <a:ext cx="4011613" cy="4302237"/>
          </a:xfrm>
          <a:prstGeom prst="rect">
            <a:avLst/>
          </a:prstGeom>
        </p:spPr>
        <p:txBody>
          <a:bodyPr vert="horz" lIns="0" tIns="0" rIns="0" bIns="0" rtlCol="0">
            <a:noAutofit/>
          </a:bodyPr>
          <a:lstStyle>
            <a:lvl1pPr marL="266700" indent="-260350" algn="l" defTabSz="685800" rtl="0" eaLnBrk="1" latinLnBrk="0" hangingPunct="1">
              <a:lnSpc>
                <a:spcPct val="100000"/>
              </a:lnSpc>
              <a:spcBef>
                <a:spcPts val="750"/>
              </a:spcBef>
              <a:buClr>
                <a:srgbClr val="92AEBC"/>
              </a:buClr>
              <a:buFont typeface="Symbol" pitchFamily="2" charset="2"/>
              <a:buChar char="-"/>
              <a:tabLst/>
              <a:defRPr sz="2000" b="0" i="0" kern="1200">
                <a:solidFill>
                  <a:schemeClr val="tx1">
                    <a:lumMod val="75000"/>
                  </a:schemeClr>
                </a:solidFill>
                <a:latin typeface="Arial" panose="020B0604020202020204" pitchFamily="34" charset="0"/>
                <a:ea typeface="Arial" panose="02000000000000000000" pitchFamily="2" charset="0"/>
                <a:cs typeface="Arial" panose="020B0604020202020204" pitchFamily="34" charset="0"/>
              </a:defRPr>
            </a:lvl1pPr>
            <a:lvl2pPr marL="488950" indent="-222250" algn="l" defTabSz="685800" rtl="0" eaLnBrk="1" latinLnBrk="0" hangingPunct="1">
              <a:lnSpc>
                <a:spcPct val="100000"/>
              </a:lnSpc>
              <a:spcBef>
                <a:spcPts val="375"/>
              </a:spcBef>
              <a:buClr>
                <a:srgbClr val="92AEBC"/>
              </a:buClr>
              <a:buFont typeface="Symbol" pitchFamily="2" charset="2"/>
              <a:buChar char="-"/>
              <a:tabLst/>
              <a:defRPr sz="1400" b="0" i="0" kern="1200">
                <a:solidFill>
                  <a:schemeClr val="tx1">
                    <a:lumMod val="75000"/>
                  </a:schemeClr>
                </a:solidFill>
                <a:latin typeface="Arial" panose="020B0604020202020204" pitchFamily="34" charset="0"/>
                <a:ea typeface="Arial" panose="02000000000000000000" pitchFamily="2" charset="0"/>
                <a:cs typeface="Arial" panose="020B0604020202020204" pitchFamily="34" charset="0"/>
              </a:defRPr>
            </a:lvl2pPr>
            <a:lvl3pPr marL="711200" indent="-222250" algn="l" defTabSz="685800" rtl="0" eaLnBrk="1" latinLnBrk="0" hangingPunct="1">
              <a:lnSpc>
                <a:spcPct val="100000"/>
              </a:lnSpc>
              <a:spcBef>
                <a:spcPts val="375"/>
              </a:spcBef>
              <a:buClr>
                <a:srgbClr val="92AEBC"/>
              </a:buClr>
              <a:buFont typeface="Symbol" pitchFamily="2" charset="2"/>
              <a:buChar char="-"/>
              <a:tabLst/>
              <a:defRPr sz="1400" b="0" i="0" kern="1200">
                <a:solidFill>
                  <a:schemeClr val="tx1">
                    <a:lumMod val="75000"/>
                  </a:schemeClr>
                </a:solidFill>
                <a:latin typeface="Arial" panose="020B0604020202020204" pitchFamily="34" charset="0"/>
                <a:ea typeface="Arial" panose="02000000000000000000" pitchFamily="2" charset="0"/>
                <a:cs typeface="Arial" panose="020B0604020202020204" pitchFamily="34" charset="0"/>
              </a:defRPr>
            </a:lvl3pPr>
            <a:lvl4pPr marL="933450" marR="0" indent="-222250" algn="l" defTabSz="685800" rtl="0" eaLnBrk="1" fontAlgn="auto" latinLnBrk="0" hangingPunct="1">
              <a:lnSpc>
                <a:spcPct val="100000"/>
              </a:lnSpc>
              <a:spcBef>
                <a:spcPts val="375"/>
              </a:spcBef>
              <a:spcAft>
                <a:spcPts val="0"/>
              </a:spcAft>
              <a:buClr>
                <a:srgbClr val="92AEBC"/>
              </a:buClr>
              <a:buSzTx/>
              <a:buFont typeface="Symbol" pitchFamily="2" charset="2"/>
              <a:buChar char="-"/>
              <a:tabLst/>
              <a:defRPr sz="1400" kern="1200">
                <a:solidFill>
                  <a:schemeClr val="tx1">
                    <a:lumMod val="75000"/>
                  </a:schemeClr>
                </a:solidFill>
                <a:latin typeface="Arial" panose="020B0604020202020204" pitchFamily="34" charset="0"/>
                <a:ea typeface="+mn-ea"/>
                <a:cs typeface="Arial" panose="020B0604020202020204" pitchFamily="34" charset="0"/>
              </a:defRPr>
            </a:lvl4pPr>
            <a:lvl5pPr marL="1155700" indent="-222250" algn="l" defTabSz="685800" rtl="0" eaLnBrk="1" latinLnBrk="0" hangingPunct="1">
              <a:lnSpc>
                <a:spcPct val="100000"/>
              </a:lnSpc>
              <a:spcBef>
                <a:spcPts val="375"/>
              </a:spcBef>
              <a:buClr>
                <a:srgbClr val="92AEBC"/>
              </a:buClr>
              <a:buFont typeface="Symbol" pitchFamily="2" charset="2"/>
              <a:buChar char="-"/>
              <a:tabLst/>
              <a:defRPr sz="1400" kern="1200">
                <a:solidFill>
                  <a:schemeClr val="tx1">
                    <a:lumMod val="75000"/>
                  </a:schemeClr>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600" kern="1200">
                <a:solidFill>
                  <a:schemeClr val="tx1"/>
                </a:solidFill>
                <a:latin typeface="+mj-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600" kern="1200">
                <a:solidFill>
                  <a:schemeClr val="tx1"/>
                </a:solidFill>
                <a:latin typeface="+mj-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600" kern="1200">
                <a:solidFill>
                  <a:schemeClr val="tx1"/>
                </a:solidFill>
                <a:latin typeface="+mj-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de-DE"/>
              <a:t>Sound Approach</a:t>
            </a:r>
          </a:p>
          <a:p>
            <a:pPr lvl="1"/>
            <a:r>
              <a:rPr lang="de-DE"/>
              <a:t>Consider product categories</a:t>
            </a:r>
          </a:p>
          <a:p>
            <a:pPr lvl="1"/>
            <a:r>
              <a:rPr lang="de-DE"/>
              <a:t>Rules match with well-known facts</a:t>
            </a:r>
          </a:p>
          <a:p>
            <a:pPr lvl="1"/>
            <a:r>
              <a:rPr lang="de-DE"/>
              <a:t>Monitor combinations on regular basis</a:t>
            </a:r>
          </a:p>
        </p:txBody>
      </p:sp>
      <mc:AlternateContent xmlns:mc="http://schemas.openxmlformats.org/markup-compatibility/2006" xmlns:a14="http://schemas.microsoft.com/office/drawing/2010/main">
        <mc:Choice Requires="a14">
          <p:sp>
            <p:nvSpPr>
              <p:cNvPr id="8" name="TextBox 7"/>
              <p:cNvSpPr txBox="1"/>
              <p:nvPr/>
            </p:nvSpPr>
            <p:spPr>
              <a:xfrm>
                <a:off x="358775" y="3642069"/>
                <a:ext cx="3845832" cy="851297"/>
              </a:xfrm>
              <a:prstGeom prst="roundRect">
                <a:avLst/>
              </a:prstGeom>
            </p:spPr>
            <p:style>
              <a:lnRef idx="2">
                <a:schemeClr val="accent3"/>
              </a:lnRef>
              <a:fillRef idx="1">
                <a:schemeClr val="lt1"/>
              </a:fillRef>
              <a:effectRef idx="0">
                <a:schemeClr val="accent3"/>
              </a:effectRef>
              <a:fontRef idx="minor">
                <a:schemeClr val="dk1"/>
              </a:fontRef>
            </p:style>
            <p:txBody>
              <a:bodyPr wrap="square" lIns="0" tIns="0" rIns="0" bIns="0" rtlCol="0">
                <a:spAutoFit/>
              </a:bodyPr>
              <a:lstStyle/>
              <a:p>
                <a:pPr algn="l"/>
                <a:r>
                  <a:rPr lang="en-GB" sz="100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rPr>
                  <a:t>‘foie </a:t>
                </a:r>
                <a:r>
                  <a:rPr lang="en-GB" sz="1000" dirty="0" err="1">
                    <a:solidFill>
                      <a:schemeClr val="tx1">
                        <a:lumMod val="75000"/>
                      </a:schemeClr>
                    </a:solidFill>
                    <a:latin typeface="Arial" panose="020B0604020202020204" pitchFamily="34" charset="0"/>
                    <a:ea typeface="Arial" panose="02000000000000000000" pitchFamily="2" charset="0"/>
                    <a:cs typeface="Arial" panose="020B0604020202020204" pitchFamily="34" charset="0"/>
                  </a:rPr>
                  <a:t>gras</a:t>
                </a:r>
                <a:r>
                  <a:rPr lang="en-GB" sz="100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rPr>
                  <a:t>’ (p1231) </a:t>
                </a:r>
                <a14:m>
                  <m:oMath xmlns:m="http://schemas.openxmlformats.org/officeDocument/2006/math">
                    <m:r>
                      <a:rPr lang="en-DE" sz="1000" b="1" i="1" smtClean="0">
                        <a:solidFill>
                          <a:schemeClr val="tx1">
                            <a:lumMod val="75000"/>
                          </a:schemeClr>
                        </a:solidFill>
                        <a:latin typeface="Cambria Math" panose="02040503050406030204" pitchFamily="18" charset="0"/>
                        <a:ea typeface="Cambria Math" panose="02040503050406030204" pitchFamily="18" charset="0"/>
                        <a:cs typeface="Arial" panose="020B0604020202020204" pitchFamily="34" charset="0"/>
                      </a:rPr>
                      <m:t>←</m:t>
                    </m:r>
                  </m:oMath>
                </a14:m>
                <a:r>
                  <a:rPr lang="en-US" sz="10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rPr>
                  <a:t> ‘champagne Don </a:t>
                </a:r>
                <a:r>
                  <a:rPr lang="en-US" sz="1000" b="0" dirty="0" err="1">
                    <a:solidFill>
                      <a:schemeClr val="tx1">
                        <a:lumMod val="75000"/>
                      </a:schemeClr>
                    </a:solidFill>
                    <a:latin typeface="Arial" panose="020B0604020202020204" pitchFamily="34" charset="0"/>
                    <a:ea typeface="Arial" panose="02000000000000000000" pitchFamily="2" charset="0"/>
                    <a:cs typeface="Arial" panose="020B0604020202020204" pitchFamily="34" charset="0"/>
                  </a:rPr>
                  <a:t>Huberto</a:t>
                </a:r>
                <a:r>
                  <a:rPr lang="en-US" sz="10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rPr>
                  <a:t>’ (p2149),</a:t>
                </a:r>
              </a:p>
              <a:p>
                <a:pPr algn="l"/>
                <a:r>
                  <a:rPr lang="en-US" sz="100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rPr>
                  <a:t>	</a:t>
                </a:r>
                <a:r>
                  <a:rPr lang="en-US" sz="10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rPr>
                  <a:t>‘truffle oil de Rossini’ (p578) [s=1E-5, c=75%]</a:t>
                </a:r>
              </a:p>
              <a:p>
                <a:pPr algn="l"/>
                <a:endParaRPr lang="en-US" sz="10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endParaRPr>
              </a:p>
              <a:p>
                <a:r>
                  <a:rPr lang="en-GB" sz="100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rPr>
                  <a:t>‘Tortellini De </a:t>
                </a:r>
                <a:r>
                  <a:rPr lang="en-GB" sz="1000" dirty="0" err="1">
                    <a:solidFill>
                      <a:schemeClr val="tx1">
                        <a:lumMod val="75000"/>
                      </a:schemeClr>
                    </a:solidFill>
                    <a:latin typeface="Arial" panose="020B0604020202020204" pitchFamily="34" charset="0"/>
                    <a:ea typeface="Arial" panose="02000000000000000000" pitchFamily="2" charset="0"/>
                    <a:cs typeface="Arial" panose="020B0604020202020204" pitchFamily="34" charset="0"/>
                  </a:rPr>
                  <a:t>Cecco</a:t>
                </a:r>
                <a:r>
                  <a:rPr lang="en-GB" sz="100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rPr>
                  <a:t> 500g’ (p3456) </a:t>
                </a:r>
              </a:p>
              <a:p>
                <a:r>
                  <a:rPr lang="en-GB" sz="1000" b="1" dirty="0">
                    <a:solidFill>
                      <a:schemeClr val="tx1">
                        <a:lumMod val="75000"/>
                      </a:schemeClr>
                    </a:solidFill>
                    <a:latin typeface="Arial" panose="020B0604020202020204" pitchFamily="34" charset="0"/>
                    <a:ea typeface="Cambria Math" panose="02040503050406030204" pitchFamily="18" charset="0"/>
                    <a:cs typeface="Arial" panose="020B0604020202020204" pitchFamily="34" charset="0"/>
                  </a:rPr>
                  <a:t>	</a:t>
                </a:r>
                <a14:m>
                  <m:oMath xmlns:m="http://schemas.openxmlformats.org/officeDocument/2006/math">
                    <m:r>
                      <a:rPr lang="en-DE" sz="1000" b="1" i="1">
                        <a:solidFill>
                          <a:schemeClr val="tx1">
                            <a:lumMod val="75000"/>
                          </a:schemeClr>
                        </a:solidFill>
                        <a:latin typeface="Cambria Math" panose="02040503050406030204" pitchFamily="18" charset="0"/>
                        <a:ea typeface="Cambria Math" panose="02040503050406030204" pitchFamily="18" charset="0"/>
                        <a:cs typeface="Arial" panose="020B0604020202020204" pitchFamily="34" charset="0"/>
                      </a:rPr>
                      <m:t>←</m:t>
                    </m:r>
                  </m:oMath>
                </a14:m>
                <a:r>
                  <a:rPr lang="en-US" sz="10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rPr>
                  <a:t> ‘De </a:t>
                </a:r>
                <a:r>
                  <a:rPr lang="en-US" sz="1000" b="0" dirty="0" err="1">
                    <a:solidFill>
                      <a:schemeClr val="tx1">
                        <a:lumMod val="75000"/>
                      </a:schemeClr>
                    </a:solidFill>
                    <a:latin typeface="Arial" panose="020B0604020202020204" pitchFamily="34" charset="0"/>
                    <a:ea typeface="Arial" panose="02000000000000000000" pitchFamily="2" charset="0"/>
                    <a:cs typeface="Arial" panose="020B0604020202020204" pitchFamily="34" charset="0"/>
                  </a:rPr>
                  <a:t>Cecco</a:t>
                </a:r>
                <a:r>
                  <a:rPr lang="en-US" sz="10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rPr>
                  <a:t> </a:t>
                </a:r>
                <a:r>
                  <a:rPr lang="en-US" sz="1000" b="0" dirty="0" err="1">
                    <a:solidFill>
                      <a:schemeClr val="tx1">
                        <a:lumMod val="75000"/>
                      </a:schemeClr>
                    </a:solidFill>
                    <a:latin typeface="Arial" panose="020B0604020202020204" pitchFamily="34" charset="0"/>
                    <a:ea typeface="Arial" panose="02000000000000000000" pitchFamily="2" charset="0"/>
                    <a:cs typeface="Arial" panose="020B0604020202020204" pitchFamily="34" charset="0"/>
                  </a:rPr>
                  <a:t>Sugo</a:t>
                </a:r>
                <a:r>
                  <a:rPr lang="en-US" sz="10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rPr>
                  <a:t> </a:t>
                </a:r>
                <a:r>
                  <a:rPr lang="en-US" sz="1000" b="0" dirty="0" err="1">
                    <a:solidFill>
                      <a:schemeClr val="tx1">
                        <a:lumMod val="75000"/>
                      </a:schemeClr>
                    </a:solidFill>
                    <a:latin typeface="Arial" panose="020B0604020202020204" pitchFamily="34" charset="0"/>
                    <a:ea typeface="Arial" panose="02000000000000000000" pitchFamily="2" charset="0"/>
                    <a:cs typeface="Arial" panose="020B0604020202020204" pitchFamily="34" charset="0"/>
                  </a:rPr>
                  <a:t>Siciliana</a:t>
                </a:r>
                <a:r>
                  <a:rPr lang="en-US" sz="10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rPr>
                  <a:t>’ (p8764) [s=1E-5, c=60%]</a:t>
                </a:r>
              </a:p>
            </p:txBody>
          </p:sp>
        </mc:Choice>
        <mc:Fallback xmlns="">
          <p:sp>
            <p:nvSpPr>
              <p:cNvPr id="8" name="TextBox 7"/>
              <p:cNvSpPr txBox="1">
                <a:spLocks noRot="1" noChangeAspect="1" noMove="1" noResize="1" noEditPoints="1" noAdjustHandles="1" noChangeArrowheads="1" noChangeShapeType="1" noTextEdit="1"/>
              </p:cNvSpPr>
              <p:nvPr/>
            </p:nvSpPr>
            <p:spPr>
              <a:xfrm>
                <a:off x="358775" y="3642069"/>
                <a:ext cx="3845832" cy="851297"/>
              </a:xfrm>
              <a:prstGeom prst="roundRect">
                <a:avLst/>
              </a:prstGeom>
              <a:blipFill>
                <a:blip r:embed="rId2"/>
                <a:stretch>
                  <a:fillRect l="-790" b="-211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5328719" y="3634701"/>
                <a:ext cx="2721396" cy="510778"/>
              </a:xfrm>
              <a:prstGeom prst="roundRect">
                <a:avLst/>
              </a:prstGeom>
            </p:spPr>
            <p:style>
              <a:lnRef idx="2">
                <a:schemeClr val="accent3"/>
              </a:lnRef>
              <a:fillRef idx="1">
                <a:schemeClr val="lt1"/>
              </a:fillRef>
              <a:effectRef idx="0">
                <a:schemeClr val="accent3"/>
              </a:effectRef>
              <a:fontRef idx="minor">
                <a:schemeClr val="dk1"/>
              </a:fontRef>
            </p:style>
            <p:txBody>
              <a:bodyPr wrap="square" lIns="0" tIns="0" rIns="0" bIns="0" rtlCol="0">
                <a:spAutoFit/>
              </a:bodyPr>
              <a:lstStyle/>
              <a:p>
                <a:pPr algn="l"/>
                <a:r>
                  <a:rPr lang="en-GB" sz="100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rPr>
                  <a:t>tomatoes </a:t>
                </a:r>
                <a14:m>
                  <m:oMath xmlns:m="http://schemas.openxmlformats.org/officeDocument/2006/math">
                    <m:r>
                      <a:rPr lang="en-DE" sz="1000" b="1" i="1" smtClean="0">
                        <a:solidFill>
                          <a:schemeClr val="tx1">
                            <a:lumMod val="75000"/>
                          </a:schemeClr>
                        </a:solidFill>
                        <a:latin typeface="Cambria Math" panose="02040503050406030204" pitchFamily="18" charset="0"/>
                        <a:ea typeface="Cambria Math" panose="02040503050406030204" pitchFamily="18" charset="0"/>
                        <a:cs typeface="Arial" panose="020B0604020202020204" pitchFamily="34" charset="0"/>
                      </a:rPr>
                      <m:t>←</m:t>
                    </m:r>
                  </m:oMath>
                </a14:m>
                <a:r>
                  <a:rPr lang="en-US" sz="10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rPr>
                  <a:t> capers, pasta [s=0.007, c=32%]</a:t>
                </a:r>
              </a:p>
              <a:p>
                <a:pPr algn="l"/>
                <a:endParaRPr lang="en-US" sz="10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endParaRPr>
              </a:p>
              <a:p>
                <a:r>
                  <a:rPr lang="en-GB" sz="1000" dirty="0">
                    <a:solidFill>
                      <a:schemeClr val="tx1">
                        <a:lumMod val="75000"/>
                      </a:schemeClr>
                    </a:solidFill>
                    <a:latin typeface="Arial" panose="020B0604020202020204" pitchFamily="34" charset="0"/>
                    <a:ea typeface="Cambria Math" panose="02040503050406030204" pitchFamily="18" charset="0"/>
                    <a:cs typeface="Arial" panose="020B0604020202020204" pitchFamily="34" charset="0"/>
                  </a:rPr>
                  <a:t>tomatoes</a:t>
                </a:r>
                <a:r>
                  <a:rPr lang="en-GB" sz="1000" b="1" dirty="0">
                    <a:solidFill>
                      <a:schemeClr val="tx1">
                        <a:lumMod val="75000"/>
                      </a:schemeClr>
                    </a:solidFill>
                    <a:latin typeface="Arial" panose="020B0604020202020204" pitchFamily="34" charset="0"/>
                    <a:ea typeface="Cambria Math" panose="02040503050406030204" pitchFamily="18" charset="0"/>
                    <a:cs typeface="Arial" panose="020B0604020202020204" pitchFamily="34" charset="0"/>
                  </a:rPr>
                  <a:t> </a:t>
                </a:r>
                <a14:m>
                  <m:oMath xmlns:m="http://schemas.openxmlformats.org/officeDocument/2006/math">
                    <m:r>
                      <a:rPr lang="en-DE" sz="1000" b="1" i="1">
                        <a:solidFill>
                          <a:schemeClr val="tx1">
                            <a:lumMod val="75000"/>
                          </a:schemeClr>
                        </a:solidFill>
                        <a:latin typeface="Cambria Math" panose="02040503050406030204" pitchFamily="18" charset="0"/>
                        <a:ea typeface="Cambria Math" panose="02040503050406030204" pitchFamily="18" charset="0"/>
                        <a:cs typeface="Arial" panose="020B0604020202020204" pitchFamily="34" charset="0"/>
                      </a:rPr>
                      <m:t>←</m:t>
                    </m:r>
                  </m:oMath>
                </a14:m>
                <a:r>
                  <a:rPr lang="en-US" sz="10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rPr>
                  <a:t> apples [s=0.013, c=22%]</a:t>
                </a:r>
              </a:p>
            </p:txBody>
          </p:sp>
        </mc:Choice>
        <mc:Fallback xmlns="">
          <p:sp>
            <p:nvSpPr>
              <p:cNvPr id="11" name="TextBox 10"/>
              <p:cNvSpPr txBox="1">
                <a:spLocks noRot="1" noChangeAspect="1" noMove="1" noResize="1" noEditPoints="1" noAdjustHandles="1" noChangeArrowheads="1" noChangeShapeType="1" noTextEdit="1"/>
              </p:cNvSpPr>
              <p:nvPr/>
            </p:nvSpPr>
            <p:spPr>
              <a:xfrm>
                <a:off x="5328719" y="3634701"/>
                <a:ext cx="2721396" cy="510778"/>
              </a:xfrm>
              <a:prstGeom prst="roundRect">
                <a:avLst/>
              </a:prstGeom>
              <a:blipFill>
                <a:blip r:embed="rId3"/>
                <a:stretch>
                  <a:fillRect l="-1782" t="-2326" b="-6977"/>
                </a:stretch>
              </a:blipFill>
            </p:spPr>
            <p:txBody>
              <a:bodyPr/>
              <a:lstStyle/>
              <a:p>
                <a:r>
                  <a:rPr lang="en-US">
                    <a:noFill/>
                  </a:rPr>
                  <a:t> </a:t>
                </a:r>
              </a:p>
            </p:txBody>
          </p:sp>
        </mc:Fallback>
      </mc:AlternateContent>
    </p:spTree>
    <p:extLst>
      <p:ext uri="{BB962C8B-B14F-4D97-AF65-F5344CB8AC3E}">
        <p14:creationId xmlns:p14="http://schemas.microsoft.com/office/powerpoint/2010/main" val="12227593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01BD38F3-9696-7441-A2F8-E535496215F0}"/>
              </a:ext>
            </a:extLst>
          </p:cNvPr>
          <p:cNvSpPr>
            <a:spLocks noGrp="1"/>
          </p:cNvSpPr>
          <p:nvPr>
            <p:ph type="sldNum" sz="quarter" idx="14"/>
          </p:nvPr>
        </p:nvSpPr>
        <p:spPr/>
        <p:txBody>
          <a:bodyPr/>
          <a:lstStyle/>
          <a:p>
            <a:fld id="{15C29056-5AFA-7949-831A-3EC086771171}" type="slidenum">
              <a:rPr lang="de-DE" smtClean="0"/>
              <a:pPr/>
              <a:t>28</a:t>
            </a:fld>
            <a:endParaRPr lang="de-DE"/>
          </a:p>
        </p:txBody>
      </p:sp>
      <p:sp>
        <p:nvSpPr>
          <p:cNvPr id="4" name="Titel 3">
            <a:extLst>
              <a:ext uri="{FF2B5EF4-FFF2-40B4-BE49-F238E27FC236}">
                <a16:creationId xmlns:a16="http://schemas.microsoft.com/office/drawing/2014/main" id="{DE56D488-BF00-5243-860A-FF1D6FD8DA47}"/>
              </a:ext>
            </a:extLst>
          </p:cNvPr>
          <p:cNvSpPr>
            <a:spLocks noGrp="1"/>
          </p:cNvSpPr>
          <p:nvPr>
            <p:ph type="title"/>
          </p:nvPr>
        </p:nvSpPr>
        <p:spPr/>
        <p:txBody>
          <a:bodyPr/>
          <a:lstStyle/>
          <a:p>
            <a:r>
              <a:rPr lang="de-DE"/>
              <a:t>Predicting the Future: Forecast customers reactions to coupon mailings</a:t>
            </a:r>
          </a:p>
        </p:txBody>
      </p:sp>
      <p:sp>
        <p:nvSpPr>
          <p:cNvPr id="5" name="Textplatzhalter 4">
            <a:extLst>
              <a:ext uri="{FF2B5EF4-FFF2-40B4-BE49-F238E27FC236}">
                <a16:creationId xmlns:a16="http://schemas.microsoft.com/office/drawing/2014/main" id="{69F87433-1E60-9B4C-B81D-BCC019012465}"/>
              </a:ext>
            </a:extLst>
          </p:cNvPr>
          <p:cNvSpPr>
            <a:spLocks noGrp="1"/>
          </p:cNvSpPr>
          <p:nvPr>
            <p:ph type="body" sz="quarter" idx="15"/>
          </p:nvPr>
        </p:nvSpPr>
        <p:spPr/>
        <p:txBody>
          <a:bodyPr/>
          <a:lstStyle/>
          <a:p>
            <a:r>
              <a:rPr lang="de-DE"/>
              <a:t>Naive Approach</a:t>
            </a:r>
          </a:p>
          <a:p>
            <a:pPr lvl="1"/>
            <a:r>
              <a:rPr lang="de-DE"/>
              <a:t>No detailed analysis</a:t>
            </a:r>
          </a:p>
          <a:p>
            <a:pPr lvl="1"/>
            <a:r>
              <a:rPr lang="de-DE"/>
              <a:t>Send coupon with discounts after a certain purchase amount</a:t>
            </a:r>
          </a:p>
          <a:p>
            <a:pPr lvl="1"/>
            <a:r>
              <a:rPr lang="de-DE"/>
              <a:t>Just monitor the results</a:t>
            </a:r>
          </a:p>
          <a:p>
            <a:pPr lvl="1"/>
            <a:r>
              <a:rPr lang="de-DE"/>
              <a:t>Fail: customers only combine shopping trips, no additional revenues </a:t>
            </a:r>
          </a:p>
          <a:p>
            <a:pPr lvl="1"/>
            <a:r>
              <a:rPr lang="de-DE"/>
              <a:t>The data analyst is in the end fired</a:t>
            </a:r>
          </a:p>
          <a:p>
            <a:endParaRPr lang="de-DE"/>
          </a:p>
        </p:txBody>
      </p:sp>
      <p:sp>
        <p:nvSpPr>
          <p:cNvPr id="6" name="Fußzeilenplatzhalter 5">
            <a:extLst>
              <a:ext uri="{FF2B5EF4-FFF2-40B4-BE49-F238E27FC236}">
                <a16:creationId xmlns:a16="http://schemas.microsoft.com/office/drawing/2014/main" id="{6F6DAA16-9E41-AE48-AFD7-AA6E8C1E96B7}"/>
              </a:ext>
            </a:extLst>
          </p:cNvPr>
          <p:cNvSpPr>
            <a:spLocks noGrp="1"/>
          </p:cNvSpPr>
          <p:nvPr>
            <p:ph type="ftr" sz="quarter" idx="3"/>
          </p:nvPr>
        </p:nvSpPr>
        <p:spPr/>
        <p:txBody>
          <a:bodyPr/>
          <a:lstStyle/>
          <a:p>
            <a:r>
              <a:rPr lang="en"/>
              <a:t>Guide to Intelligent Data Science </a:t>
            </a:r>
            <a:r>
              <a:rPr lang="en" b="0"/>
              <a:t>Second Edition, 2020</a:t>
            </a:r>
            <a:endParaRPr lang="de-DE" b="0"/>
          </a:p>
        </p:txBody>
      </p:sp>
      <p:sp>
        <p:nvSpPr>
          <p:cNvPr id="10" name="Textplatzhalter 4">
            <a:extLst>
              <a:ext uri="{FF2B5EF4-FFF2-40B4-BE49-F238E27FC236}">
                <a16:creationId xmlns:a16="http://schemas.microsoft.com/office/drawing/2014/main" id="{69F87433-1E60-9B4C-B81D-BCC019012465}"/>
              </a:ext>
            </a:extLst>
          </p:cNvPr>
          <p:cNvSpPr txBox="1">
            <a:spLocks/>
          </p:cNvSpPr>
          <p:nvPr/>
        </p:nvSpPr>
        <p:spPr>
          <a:xfrm>
            <a:off x="4683611" y="900000"/>
            <a:ext cx="4011613" cy="4302237"/>
          </a:xfrm>
          <a:prstGeom prst="rect">
            <a:avLst/>
          </a:prstGeom>
        </p:spPr>
        <p:txBody>
          <a:bodyPr vert="horz" lIns="0" tIns="0" rIns="0" bIns="0" rtlCol="0">
            <a:noAutofit/>
          </a:bodyPr>
          <a:lstStyle>
            <a:lvl1pPr marL="266700" indent="-260350" algn="l" defTabSz="685800" rtl="0" eaLnBrk="1" latinLnBrk="0" hangingPunct="1">
              <a:lnSpc>
                <a:spcPct val="100000"/>
              </a:lnSpc>
              <a:spcBef>
                <a:spcPts val="750"/>
              </a:spcBef>
              <a:buClr>
                <a:srgbClr val="92AEBC"/>
              </a:buClr>
              <a:buFont typeface="Symbol" pitchFamily="2" charset="2"/>
              <a:buChar char="-"/>
              <a:tabLst/>
              <a:defRPr sz="2000" b="0" i="0" kern="1200">
                <a:solidFill>
                  <a:schemeClr val="tx1">
                    <a:lumMod val="75000"/>
                  </a:schemeClr>
                </a:solidFill>
                <a:latin typeface="Arial" panose="020B0604020202020204" pitchFamily="34" charset="0"/>
                <a:ea typeface="Arial" panose="02000000000000000000" pitchFamily="2" charset="0"/>
                <a:cs typeface="Arial" panose="020B0604020202020204" pitchFamily="34" charset="0"/>
              </a:defRPr>
            </a:lvl1pPr>
            <a:lvl2pPr marL="488950" indent="-222250" algn="l" defTabSz="685800" rtl="0" eaLnBrk="1" latinLnBrk="0" hangingPunct="1">
              <a:lnSpc>
                <a:spcPct val="100000"/>
              </a:lnSpc>
              <a:spcBef>
                <a:spcPts val="375"/>
              </a:spcBef>
              <a:buClr>
                <a:srgbClr val="92AEBC"/>
              </a:buClr>
              <a:buFont typeface="Symbol" pitchFamily="2" charset="2"/>
              <a:buChar char="-"/>
              <a:tabLst/>
              <a:defRPr sz="1400" b="0" i="0" kern="1200">
                <a:solidFill>
                  <a:schemeClr val="tx1">
                    <a:lumMod val="75000"/>
                  </a:schemeClr>
                </a:solidFill>
                <a:latin typeface="Arial" panose="020B0604020202020204" pitchFamily="34" charset="0"/>
                <a:ea typeface="Arial" panose="02000000000000000000" pitchFamily="2" charset="0"/>
                <a:cs typeface="Arial" panose="020B0604020202020204" pitchFamily="34" charset="0"/>
              </a:defRPr>
            </a:lvl2pPr>
            <a:lvl3pPr marL="711200" indent="-222250" algn="l" defTabSz="685800" rtl="0" eaLnBrk="1" latinLnBrk="0" hangingPunct="1">
              <a:lnSpc>
                <a:spcPct val="100000"/>
              </a:lnSpc>
              <a:spcBef>
                <a:spcPts val="375"/>
              </a:spcBef>
              <a:buClr>
                <a:srgbClr val="92AEBC"/>
              </a:buClr>
              <a:buFont typeface="Symbol" pitchFamily="2" charset="2"/>
              <a:buChar char="-"/>
              <a:tabLst/>
              <a:defRPr sz="1400" b="0" i="0" kern="1200">
                <a:solidFill>
                  <a:schemeClr val="tx1">
                    <a:lumMod val="75000"/>
                  </a:schemeClr>
                </a:solidFill>
                <a:latin typeface="Arial" panose="020B0604020202020204" pitchFamily="34" charset="0"/>
                <a:ea typeface="Arial" panose="02000000000000000000" pitchFamily="2" charset="0"/>
                <a:cs typeface="Arial" panose="020B0604020202020204" pitchFamily="34" charset="0"/>
              </a:defRPr>
            </a:lvl3pPr>
            <a:lvl4pPr marL="933450" marR="0" indent="-222250" algn="l" defTabSz="685800" rtl="0" eaLnBrk="1" fontAlgn="auto" latinLnBrk="0" hangingPunct="1">
              <a:lnSpc>
                <a:spcPct val="100000"/>
              </a:lnSpc>
              <a:spcBef>
                <a:spcPts val="375"/>
              </a:spcBef>
              <a:spcAft>
                <a:spcPts val="0"/>
              </a:spcAft>
              <a:buClr>
                <a:srgbClr val="92AEBC"/>
              </a:buClr>
              <a:buSzTx/>
              <a:buFont typeface="Symbol" pitchFamily="2" charset="2"/>
              <a:buChar char="-"/>
              <a:tabLst/>
              <a:defRPr sz="1400" kern="1200">
                <a:solidFill>
                  <a:schemeClr val="tx1">
                    <a:lumMod val="75000"/>
                  </a:schemeClr>
                </a:solidFill>
                <a:latin typeface="Arial" panose="020B0604020202020204" pitchFamily="34" charset="0"/>
                <a:ea typeface="+mn-ea"/>
                <a:cs typeface="Arial" panose="020B0604020202020204" pitchFamily="34" charset="0"/>
              </a:defRPr>
            </a:lvl4pPr>
            <a:lvl5pPr marL="1155700" indent="-222250" algn="l" defTabSz="685800" rtl="0" eaLnBrk="1" latinLnBrk="0" hangingPunct="1">
              <a:lnSpc>
                <a:spcPct val="100000"/>
              </a:lnSpc>
              <a:spcBef>
                <a:spcPts val="375"/>
              </a:spcBef>
              <a:buClr>
                <a:srgbClr val="92AEBC"/>
              </a:buClr>
              <a:buFont typeface="Symbol" pitchFamily="2" charset="2"/>
              <a:buChar char="-"/>
              <a:tabLst/>
              <a:defRPr sz="1400" kern="1200">
                <a:solidFill>
                  <a:schemeClr val="tx1">
                    <a:lumMod val="75000"/>
                  </a:schemeClr>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600" kern="1200">
                <a:solidFill>
                  <a:schemeClr val="tx1"/>
                </a:solidFill>
                <a:latin typeface="+mj-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600" kern="1200">
                <a:solidFill>
                  <a:schemeClr val="tx1"/>
                </a:solidFill>
                <a:latin typeface="+mj-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600" kern="1200">
                <a:solidFill>
                  <a:schemeClr val="tx1"/>
                </a:solidFill>
                <a:latin typeface="+mj-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de-DE"/>
              <a:t>Sound Approach</a:t>
            </a:r>
          </a:p>
          <a:p>
            <a:pPr lvl="1"/>
            <a:r>
              <a:rPr lang="de-DE"/>
              <a:t>Discriminate valuable customers =&gt; exploit earlier segmentation</a:t>
            </a:r>
          </a:p>
          <a:p>
            <a:pPr lvl="1"/>
            <a:r>
              <a:rPr lang="de-DE"/>
              <a:t>Derive meaningful attributes, e.g. Customers underperforming on specific category, distance</a:t>
            </a:r>
          </a:p>
          <a:p>
            <a:pPr lvl="1"/>
            <a:r>
              <a:rPr lang="de-DE"/>
              <a:t>Build black box classifier model</a:t>
            </a:r>
          </a:p>
        </p:txBody>
      </p:sp>
    </p:spTree>
    <p:extLst>
      <p:ext uri="{BB962C8B-B14F-4D97-AF65-F5344CB8AC3E}">
        <p14:creationId xmlns:p14="http://schemas.microsoft.com/office/powerpoint/2010/main" val="30649688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C3B26F9-B704-CF47-9C92-9A399FF23052}"/>
              </a:ext>
            </a:extLst>
          </p:cNvPr>
          <p:cNvSpPr>
            <a:spLocks noGrp="1"/>
          </p:cNvSpPr>
          <p:nvPr>
            <p:ph type="ctrTitle"/>
          </p:nvPr>
        </p:nvSpPr>
        <p:spPr/>
        <p:txBody>
          <a:bodyPr/>
          <a:lstStyle/>
          <a:p>
            <a:r>
              <a:rPr lang="de-DE"/>
              <a:t>Thank you</a:t>
            </a:r>
          </a:p>
        </p:txBody>
      </p:sp>
      <p:sp>
        <p:nvSpPr>
          <p:cNvPr id="3" name="Fußzeilenplatzhalter 2">
            <a:extLst>
              <a:ext uri="{FF2B5EF4-FFF2-40B4-BE49-F238E27FC236}">
                <a16:creationId xmlns:a16="http://schemas.microsoft.com/office/drawing/2014/main" id="{AF27DE70-E7D1-8D48-B541-596C4E2E7A6F}"/>
              </a:ext>
            </a:extLst>
          </p:cNvPr>
          <p:cNvSpPr>
            <a:spLocks noGrp="1"/>
          </p:cNvSpPr>
          <p:nvPr>
            <p:ph type="ftr" sz="quarter" idx="3"/>
          </p:nvPr>
        </p:nvSpPr>
        <p:spPr/>
        <p:txBody>
          <a:bodyPr/>
          <a:lstStyle/>
          <a:p>
            <a:r>
              <a:rPr lang="de-DE"/>
              <a:t>Guide to Intelligent Data Science Second Edition, 2020</a:t>
            </a:r>
          </a:p>
        </p:txBody>
      </p:sp>
      <p:sp>
        <p:nvSpPr>
          <p:cNvPr id="4" name="Foliennummernplatzhalter 3">
            <a:extLst>
              <a:ext uri="{FF2B5EF4-FFF2-40B4-BE49-F238E27FC236}">
                <a16:creationId xmlns:a16="http://schemas.microsoft.com/office/drawing/2014/main" id="{EE636D0D-E716-DB4C-AAB9-03483DC77E66}"/>
              </a:ext>
            </a:extLst>
          </p:cNvPr>
          <p:cNvSpPr>
            <a:spLocks noGrp="1"/>
          </p:cNvSpPr>
          <p:nvPr>
            <p:ph type="sldNum" sz="quarter" idx="15"/>
          </p:nvPr>
        </p:nvSpPr>
        <p:spPr/>
        <p:txBody>
          <a:bodyPr/>
          <a:lstStyle/>
          <a:p>
            <a:fld id="{15C29056-5AFA-7949-831A-3EC086771171}" type="slidenum">
              <a:rPr lang="de-DE" smtClean="0"/>
              <a:pPr/>
              <a:t>29</a:t>
            </a:fld>
            <a:endParaRPr lang="de-DE"/>
          </a:p>
        </p:txBody>
      </p:sp>
    </p:spTree>
    <p:extLst>
      <p:ext uri="{BB962C8B-B14F-4D97-AF65-F5344CB8AC3E}">
        <p14:creationId xmlns:p14="http://schemas.microsoft.com/office/powerpoint/2010/main" val="22418199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F028BC-6CCF-40EB-B1DD-59D9283F5F18}"/>
              </a:ext>
            </a:extLst>
          </p:cNvPr>
          <p:cNvSpPr>
            <a:spLocks noGrp="1"/>
          </p:cNvSpPr>
          <p:nvPr>
            <p:ph type="title"/>
          </p:nvPr>
        </p:nvSpPr>
        <p:spPr/>
        <p:txBody>
          <a:bodyPr/>
          <a:lstStyle/>
          <a:p>
            <a:r>
              <a:rPr lang="de-DE"/>
              <a:t>Content of this lesson</a:t>
            </a:r>
            <a:endParaRPr lang="en-GB"/>
          </a:p>
        </p:txBody>
      </p:sp>
      <p:sp>
        <p:nvSpPr>
          <p:cNvPr id="3" name="Slide Number Placeholder 2">
            <a:extLst>
              <a:ext uri="{FF2B5EF4-FFF2-40B4-BE49-F238E27FC236}">
                <a16:creationId xmlns:a16="http://schemas.microsoft.com/office/drawing/2014/main" id="{7FC54CAA-AAB6-454E-8BB0-C1704238DB9C}"/>
              </a:ext>
            </a:extLst>
          </p:cNvPr>
          <p:cNvSpPr>
            <a:spLocks noGrp="1"/>
          </p:cNvSpPr>
          <p:nvPr>
            <p:ph type="sldNum" sz="quarter" idx="13"/>
          </p:nvPr>
        </p:nvSpPr>
        <p:spPr/>
        <p:txBody>
          <a:bodyPr/>
          <a:lstStyle/>
          <a:p>
            <a:fld id="{15C29056-5AFA-7949-831A-3EC086771171}" type="slidenum">
              <a:rPr lang="de-DE" smtClean="0"/>
              <a:pPr/>
              <a:t>3</a:t>
            </a:fld>
            <a:endParaRPr lang="de-DE"/>
          </a:p>
        </p:txBody>
      </p:sp>
      <p:sp>
        <p:nvSpPr>
          <p:cNvPr id="4" name="Text Placeholder 3">
            <a:extLst>
              <a:ext uri="{FF2B5EF4-FFF2-40B4-BE49-F238E27FC236}">
                <a16:creationId xmlns:a16="http://schemas.microsoft.com/office/drawing/2014/main" id="{F9ECA5A1-2B3C-4178-9B05-C087C1D36758}"/>
              </a:ext>
            </a:extLst>
          </p:cNvPr>
          <p:cNvSpPr>
            <a:spLocks noGrp="1"/>
          </p:cNvSpPr>
          <p:nvPr>
            <p:ph type="body" sz="quarter" idx="14"/>
          </p:nvPr>
        </p:nvSpPr>
        <p:spPr/>
        <p:txBody>
          <a:bodyPr/>
          <a:lstStyle/>
          <a:p>
            <a:r>
              <a:rPr lang="de-DE" dirty="0"/>
              <a:t>What is Data Science?</a:t>
            </a:r>
          </a:p>
          <a:p>
            <a:r>
              <a:rPr lang="de-DE" dirty="0"/>
              <a:t>The Data Science Process</a:t>
            </a:r>
          </a:p>
          <a:p>
            <a:r>
              <a:rPr lang="de-DE" dirty="0"/>
              <a:t>Data Science: An Example</a:t>
            </a:r>
            <a:endParaRPr lang="en-GB" dirty="0"/>
          </a:p>
        </p:txBody>
      </p:sp>
      <p:sp>
        <p:nvSpPr>
          <p:cNvPr id="5" name="Footer Placeholder 4">
            <a:extLst>
              <a:ext uri="{FF2B5EF4-FFF2-40B4-BE49-F238E27FC236}">
                <a16:creationId xmlns:a16="http://schemas.microsoft.com/office/drawing/2014/main" id="{C8D22610-D51E-4216-A26B-EA41BDFFD7C1}"/>
              </a:ext>
            </a:extLst>
          </p:cNvPr>
          <p:cNvSpPr>
            <a:spLocks noGrp="1"/>
          </p:cNvSpPr>
          <p:nvPr>
            <p:ph type="ftr" sz="quarter" idx="3"/>
          </p:nvPr>
        </p:nvSpPr>
        <p:spPr/>
        <p:txBody>
          <a:bodyPr/>
          <a:lstStyle/>
          <a:p>
            <a:r>
              <a:rPr lang="en"/>
              <a:t>Guide to Intelligent Data Science </a:t>
            </a:r>
            <a:r>
              <a:rPr lang="en" b="0"/>
              <a:t>Second Edition, 2020</a:t>
            </a:r>
            <a:endParaRPr lang="de-DE" b="0"/>
          </a:p>
        </p:txBody>
      </p:sp>
    </p:spTree>
    <p:extLst>
      <p:ext uri="{BB962C8B-B14F-4D97-AF65-F5344CB8AC3E}">
        <p14:creationId xmlns:p14="http://schemas.microsoft.com/office/powerpoint/2010/main" val="11308023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8235C44-B014-2D41-BB71-B739784ED08C}"/>
              </a:ext>
            </a:extLst>
          </p:cNvPr>
          <p:cNvSpPr>
            <a:spLocks noGrp="1"/>
          </p:cNvSpPr>
          <p:nvPr>
            <p:ph type="ctrTitle"/>
          </p:nvPr>
        </p:nvSpPr>
        <p:spPr>
          <a:xfrm>
            <a:off x="1224517" y="1048567"/>
            <a:ext cx="6781800" cy="646331"/>
          </a:xfrm>
        </p:spPr>
        <p:txBody>
          <a:bodyPr/>
          <a:lstStyle/>
          <a:p>
            <a:r>
              <a:rPr lang="de-DE"/>
              <a:t>What is Data Science?</a:t>
            </a:r>
          </a:p>
        </p:txBody>
      </p:sp>
      <p:sp>
        <p:nvSpPr>
          <p:cNvPr id="3" name="Foliennummernplatzhalter 2">
            <a:extLst>
              <a:ext uri="{FF2B5EF4-FFF2-40B4-BE49-F238E27FC236}">
                <a16:creationId xmlns:a16="http://schemas.microsoft.com/office/drawing/2014/main" id="{597C976E-80FB-8043-A2FA-70D3F515CA8F}"/>
              </a:ext>
            </a:extLst>
          </p:cNvPr>
          <p:cNvSpPr>
            <a:spLocks noGrp="1"/>
          </p:cNvSpPr>
          <p:nvPr>
            <p:ph type="sldNum" sz="quarter" idx="4"/>
          </p:nvPr>
        </p:nvSpPr>
        <p:spPr/>
        <p:txBody>
          <a:bodyPr/>
          <a:lstStyle/>
          <a:p>
            <a:fld id="{15C29056-5AFA-7949-831A-3EC086771171}" type="slidenum">
              <a:rPr lang="de-DE" smtClean="0"/>
              <a:pPr/>
              <a:t>4</a:t>
            </a:fld>
            <a:endParaRPr lang="de-DE"/>
          </a:p>
        </p:txBody>
      </p:sp>
      <p:sp>
        <p:nvSpPr>
          <p:cNvPr id="4" name="Fußzeilenplatzhalter 3">
            <a:extLst>
              <a:ext uri="{FF2B5EF4-FFF2-40B4-BE49-F238E27FC236}">
                <a16:creationId xmlns:a16="http://schemas.microsoft.com/office/drawing/2014/main" id="{3038D155-696E-394D-AC74-0C0A4611EA6C}"/>
              </a:ext>
            </a:extLst>
          </p:cNvPr>
          <p:cNvSpPr>
            <a:spLocks noGrp="1"/>
          </p:cNvSpPr>
          <p:nvPr>
            <p:ph type="ftr" sz="quarter" idx="3"/>
          </p:nvPr>
        </p:nvSpPr>
        <p:spPr/>
        <p:txBody>
          <a:bodyPr/>
          <a:lstStyle/>
          <a:p>
            <a:r>
              <a:rPr lang="en"/>
              <a:t>Guide to Intelligent Data Science </a:t>
            </a:r>
            <a:r>
              <a:rPr lang="en" b="0"/>
              <a:t>Second Edition, 2020</a:t>
            </a:r>
            <a:endParaRPr lang="de-DE" b="0"/>
          </a:p>
        </p:txBody>
      </p:sp>
    </p:spTree>
    <p:extLst>
      <p:ext uri="{BB962C8B-B14F-4D97-AF65-F5344CB8AC3E}">
        <p14:creationId xmlns:p14="http://schemas.microsoft.com/office/powerpoint/2010/main" val="33846374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E019F2B6-312B-AF4A-BA9A-324D52214F97}"/>
              </a:ext>
            </a:extLst>
          </p:cNvPr>
          <p:cNvSpPr>
            <a:spLocks noGrp="1"/>
          </p:cNvSpPr>
          <p:nvPr>
            <p:ph type="sldNum" sz="quarter" idx="15"/>
          </p:nvPr>
        </p:nvSpPr>
        <p:spPr/>
        <p:txBody>
          <a:bodyPr/>
          <a:lstStyle/>
          <a:p>
            <a:fld id="{15C29056-5AFA-7949-831A-3EC086771171}" type="slidenum">
              <a:rPr lang="de-DE" smtClean="0"/>
              <a:pPr/>
              <a:t>5</a:t>
            </a:fld>
            <a:endParaRPr lang="de-DE"/>
          </a:p>
        </p:txBody>
      </p:sp>
      <p:sp>
        <p:nvSpPr>
          <p:cNvPr id="3" name="Titel 2">
            <a:extLst>
              <a:ext uri="{FF2B5EF4-FFF2-40B4-BE49-F238E27FC236}">
                <a16:creationId xmlns:a16="http://schemas.microsoft.com/office/drawing/2014/main" id="{323A48D1-9964-F94B-BE4C-EFFC367E1DE8}"/>
              </a:ext>
            </a:extLst>
          </p:cNvPr>
          <p:cNvSpPr>
            <a:spLocks noGrp="1"/>
          </p:cNvSpPr>
          <p:nvPr>
            <p:ph type="title"/>
          </p:nvPr>
        </p:nvSpPr>
        <p:spPr/>
        <p:txBody>
          <a:bodyPr/>
          <a:lstStyle/>
          <a:p>
            <a:r>
              <a:rPr lang="de-DE"/>
              <a:t>Data vs. Knowledge</a:t>
            </a:r>
          </a:p>
        </p:txBody>
      </p:sp>
      <p:sp>
        <p:nvSpPr>
          <p:cNvPr id="4" name="Textplatzhalter 3">
            <a:extLst>
              <a:ext uri="{FF2B5EF4-FFF2-40B4-BE49-F238E27FC236}">
                <a16:creationId xmlns:a16="http://schemas.microsoft.com/office/drawing/2014/main" id="{7464CE84-4993-AF4D-964D-B07653C594DD}"/>
              </a:ext>
            </a:extLst>
          </p:cNvPr>
          <p:cNvSpPr>
            <a:spLocks noGrp="1"/>
          </p:cNvSpPr>
          <p:nvPr>
            <p:ph type="body" sz="quarter" idx="17"/>
          </p:nvPr>
        </p:nvSpPr>
        <p:spPr/>
        <p:txBody>
          <a:bodyPr/>
          <a:lstStyle/>
          <a:p>
            <a:pPr marL="6350" indent="0" algn="ctr">
              <a:buNone/>
            </a:pPr>
            <a:r>
              <a:rPr lang="en-GB" b="1"/>
              <a:t>Data</a:t>
            </a:r>
            <a:endParaRPr lang="en-US" sz="1600" b="1"/>
          </a:p>
          <a:p>
            <a:r>
              <a:rPr lang="en-US" sz="1600"/>
              <a:t>refer to single instances (single objects, people, events, points in time, etc.)</a:t>
            </a:r>
          </a:p>
          <a:p>
            <a:r>
              <a:rPr lang="en-US" sz="1600"/>
              <a:t>describe individual properties</a:t>
            </a:r>
          </a:p>
          <a:p>
            <a:r>
              <a:rPr lang="en-US" sz="1600"/>
              <a:t>are often available in large amounts (databases, archives)</a:t>
            </a:r>
          </a:p>
          <a:p>
            <a:r>
              <a:rPr lang="en-US" sz="1600"/>
              <a:t>are often easy to collect or to obtain (e.g., scanner cashiers in supermarkets, Internet)</a:t>
            </a:r>
          </a:p>
          <a:p>
            <a:r>
              <a:rPr lang="en-US" sz="1600"/>
              <a:t>do not allow us to make predictions or forecasts</a:t>
            </a:r>
            <a:endParaRPr lang="de-DE" sz="1600"/>
          </a:p>
        </p:txBody>
      </p:sp>
      <p:sp>
        <p:nvSpPr>
          <p:cNvPr id="5" name="Textplatzhalter 4">
            <a:extLst>
              <a:ext uri="{FF2B5EF4-FFF2-40B4-BE49-F238E27FC236}">
                <a16:creationId xmlns:a16="http://schemas.microsoft.com/office/drawing/2014/main" id="{F74A8355-D587-1045-BB04-4A951BE2565C}"/>
              </a:ext>
            </a:extLst>
          </p:cNvPr>
          <p:cNvSpPr>
            <a:spLocks noGrp="1"/>
          </p:cNvSpPr>
          <p:nvPr>
            <p:ph type="body" sz="quarter" idx="18"/>
          </p:nvPr>
        </p:nvSpPr>
        <p:spPr/>
        <p:txBody>
          <a:bodyPr/>
          <a:lstStyle/>
          <a:p>
            <a:pPr marL="6350" indent="0" algn="ctr">
              <a:buNone/>
            </a:pPr>
            <a:r>
              <a:rPr lang="en-GB" b="1"/>
              <a:t>Knowledge</a:t>
            </a:r>
            <a:endParaRPr lang="en-US" sz="1600" b="1"/>
          </a:p>
          <a:p>
            <a:r>
              <a:rPr lang="en-US" sz="1600"/>
              <a:t>refers to </a:t>
            </a:r>
            <a:r>
              <a:rPr lang="en-US" sz="1600" i="1"/>
              <a:t>classes </a:t>
            </a:r>
            <a:r>
              <a:rPr lang="en-US" sz="1600"/>
              <a:t>of instances (</a:t>
            </a:r>
            <a:r>
              <a:rPr lang="en-US" sz="1600" i="1"/>
              <a:t>sets </a:t>
            </a:r>
            <a:r>
              <a:rPr lang="en-US" sz="1600"/>
              <a:t>of objects, people, events, points in time, etc.)</a:t>
            </a:r>
          </a:p>
          <a:p>
            <a:r>
              <a:rPr lang="fr-FR" sz="1600"/>
              <a:t>describes general patterns, structures, </a:t>
            </a:r>
            <a:r>
              <a:rPr lang="fr-FR" sz="1600" err="1"/>
              <a:t>laws</a:t>
            </a:r>
            <a:r>
              <a:rPr lang="fr-FR" sz="1600"/>
              <a:t>, </a:t>
            </a:r>
            <a:r>
              <a:rPr lang="fr-FR" sz="1600" err="1"/>
              <a:t>principles</a:t>
            </a:r>
            <a:r>
              <a:rPr lang="fr-FR" sz="1600"/>
              <a:t>, etc.</a:t>
            </a:r>
          </a:p>
          <a:p>
            <a:r>
              <a:rPr lang="en-US" sz="1600"/>
              <a:t>consists of as few statements as possible</a:t>
            </a:r>
          </a:p>
          <a:p>
            <a:r>
              <a:rPr lang="en-US" sz="1600"/>
              <a:t>is often difficult and time consuming to find or to obtain (e.g., natural laws, education)</a:t>
            </a:r>
          </a:p>
          <a:p>
            <a:r>
              <a:rPr lang="en-US" sz="1600"/>
              <a:t>allows us to make predictions and forecasts</a:t>
            </a:r>
            <a:endParaRPr lang="de-DE" sz="1600"/>
          </a:p>
        </p:txBody>
      </p:sp>
      <p:sp>
        <p:nvSpPr>
          <p:cNvPr id="6" name="Fußzeilenplatzhalter 5">
            <a:extLst>
              <a:ext uri="{FF2B5EF4-FFF2-40B4-BE49-F238E27FC236}">
                <a16:creationId xmlns:a16="http://schemas.microsoft.com/office/drawing/2014/main" id="{BD4645DA-055B-3F4E-B543-9102A9134415}"/>
              </a:ext>
            </a:extLst>
          </p:cNvPr>
          <p:cNvSpPr>
            <a:spLocks noGrp="1"/>
          </p:cNvSpPr>
          <p:nvPr>
            <p:ph type="ftr" sz="quarter" idx="3"/>
          </p:nvPr>
        </p:nvSpPr>
        <p:spPr/>
        <p:txBody>
          <a:bodyPr/>
          <a:lstStyle/>
          <a:p>
            <a:r>
              <a:rPr lang="en"/>
              <a:t>Guide to Intelligent Data Science </a:t>
            </a:r>
            <a:r>
              <a:rPr lang="en" b="0"/>
              <a:t>Second Edition, 2020</a:t>
            </a:r>
            <a:endParaRPr lang="de-DE" b="0"/>
          </a:p>
        </p:txBody>
      </p:sp>
    </p:spTree>
    <p:extLst>
      <p:ext uri="{BB962C8B-B14F-4D97-AF65-F5344CB8AC3E}">
        <p14:creationId xmlns:p14="http://schemas.microsoft.com/office/powerpoint/2010/main" val="1637592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0E71552-C389-BC42-9A18-D2A980D6955E}"/>
              </a:ext>
            </a:extLst>
          </p:cNvPr>
          <p:cNvSpPr>
            <a:spLocks noGrp="1"/>
          </p:cNvSpPr>
          <p:nvPr>
            <p:ph type="title"/>
          </p:nvPr>
        </p:nvSpPr>
        <p:spPr/>
        <p:txBody>
          <a:bodyPr/>
          <a:lstStyle/>
          <a:p>
            <a:r>
              <a:rPr lang="de-DE"/>
              <a:t>Criteria to assess knowledge</a:t>
            </a:r>
          </a:p>
        </p:txBody>
      </p:sp>
      <p:sp>
        <p:nvSpPr>
          <p:cNvPr id="3" name="Foliennummernplatzhalter 2">
            <a:extLst>
              <a:ext uri="{FF2B5EF4-FFF2-40B4-BE49-F238E27FC236}">
                <a16:creationId xmlns:a16="http://schemas.microsoft.com/office/drawing/2014/main" id="{858E7BB0-40B7-144C-B3A3-85E2252B0F0F}"/>
              </a:ext>
            </a:extLst>
          </p:cNvPr>
          <p:cNvSpPr>
            <a:spLocks noGrp="1"/>
          </p:cNvSpPr>
          <p:nvPr>
            <p:ph type="sldNum" sz="quarter" idx="13"/>
          </p:nvPr>
        </p:nvSpPr>
        <p:spPr/>
        <p:txBody>
          <a:bodyPr/>
          <a:lstStyle/>
          <a:p>
            <a:fld id="{15C29056-5AFA-7949-831A-3EC086771171}" type="slidenum">
              <a:rPr lang="de-DE" smtClean="0"/>
              <a:pPr/>
              <a:t>6</a:t>
            </a:fld>
            <a:endParaRPr lang="de-DE"/>
          </a:p>
        </p:txBody>
      </p:sp>
      <p:sp>
        <p:nvSpPr>
          <p:cNvPr id="4" name="Textplatzhalter 3">
            <a:extLst>
              <a:ext uri="{FF2B5EF4-FFF2-40B4-BE49-F238E27FC236}">
                <a16:creationId xmlns:a16="http://schemas.microsoft.com/office/drawing/2014/main" id="{3AD08A6C-DCF9-6F49-A80A-91206B1C91E4}"/>
              </a:ext>
            </a:extLst>
          </p:cNvPr>
          <p:cNvSpPr>
            <a:spLocks noGrp="1"/>
          </p:cNvSpPr>
          <p:nvPr>
            <p:ph type="body" sz="quarter" idx="14"/>
          </p:nvPr>
        </p:nvSpPr>
        <p:spPr/>
        <p:txBody>
          <a:bodyPr/>
          <a:lstStyle/>
          <a:p>
            <a:endParaRPr lang="en-US" b="1"/>
          </a:p>
          <a:p>
            <a:r>
              <a:rPr lang="en-US" b="1"/>
              <a:t>correctness</a:t>
            </a:r>
            <a:r>
              <a:rPr lang="en-US"/>
              <a:t> (probability, success in tests)</a:t>
            </a:r>
          </a:p>
          <a:p>
            <a:r>
              <a:rPr lang="en-US" b="1"/>
              <a:t>generality</a:t>
            </a:r>
            <a:r>
              <a:rPr lang="en-US"/>
              <a:t> (domain and conditions of validity)</a:t>
            </a:r>
          </a:p>
          <a:p>
            <a:r>
              <a:rPr lang="en-US" b="1"/>
              <a:t>usefulness</a:t>
            </a:r>
            <a:r>
              <a:rPr lang="en-US"/>
              <a:t> (relevance, predictive power)</a:t>
            </a:r>
          </a:p>
          <a:p>
            <a:r>
              <a:rPr lang="en-US" b="1"/>
              <a:t>comprehensibility</a:t>
            </a:r>
            <a:r>
              <a:rPr lang="en-US"/>
              <a:t> (simplicity, clarity, parsimony)</a:t>
            </a:r>
          </a:p>
          <a:p>
            <a:r>
              <a:rPr lang="en-US" b="1"/>
              <a:t>novelty</a:t>
            </a:r>
            <a:r>
              <a:rPr lang="en-US"/>
              <a:t> (previously unknown, unexpected)</a:t>
            </a:r>
            <a:endParaRPr lang="de-DE"/>
          </a:p>
        </p:txBody>
      </p:sp>
      <p:sp>
        <p:nvSpPr>
          <p:cNvPr id="5" name="Fußzeilenplatzhalter 4">
            <a:extLst>
              <a:ext uri="{FF2B5EF4-FFF2-40B4-BE49-F238E27FC236}">
                <a16:creationId xmlns:a16="http://schemas.microsoft.com/office/drawing/2014/main" id="{0AE5C79C-01AA-2749-A9B0-77BE58AF17F7}"/>
              </a:ext>
            </a:extLst>
          </p:cNvPr>
          <p:cNvSpPr>
            <a:spLocks noGrp="1"/>
          </p:cNvSpPr>
          <p:nvPr>
            <p:ph type="ftr" sz="quarter" idx="3"/>
          </p:nvPr>
        </p:nvSpPr>
        <p:spPr/>
        <p:txBody>
          <a:bodyPr/>
          <a:lstStyle/>
          <a:p>
            <a:r>
              <a:rPr lang="en"/>
              <a:t>Guide to Intelligent Data Science </a:t>
            </a:r>
            <a:r>
              <a:rPr lang="en" b="0"/>
              <a:t>Second Edition, 2020</a:t>
            </a:r>
            <a:endParaRPr lang="de-DE" b="0"/>
          </a:p>
        </p:txBody>
      </p:sp>
    </p:spTree>
    <p:extLst>
      <p:ext uri="{BB962C8B-B14F-4D97-AF65-F5344CB8AC3E}">
        <p14:creationId xmlns:p14="http://schemas.microsoft.com/office/powerpoint/2010/main" val="8679333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D502A64-398C-4312-BDF8-6C598A22A2B9}"/>
              </a:ext>
            </a:extLst>
          </p:cNvPr>
          <p:cNvSpPr>
            <a:spLocks noGrp="1"/>
          </p:cNvSpPr>
          <p:nvPr>
            <p:ph type="title"/>
          </p:nvPr>
        </p:nvSpPr>
        <p:spPr/>
        <p:txBody>
          <a:bodyPr/>
          <a:lstStyle/>
          <a:p>
            <a:r>
              <a:rPr kumimoji="0" lang="de-DE" sz="1600" b="0" i="0" u="none" strike="noStrike" kern="1200" cap="none" spc="0" normalizeH="0" baseline="0" noProof="0">
                <a:ln>
                  <a:noFill/>
                </a:ln>
                <a:solidFill>
                  <a:srgbClr val="FFFFFF"/>
                </a:solidFill>
                <a:effectLst/>
                <a:uLnTx/>
                <a:uFillTx/>
                <a:latin typeface="Arial" panose="020B0604020202020204" pitchFamily="34" charset="0"/>
                <a:ea typeface="Roboto" panose="02000000000000000000" pitchFamily="2" charset="0"/>
                <a:cs typeface="Arial" panose="020B0604020202020204" pitchFamily="34" charset="0"/>
              </a:rPr>
              <a:t>What is Data Science?</a:t>
            </a:r>
            <a:endParaRPr lang="en-US"/>
          </a:p>
        </p:txBody>
      </p:sp>
      <p:sp>
        <p:nvSpPr>
          <p:cNvPr id="4" name="Slide Number Placeholder 3">
            <a:extLst>
              <a:ext uri="{FF2B5EF4-FFF2-40B4-BE49-F238E27FC236}">
                <a16:creationId xmlns:a16="http://schemas.microsoft.com/office/drawing/2014/main" id="{689312F4-1030-4352-8AE7-98F2D72514FA}"/>
              </a:ext>
            </a:extLst>
          </p:cNvPr>
          <p:cNvSpPr>
            <a:spLocks noGrp="1"/>
          </p:cNvSpPr>
          <p:nvPr>
            <p:ph type="sldNum" sz="quarter" idx="13"/>
          </p:nvPr>
        </p:nvSpPr>
        <p:spPr/>
        <p:txBody>
          <a:bodyPr/>
          <a:lstStyle/>
          <a:p>
            <a:fld id="{220B6647-BD7A-7942-B66E-0DFF9B72D92D}" type="slidenum">
              <a:rPr lang="en-US" smtClean="0"/>
              <a:pPr/>
              <a:t>7</a:t>
            </a:fld>
            <a:endParaRPr lang="en-US"/>
          </a:p>
        </p:txBody>
      </p:sp>
      <p:sp>
        <p:nvSpPr>
          <p:cNvPr id="6" name="Text Placeholder 5">
            <a:extLst>
              <a:ext uri="{FF2B5EF4-FFF2-40B4-BE49-F238E27FC236}">
                <a16:creationId xmlns:a16="http://schemas.microsoft.com/office/drawing/2014/main" id="{9CB59CD0-DBAA-4A59-B71A-436728BFAEE5}"/>
              </a:ext>
            </a:extLst>
          </p:cNvPr>
          <p:cNvSpPr>
            <a:spLocks noGrp="1"/>
          </p:cNvSpPr>
          <p:nvPr>
            <p:ph type="body" sz="quarter" idx="14"/>
          </p:nvPr>
        </p:nvSpPr>
        <p:spPr/>
        <p:txBody>
          <a:bodyPr/>
          <a:lstStyle/>
          <a:p>
            <a:pPr marL="0" marR="0" lvl="0" indent="0" algn="ctr" defTabSz="685800" rtl="0" eaLnBrk="0" fontAlgn="auto" latinLnBrk="0" hangingPunct="0">
              <a:lnSpc>
                <a:spcPct val="100000"/>
              </a:lnSpc>
              <a:spcBef>
                <a:spcPts val="750"/>
              </a:spcBef>
              <a:spcAft>
                <a:spcPts val="0"/>
              </a:spcAft>
              <a:buClr>
                <a:srgbClr val="92AEBC"/>
              </a:buClr>
              <a:buSzTx/>
              <a:buFont typeface="Symbol" pitchFamily="2" charset="2"/>
              <a:buNone/>
              <a:tabLst/>
              <a:defRPr/>
            </a:pPr>
            <a:r>
              <a:rPr kumimoji="0" lang="en-US" altLang="en-US" sz="1800" b="0" i="0" u="none" strike="noStrike" kern="1200" cap="none" spc="0" normalizeH="0" baseline="0" noProof="0">
                <a:ln>
                  <a:noFill/>
                </a:ln>
                <a:solidFill>
                  <a:srgbClr val="00386C">
                    <a:lumMod val="75000"/>
                  </a:srgbClr>
                </a:solidFill>
                <a:effectLst/>
                <a:uLnTx/>
                <a:uFillTx/>
                <a:latin typeface="Arial" panose="020B0604020202020204" pitchFamily="34" charset="0"/>
                <a:cs typeface="Arial" panose="020B0604020202020204" pitchFamily="34" charset="0"/>
              </a:rPr>
              <a:t>[Wikipedia quoting Dhar 13, Leek 13]</a:t>
            </a:r>
          </a:p>
          <a:p>
            <a:pPr marL="0" marR="0" lvl="0" indent="0" algn="ctr" defTabSz="685800" rtl="0" eaLnBrk="0" fontAlgn="auto" latinLnBrk="0" hangingPunct="0">
              <a:lnSpc>
                <a:spcPct val="100000"/>
              </a:lnSpc>
              <a:spcBef>
                <a:spcPts val="750"/>
              </a:spcBef>
              <a:spcAft>
                <a:spcPts val="0"/>
              </a:spcAft>
              <a:buClr>
                <a:srgbClr val="92AEBC"/>
              </a:buClr>
              <a:buSzTx/>
              <a:buFont typeface="Symbol" pitchFamily="2" charset="2"/>
              <a:buNone/>
              <a:tabLst/>
              <a:defRPr/>
            </a:pPr>
            <a:endParaRPr kumimoji="0" lang="en-US" altLang="en-US" sz="1800" b="0" i="0" u="none" strike="noStrike" kern="1200" cap="none" spc="0" normalizeH="0" baseline="0" noProof="0">
              <a:ln>
                <a:noFill/>
              </a:ln>
              <a:solidFill>
                <a:srgbClr val="00386C">
                  <a:lumMod val="75000"/>
                </a:srgbClr>
              </a:solidFill>
              <a:effectLst/>
              <a:uLnTx/>
              <a:uFillTx/>
              <a:latin typeface="Arial" panose="020B0604020202020204" pitchFamily="34" charset="0"/>
              <a:cs typeface="Arial" panose="020B0604020202020204" pitchFamily="34" charset="0"/>
            </a:endParaRPr>
          </a:p>
          <a:p>
            <a:pPr marL="0" marR="0" lvl="0" indent="0" algn="l" defTabSz="685800" rtl="0" eaLnBrk="0" fontAlgn="auto" latinLnBrk="0" hangingPunct="0">
              <a:lnSpc>
                <a:spcPct val="100000"/>
              </a:lnSpc>
              <a:spcBef>
                <a:spcPts val="750"/>
              </a:spcBef>
              <a:spcAft>
                <a:spcPts val="0"/>
              </a:spcAft>
              <a:buClr>
                <a:srgbClr val="92AEBC"/>
              </a:buClr>
              <a:buSzTx/>
              <a:buFont typeface="Symbol" pitchFamily="2" charset="2"/>
              <a:buNone/>
              <a:tabLst/>
              <a:defRPr/>
            </a:pPr>
            <a:r>
              <a:rPr kumimoji="0" lang="en-GB" sz="1800" b="1" i="0" u="none" strike="noStrike" kern="1200" cap="none" spc="0" normalizeH="0" baseline="0" noProof="0">
                <a:ln>
                  <a:noFill/>
                </a:ln>
                <a:solidFill>
                  <a:srgbClr val="00386C">
                    <a:lumMod val="75000"/>
                  </a:srgbClr>
                </a:solidFill>
                <a:effectLst/>
                <a:uLnTx/>
                <a:uFillTx/>
                <a:latin typeface="Arial" panose="020B0604020202020204" pitchFamily="34" charset="0"/>
                <a:cs typeface="Arial" panose="020B0604020202020204" pitchFamily="34" charset="0"/>
              </a:rPr>
              <a:t>Data science</a:t>
            </a:r>
            <a:r>
              <a:rPr kumimoji="0" lang="en-GB" sz="1800" b="0" i="0" u="none" strike="noStrike" kern="1200" cap="none" spc="0" normalizeH="0" baseline="0" noProof="0">
                <a:ln>
                  <a:noFill/>
                </a:ln>
                <a:solidFill>
                  <a:srgbClr val="00386C">
                    <a:lumMod val="75000"/>
                  </a:srgbClr>
                </a:solidFill>
                <a:effectLst/>
                <a:uLnTx/>
                <a:uFillTx/>
                <a:latin typeface="Arial" panose="020B0604020202020204" pitchFamily="34" charset="0"/>
                <a:cs typeface="Arial" panose="020B0604020202020204" pitchFamily="34" charset="0"/>
              </a:rPr>
              <a:t> is a multi-disciplinary field that uses scientific methods, processes, algorithms and systems to </a:t>
            </a:r>
            <a:r>
              <a:rPr kumimoji="0" lang="en-GB" sz="1800" b="1" i="0" u="none" strike="noStrike" kern="1200" cap="none" spc="0" normalizeH="0" baseline="0" noProof="0">
                <a:ln>
                  <a:noFill/>
                </a:ln>
                <a:solidFill>
                  <a:srgbClr val="00386C">
                    <a:lumMod val="75000"/>
                  </a:srgbClr>
                </a:solidFill>
                <a:effectLst/>
                <a:uLnTx/>
                <a:uFillTx/>
                <a:latin typeface="Arial" panose="020B0604020202020204" pitchFamily="34" charset="0"/>
                <a:cs typeface="Arial" panose="020B0604020202020204" pitchFamily="34" charset="0"/>
              </a:rPr>
              <a:t>extract knowledge and insights </a:t>
            </a:r>
            <a:r>
              <a:rPr kumimoji="0" lang="en-GB" sz="1800" b="0" i="0" u="none" strike="noStrike" kern="1200" cap="none" spc="0" normalizeH="0" baseline="0" noProof="0">
                <a:ln>
                  <a:noFill/>
                </a:ln>
                <a:solidFill>
                  <a:srgbClr val="00386C">
                    <a:lumMod val="75000"/>
                  </a:srgbClr>
                </a:solidFill>
                <a:effectLst/>
                <a:uLnTx/>
                <a:uFillTx/>
                <a:latin typeface="Arial" panose="020B0604020202020204" pitchFamily="34" charset="0"/>
                <a:cs typeface="Arial" panose="020B0604020202020204" pitchFamily="34" charset="0"/>
              </a:rPr>
              <a:t>from structured and unstructured data</a:t>
            </a:r>
            <a:r>
              <a:rPr kumimoji="0" lang="en-US" altLang="en-US" sz="1800" b="0" i="1" u="none" strike="noStrike" kern="1200" cap="none" spc="0" normalizeH="0" baseline="0" noProof="0">
                <a:ln>
                  <a:noFill/>
                </a:ln>
                <a:solidFill>
                  <a:srgbClr val="00386C">
                    <a:lumMod val="75000"/>
                  </a:srgbClr>
                </a:solidFill>
                <a:effectLst/>
                <a:uLnTx/>
                <a:uFillTx/>
                <a:latin typeface="Arial" panose="020B0604020202020204" pitchFamily="34" charset="0"/>
                <a:cs typeface="Arial" panose="020B0604020202020204" pitchFamily="34" charset="0"/>
              </a:rPr>
              <a:t>.</a:t>
            </a:r>
          </a:p>
          <a:p>
            <a:pPr marL="0" marR="0" lvl="0" indent="0" algn="l" defTabSz="685800" rtl="0" eaLnBrk="0" fontAlgn="auto" latinLnBrk="0" hangingPunct="0">
              <a:lnSpc>
                <a:spcPct val="100000"/>
              </a:lnSpc>
              <a:spcBef>
                <a:spcPts val="750"/>
              </a:spcBef>
              <a:spcAft>
                <a:spcPts val="0"/>
              </a:spcAft>
              <a:buClr>
                <a:srgbClr val="92AEBC"/>
              </a:buClr>
              <a:buSzTx/>
              <a:buFont typeface="Symbol" pitchFamily="2" charset="2"/>
              <a:buNone/>
              <a:tabLst/>
              <a:defRPr/>
            </a:pPr>
            <a:endParaRPr kumimoji="0" lang="en-US" altLang="en-US" sz="1800" b="0" i="1" u="none" strike="noStrike" kern="1200" cap="none" spc="0" normalizeH="0" baseline="0" noProof="0">
              <a:ln>
                <a:noFill/>
              </a:ln>
              <a:solidFill>
                <a:srgbClr val="00386C">
                  <a:lumMod val="75000"/>
                </a:srgbClr>
              </a:solidFill>
              <a:effectLst/>
              <a:uLnTx/>
              <a:uFillTx/>
              <a:latin typeface="Arial" panose="020B0604020202020204" pitchFamily="34" charset="0"/>
              <a:cs typeface="Arial" panose="020B0604020202020204" pitchFamily="34" charset="0"/>
            </a:endParaRPr>
          </a:p>
          <a:p>
            <a:pPr marL="0" marR="0" lvl="0" indent="0" algn="l" defTabSz="685800" rtl="0" eaLnBrk="0" fontAlgn="auto" latinLnBrk="0" hangingPunct="0">
              <a:lnSpc>
                <a:spcPct val="100000"/>
              </a:lnSpc>
              <a:spcBef>
                <a:spcPts val="750"/>
              </a:spcBef>
              <a:spcAft>
                <a:spcPts val="0"/>
              </a:spcAft>
              <a:buClr>
                <a:srgbClr val="92AEBC"/>
              </a:buClr>
              <a:buSzTx/>
              <a:buFont typeface="Symbol" pitchFamily="2" charset="2"/>
              <a:buNone/>
              <a:tabLst/>
              <a:defRPr/>
            </a:pPr>
            <a:endParaRPr kumimoji="0" lang="en-US" altLang="en-US" sz="1400" b="0" i="1" u="none" strike="noStrike" kern="1200" cap="none" spc="0" normalizeH="0" baseline="0" noProof="0">
              <a:ln>
                <a:noFill/>
              </a:ln>
              <a:solidFill>
                <a:srgbClr val="CDDEE7"/>
              </a:solidFill>
              <a:effectLst/>
              <a:uLnTx/>
              <a:uFillTx/>
              <a:latin typeface="Arial" panose="020B0604020202020204" pitchFamily="34" charset="0"/>
              <a:cs typeface="Arial" panose="020B0604020202020204" pitchFamily="34" charset="0"/>
            </a:endParaRPr>
          </a:p>
          <a:p>
            <a:pPr marL="0" marR="0" lvl="0" indent="0" algn="ctr" defTabSz="685800" rtl="0" eaLnBrk="0" fontAlgn="auto" latinLnBrk="0" hangingPunct="0">
              <a:lnSpc>
                <a:spcPct val="100000"/>
              </a:lnSpc>
              <a:spcBef>
                <a:spcPts val="750"/>
              </a:spcBef>
              <a:spcAft>
                <a:spcPts val="0"/>
              </a:spcAft>
              <a:buClr>
                <a:srgbClr val="92AEBC"/>
              </a:buClr>
              <a:buSzTx/>
              <a:buFont typeface="Symbol" pitchFamily="2" charset="2"/>
              <a:buNone/>
              <a:tabLst/>
              <a:defRPr/>
            </a:pPr>
            <a:r>
              <a:rPr kumimoji="0" lang="en-US" altLang="en-US" sz="1800" b="0" i="0" u="none" strike="noStrike" kern="1200" cap="none" spc="0" normalizeH="0" baseline="0" noProof="0">
                <a:ln>
                  <a:noFill/>
                </a:ln>
                <a:solidFill>
                  <a:srgbClr val="00386C">
                    <a:lumMod val="75000"/>
                  </a:srgbClr>
                </a:solidFill>
                <a:effectLst/>
                <a:uLnTx/>
                <a:uFillTx/>
                <a:latin typeface="Arial" panose="020B0604020202020204" pitchFamily="34" charset="0"/>
                <a:cs typeface="Arial" panose="020B0604020202020204" pitchFamily="34" charset="0"/>
              </a:rPr>
              <a:t>[Fayyad, </a:t>
            </a:r>
            <a:r>
              <a:rPr kumimoji="0" lang="en-US" altLang="en-US" sz="1800" b="0" i="0" u="none" strike="noStrike" kern="1200" cap="none" spc="0" normalizeH="0" baseline="0" noProof="0" err="1">
                <a:ln>
                  <a:noFill/>
                </a:ln>
                <a:solidFill>
                  <a:srgbClr val="00386C">
                    <a:lumMod val="75000"/>
                  </a:srgbClr>
                </a:solidFill>
                <a:effectLst/>
                <a:uLnTx/>
                <a:uFillTx/>
                <a:latin typeface="Arial" panose="020B0604020202020204" pitchFamily="34" charset="0"/>
                <a:cs typeface="Arial" panose="020B0604020202020204" pitchFamily="34" charset="0"/>
              </a:rPr>
              <a:t>Piatetsky</a:t>
            </a:r>
            <a:r>
              <a:rPr kumimoji="0" lang="en-US" altLang="en-US" sz="1800" b="0" i="0" u="none" strike="noStrike" kern="1200" cap="none" spc="0" normalizeH="0" baseline="0" noProof="0">
                <a:ln>
                  <a:noFill/>
                </a:ln>
                <a:solidFill>
                  <a:srgbClr val="00386C">
                    <a:lumMod val="75000"/>
                  </a:srgbClr>
                </a:solidFill>
                <a:effectLst/>
                <a:uLnTx/>
                <a:uFillTx/>
                <a:latin typeface="Arial" panose="020B0604020202020204" pitchFamily="34" charset="0"/>
                <a:cs typeface="Arial" panose="020B0604020202020204" pitchFamily="34" charset="0"/>
              </a:rPr>
              <a:t>-Shapiro &amp; Smyth 96]</a:t>
            </a:r>
          </a:p>
          <a:p>
            <a:pPr marL="0" marR="0" lvl="0" indent="0" algn="ctr" defTabSz="685800" rtl="0" eaLnBrk="0" fontAlgn="auto" latinLnBrk="0" hangingPunct="0">
              <a:lnSpc>
                <a:spcPct val="100000"/>
              </a:lnSpc>
              <a:spcBef>
                <a:spcPts val="750"/>
              </a:spcBef>
              <a:spcAft>
                <a:spcPts val="0"/>
              </a:spcAft>
              <a:buClr>
                <a:srgbClr val="92AEBC"/>
              </a:buClr>
              <a:buSzTx/>
              <a:buFont typeface="Symbol" pitchFamily="2" charset="2"/>
              <a:buNone/>
              <a:tabLst/>
              <a:defRPr/>
            </a:pPr>
            <a:endParaRPr kumimoji="0" lang="en-US" altLang="en-US" sz="1800" b="0" i="0" u="none" strike="noStrike" kern="1200" cap="none" spc="0" normalizeH="0" baseline="0" noProof="0">
              <a:ln>
                <a:noFill/>
              </a:ln>
              <a:solidFill>
                <a:srgbClr val="00386C">
                  <a:lumMod val="75000"/>
                </a:srgbClr>
              </a:solidFill>
              <a:effectLst/>
              <a:uLnTx/>
              <a:uFillTx/>
              <a:latin typeface="Arial" panose="020B0604020202020204" pitchFamily="34" charset="0"/>
              <a:cs typeface="Arial" panose="020B0604020202020204" pitchFamily="34" charset="0"/>
            </a:endParaRPr>
          </a:p>
          <a:p>
            <a:pPr marL="0" marR="0" lvl="0" indent="0" algn="l" defTabSz="685800" rtl="0" eaLnBrk="0" fontAlgn="auto" latinLnBrk="0" hangingPunct="0">
              <a:lnSpc>
                <a:spcPct val="100000"/>
              </a:lnSpc>
              <a:spcBef>
                <a:spcPts val="750"/>
              </a:spcBef>
              <a:spcAft>
                <a:spcPts val="0"/>
              </a:spcAft>
              <a:buClr>
                <a:srgbClr val="92AEBC"/>
              </a:buClr>
              <a:buSzTx/>
              <a:buFont typeface="Symbol" pitchFamily="2" charset="2"/>
              <a:buNone/>
              <a:tabLst/>
              <a:defRPr/>
            </a:pPr>
            <a:r>
              <a:rPr kumimoji="0" lang="en-US" altLang="en-US" sz="1800" b="0" i="1" u="none" strike="noStrike" kern="1200" cap="none" spc="0" normalizeH="0" baseline="0" noProof="0">
                <a:ln>
                  <a:noFill/>
                </a:ln>
                <a:solidFill>
                  <a:srgbClr val="00386C">
                    <a:lumMod val="75000"/>
                  </a:srgbClr>
                </a:solidFill>
                <a:effectLst/>
                <a:uLnTx/>
                <a:uFillTx/>
                <a:latin typeface="Arial" panose="020B0604020202020204" pitchFamily="34" charset="0"/>
                <a:cs typeface="Arial" panose="020B0604020202020204" pitchFamily="34" charset="0"/>
              </a:rPr>
              <a:t>Knowledge discovery in databases</a:t>
            </a:r>
            <a:r>
              <a:rPr kumimoji="0" lang="en-US" altLang="en-US" sz="1800" b="0" i="0" u="none" strike="noStrike" kern="1200" cap="none" spc="0" normalizeH="0" baseline="0" noProof="0">
                <a:ln>
                  <a:noFill/>
                </a:ln>
                <a:solidFill>
                  <a:srgbClr val="00386C">
                    <a:lumMod val="75000"/>
                  </a:srgbClr>
                </a:solidFill>
                <a:effectLst/>
                <a:uLnTx/>
                <a:uFillTx/>
                <a:latin typeface="Arial" panose="020B0604020202020204" pitchFamily="34" charset="0"/>
                <a:cs typeface="Arial" panose="020B0604020202020204" pitchFamily="34" charset="0"/>
              </a:rPr>
              <a:t> (</a:t>
            </a:r>
            <a:r>
              <a:rPr kumimoji="0" lang="en-US" altLang="en-US" sz="1800" b="0" i="1" u="none" strike="noStrike" kern="1200" cap="none" spc="0" normalizeH="0" baseline="0" noProof="0">
                <a:ln>
                  <a:noFill/>
                </a:ln>
                <a:solidFill>
                  <a:srgbClr val="00386C">
                    <a:lumMod val="75000"/>
                  </a:srgbClr>
                </a:solidFill>
                <a:effectLst/>
                <a:uLnTx/>
                <a:uFillTx/>
                <a:latin typeface="Arial" panose="020B0604020202020204" pitchFamily="34" charset="0"/>
                <a:cs typeface="Arial" panose="020B0604020202020204" pitchFamily="34" charset="0"/>
              </a:rPr>
              <a:t>KDD</a:t>
            </a:r>
            <a:r>
              <a:rPr kumimoji="0" lang="en-US" altLang="en-US" sz="1800" b="0" i="0" u="none" strike="noStrike" kern="1200" cap="none" spc="0" normalizeH="0" baseline="0" noProof="0">
                <a:ln>
                  <a:noFill/>
                </a:ln>
                <a:solidFill>
                  <a:srgbClr val="00386C">
                    <a:lumMod val="75000"/>
                  </a:srgbClr>
                </a:solidFill>
                <a:effectLst/>
                <a:uLnTx/>
                <a:uFillTx/>
                <a:latin typeface="Arial" panose="020B0604020202020204" pitchFamily="34" charset="0"/>
                <a:cs typeface="Arial" panose="020B0604020202020204" pitchFamily="34" charset="0"/>
              </a:rPr>
              <a:t>) is the process of </a:t>
            </a:r>
            <a:br>
              <a:rPr kumimoji="0" lang="en-US" altLang="en-US" sz="1800" b="0" i="0" u="none" strike="noStrike" kern="1200" cap="none" spc="0" normalizeH="0" baseline="0" noProof="0">
                <a:ln>
                  <a:noFill/>
                </a:ln>
                <a:solidFill>
                  <a:srgbClr val="00386C">
                    <a:lumMod val="75000"/>
                  </a:srgbClr>
                </a:solidFill>
                <a:effectLst/>
                <a:uLnTx/>
                <a:uFillTx/>
                <a:latin typeface="Arial" panose="020B0604020202020204" pitchFamily="34" charset="0"/>
                <a:cs typeface="Arial" panose="020B0604020202020204" pitchFamily="34" charset="0"/>
              </a:rPr>
            </a:br>
            <a:r>
              <a:rPr kumimoji="0" lang="en-US" altLang="en-US" sz="1800" b="0" i="0" u="none" strike="noStrike" kern="1200" cap="none" spc="0" normalizeH="0" baseline="0" noProof="0">
                <a:ln>
                  <a:noFill/>
                </a:ln>
                <a:solidFill>
                  <a:srgbClr val="00386C">
                    <a:lumMod val="75000"/>
                  </a:srgbClr>
                </a:solidFill>
                <a:effectLst/>
                <a:uLnTx/>
                <a:uFillTx/>
                <a:latin typeface="Arial" panose="020B0604020202020204" pitchFamily="34" charset="0"/>
                <a:cs typeface="Arial" panose="020B0604020202020204" pitchFamily="34" charset="0"/>
              </a:rPr>
              <a:t>(semi-)automatic </a:t>
            </a:r>
            <a:r>
              <a:rPr kumimoji="0" lang="en-US" altLang="en-US" sz="1800" b="1" i="0" u="none" strike="noStrike" kern="1200" cap="none" spc="0" normalizeH="0" baseline="0" noProof="0">
                <a:ln>
                  <a:noFill/>
                </a:ln>
                <a:solidFill>
                  <a:srgbClr val="00386C">
                    <a:lumMod val="75000"/>
                  </a:srgbClr>
                </a:solidFill>
                <a:effectLst/>
                <a:uLnTx/>
                <a:uFillTx/>
                <a:latin typeface="Arial" panose="020B0604020202020204" pitchFamily="34" charset="0"/>
                <a:cs typeface="Arial" panose="020B0604020202020204" pitchFamily="34" charset="0"/>
              </a:rPr>
              <a:t>extraction of knowledge </a:t>
            </a:r>
            <a:r>
              <a:rPr kumimoji="0" lang="en-US" altLang="en-US" sz="1800" b="0" i="0" u="none" strike="noStrike" kern="1200" cap="none" spc="0" normalizeH="0" baseline="0" noProof="0">
                <a:ln>
                  <a:noFill/>
                </a:ln>
                <a:solidFill>
                  <a:srgbClr val="00386C">
                    <a:lumMod val="75000"/>
                  </a:srgbClr>
                </a:solidFill>
                <a:effectLst/>
                <a:uLnTx/>
                <a:uFillTx/>
                <a:latin typeface="Arial" panose="020B0604020202020204" pitchFamily="34" charset="0"/>
                <a:cs typeface="Arial" panose="020B0604020202020204" pitchFamily="34" charset="0"/>
              </a:rPr>
              <a:t>from databases which is </a:t>
            </a:r>
            <a:r>
              <a:rPr kumimoji="0" lang="en-US" altLang="en-US" sz="1800" b="0" i="1" u="none" strike="noStrike" kern="1200" cap="none" spc="0" normalizeH="0" baseline="0" noProof="0">
                <a:ln>
                  <a:noFill/>
                </a:ln>
                <a:solidFill>
                  <a:srgbClr val="00386C">
                    <a:lumMod val="75000"/>
                  </a:srgbClr>
                </a:solidFill>
                <a:effectLst/>
                <a:uLnTx/>
                <a:uFillTx/>
                <a:latin typeface="Arial" panose="020B0604020202020204" pitchFamily="34" charset="0"/>
                <a:cs typeface="Arial" panose="020B0604020202020204" pitchFamily="34" charset="0"/>
              </a:rPr>
              <a:t>valid</a:t>
            </a:r>
            <a:r>
              <a:rPr kumimoji="0" lang="en-US" altLang="en-US" sz="1800" b="0" i="0" u="none" strike="noStrike" kern="1200" cap="none" spc="0" normalizeH="0" baseline="0" noProof="0">
                <a:ln>
                  <a:noFill/>
                </a:ln>
                <a:solidFill>
                  <a:srgbClr val="00386C">
                    <a:lumMod val="75000"/>
                  </a:srgbClr>
                </a:solidFill>
                <a:effectLst/>
                <a:uLnTx/>
                <a:uFillTx/>
                <a:latin typeface="Arial" panose="020B0604020202020204" pitchFamily="34" charset="0"/>
                <a:cs typeface="Arial" panose="020B0604020202020204" pitchFamily="34" charset="0"/>
              </a:rPr>
              <a:t>, </a:t>
            </a:r>
            <a:r>
              <a:rPr kumimoji="0" lang="en-US" altLang="en-US" sz="1800" b="0" i="1" u="none" strike="noStrike" kern="1200" cap="none" spc="0" normalizeH="0" baseline="0" noProof="0">
                <a:ln>
                  <a:noFill/>
                </a:ln>
                <a:solidFill>
                  <a:srgbClr val="00386C">
                    <a:lumMod val="75000"/>
                  </a:srgbClr>
                </a:solidFill>
                <a:effectLst/>
                <a:uLnTx/>
                <a:uFillTx/>
                <a:latin typeface="Arial" panose="020B0604020202020204" pitchFamily="34" charset="0"/>
                <a:cs typeface="Arial" panose="020B0604020202020204" pitchFamily="34" charset="0"/>
              </a:rPr>
              <a:t>previously unknown</a:t>
            </a:r>
            <a:r>
              <a:rPr kumimoji="0" lang="en-US" altLang="en-US" sz="1800" b="0" i="0" u="none" strike="noStrike" kern="1200" cap="none" spc="0" normalizeH="0" baseline="0" noProof="0">
                <a:ln>
                  <a:noFill/>
                </a:ln>
                <a:solidFill>
                  <a:srgbClr val="00386C">
                    <a:lumMod val="75000"/>
                  </a:srgbClr>
                </a:solidFill>
                <a:effectLst/>
                <a:uLnTx/>
                <a:uFillTx/>
                <a:latin typeface="Arial" panose="020B0604020202020204" pitchFamily="34" charset="0"/>
                <a:cs typeface="Arial" panose="020B0604020202020204" pitchFamily="34" charset="0"/>
              </a:rPr>
              <a:t>, and </a:t>
            </a:r>
            <a:r>
              <a:rPr kumimoji="0" lang="en-US" altLang="en-US" sz="1800" b="0" i="1" u="none" strike="noStrike" kern="1200" cap="none" spc="0" normalizeH="0" baseline="0" noProof="0">
                <a:ln>
                  <a:noFill/>
                </a:ln>
                <a:solidFill>
                  <a:srgbClr val="00386C">
                    <a:lumMod val="75000"/>
                  </a:srgbClr>
                </a:solidFill>
                <a:effectLst/>
                <a:uLnTx/>
                <a:uFillTx/>
                <a:latin typeface="Arial" panose="020B0604020202020204" pitchFamily="34" charset="0"/>
                <a:cs typeface="Arial" panose="020B0604020202020204" pitchFamily="34" charset="0"/>
              </a:rPr>
              <a:t>potentially useful.</a:t>
            </a:r>
          </a:p>
          <a:p>
            <a:endParaRPr lang="en-US"/>
          </a:p>
        </p:txBody>
      </p:sp>
      <p:sp>
        <p:nvSpPr>
          <p:cNvPr id="2" name="Footer Placeholder 1"/>
          <p:cNvSpPr>
            <a:spLocks noGrp="1"/>
          </p:cNvSpPr>
          <p:nvPr>
            <p:ph type="ftr" sz="quarter" idx="3"/>
          </p:nvPr>
        </p:nvSpPr>
        <p:spPr/>
        <p:txBody>
          <a:bodyPr/>
          <a:lstStyle/>
          <a:p>
            <a:r>
              <a:rPr lang="en"/>
              <a:t>Guide to Intelligent Data Science </a:t>
            </a:r>
            <a:r>
              <a:rPr lang="en" b="0"/>
              <a:t>Second Edition, 2020</a:t>
            </a:r>
            <a:endParaRPr lang="de-DE" b="0"/>
          </a:p>
        </p:txBody>
      </p:sp>
    </p:spTree>
    <p:extLst>
      <p:ext uri="{BB962C8B-B14F-4D97-AF65-F5344CB8AC3E}">
        <p14:creationId xmlns:p14="http://schemas.microsoft.com/office/powerpoint/2010/main" val="1927898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F94048-083A-45D8-97DE-B45D5897FD27}"/>
              </a:ext>
            </a:extLst>
          </p:cNvPr>
          <p:cNvSpPr>
            <a:spLocks noGrp="1"/>
          </p:cNvSpPr>
          <p:nvPr>
            <p:ph type="title"/>
          </p:nvPr>
        </p:nvSpPr>
        <p:spPr/>
        <p:txBody>
          <a:bodyPr/>
          <a:lstStyle/>
          <a:p>
            <a:r>
              <a:rPr lang="de-DE"/>
              <a:t>Some Clarity about Words</a:t>
            </a:r>
            <a:endParaRPr lang="en-US"/>
          </a:p>
        </p:txBody>
      </p:sp>
      <p:sp>
        <p:nvSpPr>
          <p:cNvPr id="3" name="Slide Number Placeholder 2">
            <a:extLst>
              <a:ext uri="{FF2B5EF4-FFF2-40B4-BE49-F238E27FC236}">
                <a16:creationId xmlns:a16="http://schemas.microsoft.com/office/drawing/2014/main" id="{AAF4FCF2-5AED-49F9-9DFD-F099D6E4DD89}"/>
              </a:ext>
            </a:extLst>
          </p:cNvPr>
          <p:cNvSpPr>
            <a:spLocks noGrp="1"/>
          </p:cNvSpPr>
          <p:nvPr>
            <p:ph type="sldNum" sz="quarter" idx="13"/>
          </p:nvPr>
        </p:nvSpPr>
        <p:spPr/>
        <p:txBody>
          <a:bodyPr/>
          <a:lstStyle/>
          <a:p>
            <a:fld id="{15C29056-5AFA-7949-831A-3EC086771171}" type="slidenum">
              <a:rPr lang="de-DE" smtClean="0"/>
              <a:pPr/>
              <a:t>8</a:t>
            </a:fld>
            <a:endParaRPr lang="de-DE"/>
          </a:p>
        </p:txBody>
      </p:sp>
      <p:sp>
        <p:nvSpPr>
          <p:cNvPr id="4" name="Text Placeholder 3">
            <a:extLst>
              <a:ext uri="{FF2B5EF4-FFF2-40B4-BE49-F238E27FC236}">
                <a16:creationId xmlns:a16="http://schemas.microsoft.com/office/drawing/2014/main" id="{314F99B8-7597-425E-B0D5-FBB0E86A83F8}"/>
              </a:ext>
            </a:extLst>
          </p:cNvPr>
          <p:cNvSpPr>
            <a:spLocks noGrp="1"/>
          </p:cNvSpPr>
          <p:nvPr>
            <p:ph type="body" sz="quarter" idx="14"/>
          </p:nvPr>
        </p:nvSpPr>
        <p:spPr/>
        <p:txBody>
          <a:bodyPr/>
          <a:lstStyle/>
          <a:p>
            <a:pPr marL="269875" marR="0" lvl="0" indent="-269875" algn="l" defTabSz="685800" rtl="0" eaLnBrk="0" fontAlgn="auto" latinLnBrk="0" hangingPunct="0">
              <a:lnSpc>
                <a:spcPct val="100000"/>
              </a:lnSpc>
              <a:spcBef>
                <a:spcPts val="750"/>
              </a:spcBef>
              <a:spcAft>
                <a:spcPts val="0"/>
              </a:spcAft>
              <a:buClr>
                <a:srgbClr val="92AEBC"/>
              </a:buClr>
              <a:buSzTx/>
              <a:buFont typeface="Symbol" pitchFamily="2" charset="2"/>
              <a:buChar char="-"/>
              <a:tabLst/>
              <a:defRPr/>
            </a:pPr>
            <a:r>
              <a:rPr kumimoji="0" lang="en-US" altLang="en-US" sz="1600" b="0" i="0" u="none" strike="noStrike" kern="1200" cap="none" spc="0" normalizeH="0" baseline="0" noProof="0">
                <a:ln>
                  <a:noFill/>
                </a:ln>
                <a:solidFill>
                  <a:srgbClr val="00386C">
                    <a:lumMod val="75000"/>
                  </a:srgbClr>
                </a:solidFill>
                <a:effectLst/>
                <a:uLnTx/>
                <a:uFillTx/>
                <a:latin typeface="Arial" panose="020B0604020202020204" pitchFamily="34" charset="0"/>
                <a:cs typeface="Arial" panose="020B0604020202020204" pitchFamily="34" charset="0"/>
              </a:rPr>
              <a:t> </a:t>
            </a:r>
            <a:r>
              <a:rPr kumimoji="0" lang="en-US" altLang="en-US" sz="1600" b="0" i="1" u="none" strike="noStrike" kern="1200" cap="none" spc="0" normalizeH="0" baseline="0" noProof="0">
                <a:ln>
                  <a:noFill/>
                </a:ln>
                <a:solidFill>
                  <a:srgbClr val="00386C">
                    <a:lumMod val="75000"/>
                  </a:srgbClr>
                </a:solidFill>
                <a:effectLst/>
                <a:uLnTx/>
                <a:uFillTx/>
                <a:latin typeface="Arial" panose="020B0604020202020204" pitchFamily="34" charset="0"/>
                <a:cs typeface="Arial" panose="020B0604020202020204" pitchFamily="34" charset="0"/>
              </a:rPr>
              <a:t>(semi)-automatic</a:t>
            </a:r>
            <a:r>
              <a:rPr kumimoji="0" lang="en-US" altLang="en-US" sz="1600" b="0" i="0" u="none" strike="noStrike" kern="1200" cap="none" spc="0" normalizeH="0" baseline="0" noProof="0">
                <a:ln>
                  <a:noFill/>
                </a:ln>
                <a:solidFill>
                  <a:srgbClr val="00386C">
                    <a:lumMod val="75000"/>
                  </a:srgbClr>
                </a:solidFill>
                <a:effectLst/>
                <a:uLnTx/>
                <a:uFillTx/>
                <a:latin typeface="Arial" panose="020B0604020202020204" pitchFamily="34" charset="0"/>
                <a:cs typeface="Arial" panose="020B0604020202020204" pitchFamily="34" charset="0"/>
              </a:rPr>
              <a:t>: no manual analysis, though some user interaction required</a:t>
            </a:r>
          </a:p>
          <a:p>
            <a:pPr marL="269875" marR="0" lvl="0" indent="-269875" algn="l" defTabSz="685800" rtl="0" eaLnBrk="0" fontAlgn="auto" latinLnBrk="0" hangingPunct="0">
              <a:lnSpc>
                <a:spcPct val="100000"/>
              </a:lnSpc>
              <a:spcBef>
                <a:spcPts val="750"/>
              </a:spcBef>
              <a:spcAft>
                <a:spcPts val="0"/>
              </a:spcAft>
              <a:buClr>
                <a:srgbClr val="92AEBC"/>
              </a:buClr>
              <a:buSzTx/>
              <a:buFont typeface="Symbol" pitchFamily="2" charset="2"/>
              <a:buChar char="-"/>
              <a:tabLst/>
              <a:defRPr/>
            </a:pPr>
            <a:r>
              <a:rPr kumimoji="0" lang="en-US" altLang="en-US" sz="1600" b="0" i="0" u="none" strike="noStrike" kern="1200" cap="none" spc="0" normalizeH="0" baseline="0" noProof="0">
                <a:ln>
                  <a:noFill/>
                </a:ln>
                <a:solidFill>
                  <a:srgbClr val="00386C">
                    <a:lumMod val="75000"/>
                  </a:srgbClr>
                </a:solidFill>
                <a:effectLst/>
                <a:uLnTx/>
                <a:uFillTx/>
                <a:latin typeface="Arial" panose="020B0604020202020204" pitchFamily="34" charset="0"/>
                <a:cs typeface="Arial" panose="020B0604020202020204" pitchFamily="34" charset="0"/>
              </a:rPr>
              <a:t> </a:t>
            </a:r>
            <a:r>
              <a:rPr kumimoji="0" lang="en-US" altLang="en-US" sz="1600" b="0" i="1" u="none" strike="noStrike" kern="1200" cap="none" spc="0" normalizeH="0" baseline="0" noProof="0">
                <a:ln>
                  <a:noFill/>
                </a:ln>
                <a:solidFill>
                  <a:srgbClr val="00386C">
                    <a:lumMod val="75000"/>
                  </a:srgbClr>
                </a:solidFill>
                <a:effectLst/>
                <a:uLnTx/>
                <a:uFillTx/>
                <a:latin typeface="Arial" panose="020B0604020202020204" pitchFamily="34" charset="0"/>
                <a:cs typeface="Arial" panose="020B0604020202020204" pitchFamily="34" charset="0"/>
              </a:rPr>
              <a:t>valid</a:t>
            </a:r>
            <a:r>
              <a:rPr kumimoji="0" lang="en-US" altLang="en-US" sz="1600" b="0" i="0" u="none" strike="noStrike" kern="1200" cap="none" spc="0" normalizeH="0" baseline="0" noProof="0">
                <a:ln>
                  <a:noFill/>
                </a:ln>
                <a:solidFill>
                  <a:srgbClr val="00386C">
                    <a:lumMod val="75000"/>
                  </a:srgbClr>
                </a:solidFill>
                <a:effectLst/>
                <a:uLnTx/>
                <a:uFillTx/>
                <a:latin typeface="Arial" panose="020B0604020202020204" pitchFamily="34" charset="0"/>
                <a:cs typeface="Arial" panose="020B0604020202020204" pitchFamily="34" charset="0"/>
              </a:rPr>
              <a:t>: in the statistical sense</a:t>
            </a:r>
          </a:p>
          <a:p>
            <a:pPr marL="269875" marR="0" lvl="0" indent="-269875" algn="l" defTabSz="685800" rtl="0" eaLnBrk="0" fontAlgn="auto" latinLnBrk="0" hangingPunct="0">
              <a:lnSpc>
                <a:spcPct val="100000"/>
              </a:lnSpc>
              <a:spcBef>
                <a:spcPts val="750"/>
              </a:spcBef>
              <a:spcAft>
                <a:spcPts val="0"/>
              </a:spcAft>
              <a:buClr>
                <a:srgbClr val="92AEBC"/>
              </a:buClr>
              <a:buSzTx/>
              <a:buFont typeface="Symbol" pitchFamily="2" charset="2"/>
              <a:buChar char="-"/>
              <a:tabLst/>
              <a:defRPr/>
            </a:pPr>
            <a:r>
              <a:rPr kumimoji="0" lang="en-US" altLang="en-US" sz="1600" b="0" i="0" u="none" strike="noStrike" kern="1200" cap="none" spc="0" normalizeH="0" baseline="0" noProof="0">
                <a:ln>
                  <a:noFill/>
                </a:ln>
                <a:solidFill>
                  <a:srgbClr val="00386C">
                    <a:lumMod val="75000"/>
                  </a:srgbClr>
                </a:solidFill>
                <a:effectLst/>
                <a:uLnTx/>
                <a:uFillTx/>
                <a:latin typeface="Arial" panose="020B0604020202020204" pitchFamily="34" charset="0"/>
                <a:cs typeface="Arial" panose="020B0604020202020204" pitchFamily="34" charset="0"/>
              </a:rPr>
              <a:t> </a:t>
            </a:r>
            <a:r>
              <a:rPr kumimoji="0" lang="en-US" altLang="en-US" sz="1600" b="0" i="1" u="none" strike="noStrike" kern="1200" cap="none" spc="0" normalizeH="0" baseline="0" noProof="0">
                <a:ln>
                  <a:noFill/>
                </a:ln>
                <a:solidFill>
                  <a:srgbClr val="00386C">
                    <a:lumMod val="75000"/>
                  </a:srgbClr>
                </a:solidFill>
                <a:effectLst/>
                <a:uLnTx/>
                <a:uFillTx/>
                <a:latin typeface="Arial" panose="020B0604020202020204" pitchFamily="34" charset="0"/>
                <a:cs typeface="Arial" panose="020B0604020202020204" pitchFamily="34" charset="0"/>
              </a:rPr>
              <a:t>previously unknown</a:t>
            </a:r>
            <a:r>
              <a:rPr kumimoji="0" lang="en-US" altLang="en-US" sz="1600" b="0" i="0" u="none" strike="noStrike" kern="1200" cap="none" spc="0" normalizeH="0" baseline="0" noProof="0">
                <a:ln>
                  <a:noFill/>
                </a:ln>
                <a:solidFill>
                  <a:srgbClr val="00386C">
                    <a:lumMod val="75000"/>
                  </a:srgbClr>
                </a:solidFill>
                <a:effectLst/>
                <a:uLnTx/>
                <a:uFillTx/>
                <a:latin typeface="Arial" panose="020B0604020202020204" pitchFamily="34" charset="0"/>
                <a:cs typeface="Arial" panose="020B0604020202020204" pitchFamily="34" charset="0"/>
              </a:rPr>
              <a:t>: not explicit, no „common sense knowledge“</a:t>
            </a:r>
          </a:p>
          <a:p>
            <a:pPr marL="269875" marR="0" lvl="0" indent="-269875" algn="l" defTabSz="685800" rtl="0" eaLnBrk="0" fontAlgn="auto" latinLnBrk="0" hangingPunct="0">
              <a:lnSpc>
                <a:spcPct val="100000"/>
              </a:lnSpc>
              <a:spcBef>
                <a:spcPts val="750"/>
              </a:spcBef>
              <a:spcAft>
                <a:spcPts val="0"/>
              </a:spcAft>
              <a:buClr>
                <a:srgbClr val="92AEBC"/>
              </a:buClr>
              <a:buSzTx/>
              <a:buFont typeface="Symbol" pitchFamily="2" charset="2"/>
              <a:buChar char="-"/>
              <a:tabLst/>
              <a:defRPr/>
            </a:pPr>
            <a:r>
              <a:rPr kumimoji="0" lang="en-US" altLang="en-US" sz="1600" b="0" i="0" u="none" strike="noStrike" kern="1200" cap="none" spc="0" normalizeH="0" baseline="0" noProof="0">
                <a:ln>
                  <a:noFill/>
                </a:ln>
                <a:solidFill>
                  <a:srgbClr val="00386C">
                    <a:lumMod val="75000"/>
                  </a:srgbClr>
                </a:solidFill>
                <a:effectLst/>
                <a:uLnTx/>
                <a:uFillTx/>
                <a:latin typeface="Arial" panose="020B0604020202020204" pitchFamily="34" charset="0"/>
                <a:cs typeface="Arial" panose="020B0604020202020204" pitchFamily="34" charset="0"/>
              </a:rPr>
              <a:t> </a:t>
            </a:r>
            <a:r>
              <a:rPr kumimoji="0" lang="en-US" altLang="en-US" sz="1600" b="0" i="1" u="none" strike="noStrike" kern="1200" cap="none" spc="0" normalizeH="0" baseline="0" noProof="0">
                <a:ln>
                  <a:noFill/>
                </a:ln>
                <a:solidFill>
                  <a:srgbClr val="00386C">
                    <a:lumMod val="75000"/>
                  </a:srgbClr>
                </a:solidFill>
                <a:effectLst/>
                <a:uLnTx/>
                <a:uFillTx/>
                <a:latin typeface="Arial" panose="020B0604020202020204" pitchFamily="34" charset="0"/>
                <a:cs typeface="Arial" panose="020B0604020202020204" pitchFamily="34" charset="0"/>
              </a:rPr>
              <a:t>potentially useful</a:t>
            </a:r>
            <a:r>
              <a:rPr kumimoji="0" lang="en-US" altLang="en-US" sz="1600" b="0" i="0" u="none" strike="noStrike" kern="1200" cap="none" spc="0" normalizeH="0" baseline="0" noProof="0">
                <a:ln>
                  <a:noFill/>
                </a:ln>
                <a:solidFill>
                  <a:srgbClr val="00386C">
                    <a:lumMod val="75000"/>
                  </a:srgbClr>
                </a:solidFill>
                <a:effectLst/>
                <a:uLnTx/>
                <a:uFillTx/>
                <a:latin typeface="Arial" panose="020B0604020202020204" pitchFamily="34" charset="0"/>
                <a:cs typeface="Arial" panose="020B0604020202020204" pitchFamily="34" charset="0"/>
              </a:rPr>
              <a:t>: for a given application</a:t>
            </a:r>
          </a:p>
          <a:p>
            <a:pPr marL="269875" marR="0" lvl="0" indent="-269875" algn="l" defTabSz="685800" rtl="0" eaLnBrk="0" fontAlgn="auto" latinLnBrk="0" hangingPunct="0">
              <a:lnSpc>
                <a:spcPct val="100000"/>
              </a:lnSpc>
              <a:spcBef>
                <a:spcPts val="750"/>
              </a:spcBef>
              <a:spcAft>
                <a:spcPts val="0"/>
              </a:spcAft>
              <a:buClr>
                <a:srgbClr val="92AEBC"/>
              </a:buClr>
              <a:buSzTx/>
              <a:buFont typeface="Symbol" pitchFamily="2" charset="2"/>
              <a:buChar char="-"/>
              <a:tabLst/>
              <a:defRPr/>
            </a:pPr>
            <a:r>
              <a:rPr kumimoji="0" lang="en-US" altLang="en-US" sz="1600" b="0" i="0" u="none" strike="noStrike" kern="1200" cap="none" spc="0" normalizeH="0" baseline="0" noProof="0">
                <a:ln>
                  <a:noFill/>
                </a:ln>
                <a:solidFill>
                  <a:srgbClr val="00386C">
                    <a:lumMod val="75000"/>
                  </a:srgbClr>
                </a:solidFill>
                <a:effectLst/>
                <a:uLnTx/>
                <a:uFillTx/>
                <a:latin typeface="Arial" panose="020B0604020202020204" pitchFamily="34" charset="0"/>
                <a:cs typeface="Arial" panose="020B0604020202020204" pitchFamily="34" charset="0"/>
              </a:rPr>
              <a:t> </a:t>
            </a:r>
            <a:r>
              <a:rPr kumimoji="0" lang="en-US" altLang="en-US" sz="1600" b="0" i="1" u="none" strike="noStrike" kern="1200" cap="none" spc="0" normalizeH="0" baseline="0" noProof="0">
                <a:ln>
                  <a:noFill/>
                </a:ln>
                <a:solidFill>
                  <a:srgbClr val="00386C">
                    <a:lumMod val="75000"/>
                  </a:srgbClr>
                </a:solidFill>
                <a:effectLst/>
                <a:uLnTx/>
                <a:uFillTx/>
                <a:latin typeface="Arial" panose="020B0604020202020204" pitchFamily="34" charset="0"/>
                <a:cs typeface="Arial" panose="020B0604020202020204" pitchFamily="34" charset="0"/>
              </a:rPr>
              <a:t>structured data</a:t>
            </a:r>
            <a:r>
              <a:rPr kumimoji="0" lang="en-US" altLang="en-US" sz="1600" b="0" i="0" u="none" strike="noStrike" kern="1200" cap="none" spc="0" normalizeH="0" baseline="0" noProof="0">
                <a:ln>
                  <a:noFill/>
                </a:ln>
                <a:solidFill>
                  <a:srgbClr val="00386C">
                    <a:lumMod val="75000"/>
                  </a:srgbClr>
                </a:solidFill>
                <a:effectLst/>
                <a:uLnTx/>
                <a:uFillTx/>
                <a:latin typeface="Arial" panose="020B0604020202020204" pitchFamily="34" charset="0"/>
                <a:cs typeface="Arial" panose="020B0604020202020204" pitchFamily="34" charset="0"/>
              </a:rPr>
              <a:t>: numbers</a:t>
            </a:r>
          </a:p>
          <a:p>
            <a:pPr marL="269875" marR="0" lvl="0" indent="-269875" algn="l" defTabSz="685800" rtl="0" eaLnBrk="0" fontAlgn="auto" latinLnBrk="0" hangingPunct="0">
              <a:lnSpc>
                <a:spcPct val="100000"/>
              </a:lnSpc>
              <a:spcBef>
                <a:spcPts val="750"/>
              </a:spcBef>
              <a:spcAft>
                <a:spcPts val="0"/>
              </a:spcAft>
              <a:buClr>
                <a:srgbClr val="92AEBC"/>
              </a:buClr>
              <a:buSzTx/>
              <a:buFont typeface="Symbol" pitchFamily="2" charset="2"/>
              <a:buChar char="-"/>
              <a:tabLst/>
              <a:defRPr/>
            </a:pPr>
            <a:r>
              <a:rPr kumimoji="0" lang="en-US" altLang="en-US" sz="1600" b="0" i="1" u="none" strike="noStrike" kern="1200" cap="none" spc="0" normalizeH="0" baseline="0" noProof="0">
                <a:ln>
                  <a:noFill/>
                </a:ln>
                <a:solidFill>
                  <a:srgbClr val="00386C">
                    <a:lumMod val="75000"/>
                  </a:srgbClr>
                </a:solidFill>
                <a:effectLst/>
                <a:uLnTx/>
                <a:uFillTx/>
                <a:latin typeface="Arial" panose="020B0604020202020204" pitchFamily="34" charset="0"/>
                <a:cs typeface="Arial" panose="020B0604020202020204" pitchFamily="34" charset="0"/>
              </a:rPr>
              <a:t> unstructured data</a:t>
            </a:r>
            <a:r>
              <a:rPr kumimoji="0" lang="en-US" altLang="en-US" sz="1600" b="0" i="0" u="none" strike="noStrike" kern="1200" cap="none" spc="0" normalizeH="0" baseline="0" noProof="0">
                <a:ln>
                  <a:noFill/>
                </a:ln>
                <a:solidFill>
                  <a:srgbClr val="00386C">
                    <a:lumMod val="75000"/>
                  </a:srgbClr>
                </a:solidFill>
                <a:effectLst/>
                <a:uLnTx/>
                <a:uFillTx/>
                <a:latin typeface="Arial" panose="020B0604020202020204" pitchFamily="34" charset="0"/>
                <a:cs typeface="Arial" panose="020B0604020202020204" pitchFamily="34" charset="0"/>
              </a:rPr>
              <a:t>: everything else (images, texts, networks, chem. compounds, …)</a:t>
            </a:r>
          </a:p>
          <a:p>
            <a:endParaRPr lang="en-US"/>
          </a:p>
        </p:txBody>
      </p:sp>
      <p:sp>
        <p:nvSpPr>
          <p:cNvPr id="5" name="Footer Placeholder 4">
            <a:extLst>
              <a:ext uri="{FF2B5EF4-FFF2-40B4-BE49-F238E27FC236}">
                <a16:creationId xmlns:a16="http://schemas.microsoft.com/office/drawing/2014/main" id="{03781682-F218-4644-8D08-CA9FA9113F01}"/>
              </a:ext>
            </a:extLst>
          </p:cNvPr>
          <p:cNvSpPr>
            <a:spLocks noGrp="1"/>
          </p:cNvSpPr>
          <p:nvPr>
            <p:ph type="ftr" sz="quarter" idx="3"/>
          </p:nvPr>
        </p:nvSpPr>
        <p:spPr/>
        <p:txBody>
          <a:bodyPr/>
          <a:lstStyle/>
          <a:p>
            <a:r>
              <a:rPr lang="en"/>
              <a:t>Guide to Intelligent Data Science </a:t>
            </a:r>
            <a:r>
              <a:rPr lang="en" b="0"/>
              <a:t>Second Edition, 2020</a:t>
            </a:r>
            <a:endParaRPr lang="de-DE" b="0"/>
          </a:p>
        </p:txBody>
      </p:sp>
      <p:sp>
        <p:nvSpPr>
          <p:cNvPr id="7" name="Oval 6">
            <a:extLst>
              <a:ext uri="{FF2B5EF4-FFF2-40B4-BE49-F238E27FC236}">
                <a16:creationId xmlns:a16="http://schemas.microsoft.com/office/drawing/2014/main" id="{9518EDDF-A15D-4D0C-90BA-5279A44F6A28}"/>
              </a:ext>
            </a:extLst>
          </p:cNvPr>
          <p:cNvSpPr/>
          <p:nvPr/>
        </p:nvSpPr>
        <p:spPr>
          <a:xfrm>
            <a:off x="6876256" y="3986630"/>
            <a:ext cx="1584176" cy="1047339"/>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 8">
            <a:extLst>
              <a:ext uri="{FF2B5EF4-FFF2-40B4-BE49-F238E27FC236}">
                <a16:creationId xmlns:a16="http://schemas.microsoft.com/office/drawing/2014/main" id="{28A386E7-2906-401E-8274-ED3BF8F14963}"/>
              </a:ext>
            </a:extLst>
          </p:cNvPr>
          <p:cNvSpPr/>
          <p:nvPr/>
        </p:nvSpPr>
        <p:spPr>
          <a:xfrm>
            <a:off x="683568" y="3162014"/>
            <a:ext cx="5040560" cy="2071750"/>
          </a:xfrm>
          <a:prstGeom prst="ellipse">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Oval 10">
            <a:extLst>
              <a:ext uri="{FF2B5EF4-FFF2-40B4-BE49-F238E27FC236}">
                <a16:creationId xmlns:a16="http://schemas.microsoft.com/office/drawing/2014/main" id="{397A5074-05FE-4B3B-89BD-54CCAC064CBB}"/>
              </a:ext>
            </a:extLst>
          </p:cNvPr>
          <p:cNvSpPr/>
          <p:nvPr/>
        </p:nvSpPr>
        <p:spPr>
          <a:xfrm>
            <a:off x="2465237" y="4117392"/>
            <a:ext cx="1656184" cy="1029695"/>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Oval 12">
            <a:extLst>
              <a:ext uri="{FF2B5EF4-FFF2-40B4-BE49-F238E27FC236}">
                <a16:creationId xmlns:a16="http://schemas.microsoft.com/office/drawing/2014/main" id="{47ACD384-A452-4B72-B6F6-0BE33336B5E9}"/>
              </a:ext>
            </a:extLst>
          </p:cNvPr>
          <p:cNvSpPr/>
          <p:nvPr/>
        </p:nvSpPr>
        <p:spPr>
          <a:xfrm>
            <a:off x="3815916" y="3449040"/>
            <a:ext cx="1512168" cy="923330"/>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Oval 14">
            <a:extLst>
              <a:ext uri="{FF2B5EF4-FFF2-40B4-BE49-F238E27FC236}">
                <a16:creationId xmlns:a16="http://schemas.microsoft.com/office/drawing/2014/main" id="{84628E79-3953-4D86-85DD-5D371E641982}"/>
              </a:ext>
            </a:extLst>
          </p:cNvPr>
          <p:cNvSpPr/>
          <p:nvPr/>
        </p:nvSpPr>
        <p:spPr>
          <a:xfrm>
            <a:off x="1167942" y="3449040"/>
            <a:ext cx="1512168" cy="923330"/>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Box 16">
            <a:extLst>
              <a:ext uri="{FF2B5EF4-FFF2-40B4-BE49-F238E27FC236}">
                <a16:creationId xmlns:a16="http://schemas.microsoft.com/office/drawing/2014/main" id="{B6DB6753-0341-4CCC-9164-06B9C6013641}"/>
              </a:ext>
            </a:extLst>
          </p:cNvPr>
          <p:cNvSpPr txBox="1"/>
          <p:nvPr/>
        </p:nvSpPr>
        <p:spPr>
          <a:xfrm>
            <a:off x="1817119" y="3219787"/>
            <a:ext cx="2861789" cy="523220"/>
          </a:xfrm>
          <a:prstGeom prst="rect">
            <a:avLst/>
          </a:prstGeom>
          <a:noFill/>
        </p:spPr>
        <p:txBody>
          <a:bodyPr wrap="square" rtlCol="0">
            <a:spAutoFit/>
          </a:bodyPr>
          <a:lstStyle/>
          <a:p>
            <a:pPr algn="ctr"/>
            <a:r>
              <a:rPr lang="de-DE" sz="1400"/>
              <a:t>Data Mining </a:t>
            </a:r>
            <a:r>
              <a:rPr lang="de-DE" sz="1400">
                <a:sym typeface="Wingdings" panose="05000000000000000000" pitchFamily="2" charset="2"/>
              </a:rPr>
              <a:t></a:t>
            </a:r>
            <a:r>
              <a:rPr lang="de-DE" sz="1400"/>
              <a:t> </a:t>
            </a:r>
            <a:br>
              <a:rPr lang="de-DE" sz="1400"/>
            </a:br>
            <a:r>
              <a:rPr lang="de-DE" sz="1400"/>
              <a:t>Data Science</a:t>
            </a:r>
            <a:endParaRPr lang="en-GB" sz="1400"/>
          </a:p>
        </p:txBody>
      </p:sp>
      <p:sp>
        <p:nvSpPr>
          <p:cNvPr id="19" name="TextBox 18">
            <a:extLst>
              <a:ext uri="{FF2B5EF4-FFF2-40B4-BE49-F238E27FC236}">
                <a16:creationId xmlns:a16="http://schemas.microsoft.com/office/drawing/2014/main" id="{7F10F8C3-8607-4B3A-B795-2D6C7ED845E1}"/>
              </a:ext>
            </a:extLst>
          </p:cNvPr>
          <p:cNvSpPr txBox="1"/>
          <p:nvPr/>
        </p:nvSpPr>
        <p:spPr>
          <a:xfrm>
            <a:off x="7020272" y="4365277"/>
            <a:ext cx="1296144" cy="307777"/>
          </a:xfrm>
          <a:prstGeom prst="rect">
            <a:avLst/>
          </a:prstGeom>
          <a:noFill/>
        </p:spPr>
        <p:txBody>
          <a:bodyPr wrap="square" rtlCol="0">
            <a:spAutoFit/>
          </a:bodyPr>
          <a:lstStyle/>
          <a:p>
            <a:pPr algn="ctr"/>
            <a:r>
              <a:rPr lang="de-DE" sz="1400"/>
              <a:t>Big Data</a:t>
            </a:r>
          </a:p>
        </p:txBody>
      </p:sp>
      <p:sp>
        <p:nvSpPr>
          <p:cNvPr id="21" name="TextBox 20">
            <a:extLst>
              <a:ext uri="{FF2B5EF4-FFF2-40B4-BE49-F238E27FC236}">
                <a16:creationId xmlns:a16="http://schemas.microsoft.com/office/drawing/2014/main" id="{D8407434-58CA-47EF-85D3-D433DB5413B4}"/>
              </a:ext>
            </a:extLst>
          </p:cNvPr>
          <p:cNvSpPr txBox="1"/>
          <p:nvPr/>
        </p:nvSpPr>
        <p:spPr>
          <a:xfrm>
            <a:off x="1324670" y="3635958"/>
            <a:ext cx="1152128" cy="523220"/>
          </a:xfrm>
          <a:prstGeom prst="rect">
            <a:avLst/>
          </a:prstGeom>
          <a:noFill/>
        </p:spPr>
        <p:txBody>
          <a:bodyPr wrap="square" rtlCol="0">
            <a:spAutoFit/>
          </a:bodyPr>
          <a:lstStyle/>
          <a:p>
            <a:pPr algn="ctr"/>
            <a:r>
              <a:rPr lang="de-DE" sz="1400"/>
              <a:t>Machine Learning</a:t>
            </a:r>
            <a:endParaRPr lang="en-GB" sz="1400"/>
          </a:p>
        </p:txBody>
      </p:sp>
      <p:sp>
        <p:nvSpPr>
          <p:cNvPr id="23" name="TextBox 22">
            <a:extLst>
              <a:ext uri="{FF2B5EF4-FFF2-40B4-BE49-F238E27FC236}">
                <a16:creationId xmlns:a16="http://schemas.microsoft.com/office/drawing/2014/main" id="{DDFB7048-9BC7-4D12-93FB-5E7FEF2478D9}"/>
              </a:ext>
            </a:extLst>
          </p:cNvPr>
          <p:cNvSpPr txBox="1"/>
          <p:nvPr/>
        </p:nvSpPr>
        <p:spPr>
          <a:xfrm>
            <a:off x="3869922" y="3625609"/>
            <a:ext cx="1368152" cy="523220"/>
          </a:xfrm>
          <a:prstGeom prst="rect">
            <a:avLst/>
          </a:prstGeom>
          <a:noFill/>
        </p:spPr>
        <p:txBody>
          <a:bodyPr wrap="square" rtlCol="0">
            <a:spAutoFit/>
          </a:bodyPr>
          <a:lstStyle/>
          <a:p>
            <a:pPr algn="ctr"/>
            <a:r>
              <a:rPr lang="de-DE" sz="1400"/>
              <a:t>Data Preparation</a:t>
            </a:r>
            <a:endParaRPr lang="en-GB" sz="1400"/>
          </a:p>
        </p:txBody>
      </p:sp>
      <p:sp>
        <p:nvSpPr>
          <p:cNvPr id="25" name="TextBox 24">
            <a:extLst>
              <a:ext uri="{FF2B5EF4-FFF2-40B4-BE49-F238E27FC236}">
                <a16:creationId xmlns:a16="http://schemas.microsoft.com/office/drawing/2014/main" id="{37D418E4-BF3A-4E0D-A434-98DC653F6606}"/>
              </a:ext>
            </a:extLst>
          </p:cNvPr>
          <p:cNvSpPr txBox="1"/>
          <p:nvPr/>
        </p:nvSpPr>
        <p:spPr>
          <a:xfrm>
            <a:off x="2501241" y="4307486"/>
            <a:ext cx="1584176" cy="738664"/>
          </a:xfrm>
          <a:prstGeom prst="rect">
            <a:avLst/>
          </a:prstGeom>
          <a:noFill/>
        </p:spPr>
        <p:txBody>
          <a:bodyPr wrap="square" rtlCol="0">
            <a:spAutoFit/>
          </a:bodyPr>
          <a:lstStyle/>
          <a:p>
            <a:pPr algn="ctr"/>
            <a:r>
              <a:rPr lang="de-DE" sz="1400"/>
              <a:t>Structured &amp; Unstructured Data</a:t>
            </a:r>
            <a:endParaRPr lang="en-GB" sz="1400"/>
          </a:p>
        </p:txBody>
      </p:sp>
      <p:sp>
        <p:nvSpPr>
          <p:cNvPr id="27" name="Arrow: Curved Right 26">
            <a:extLst>
              <a:ext uri="{FF2B5EF4-FFF2-40B4-BE49-F238E27FC236}">
                <a16:creationId xmlns:a16="http://schemas.microsoft.com/office/drawing/2014/main" id="{7354E686-CF58-43B8-97A5-BA7DB0277542}"/>
              </a:ext>
            </a:extLst>
          </p:cNvPr>
          <p:cNvSpPr/>
          <p:nvPr/>
        </p:nvSpPr>
        <p:spPr>
          <a:xfrm rot="16200000" flipH="1">
            <a:off x="6299814" y="2396702"/>
            <a:ext cx="626573" cy="2462021"/>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Tree>
    <p:extLst>
      <p:ext uri="{BB962C8B-B14F-4D97-AF65-F5344CB8AC3E}">
        <p14:creationId xmlns:p14="http://schemas.microsoft.com/office/powerpoint/2010/main" val="3296732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A9D74F-C2F2-4C04-8DF4-130F64CB98C9}"/>
              </a:ext>
            </a:extLst>
          </p:cNvPr>
          <p:cNvSpPr>
            <a:spLocks noGrp="1"/>
          </p:cNvSpPr>
          <p:nvPr>
            <p:ph type="title"/>
          </p:nvPr>
        </p:nvSpPr>
        <p:spPr/>
        <p:txBody>
          <a:bodyPr/>
          <a:lstStyle/>
          <a:p>
            <a:r>
              <a:rPr lang="de-DE"/>
              <a:t>Valid?</a:t>
            </a:r>
            <a:endParaRPr lang="en-GB"/>
          </a:p>
        </p:txBody>
      </p:sp>
      <p:sp>
        <p:nvSpPr>
          <p:cNvPr id="4" name="Slide Number Placeholder 3">
            <a:extLst>
              <a:ext uri="{FF2B5EF4-FFF2-40B4-BE49-F238E27FC236}">
                <a16:creationId xmlns:a16="http://schemas.microsoft.com/office/drawing/2014/main" id="{22C1056D-8728-4768-851F-A2B59CFAA240}"/>
              </a:ext>
            </a:extLst>
          </p:cNvPr>
          <p:cNvSpPr>
            <a:spLocks noGrp="1"/>
          </p:cNvSpPr>
          <p:nvPr>
            <p:ph type="sldNum" sz="quarter" idx="13"/>
          </p:nvPr>
        </p:nvSpPr>
        <p:spPr/>
        <p:txBody>
          <a:bodyPr/>
          <a:lstStyle/>
          <a:p>
            <a:fld id="{220B6647-BD7A-7942-B66E-0DFF9B72D92D}" type="slidenum">
              <a:rPr lang="en-US" smtClean="0"/>
              <a:pPr/>
              <a:t>9</a:t>
            </a:fld>
            <a:endParaRPr lang="en-US"/>
          </a:p>
        </p:txBody>
      </p:sp>
      <p:sp>
        <p:nvSpPr>
          <p:cNvPr id="3" name="Content Placeholder 2">
            <a:extLst>
              <a:ext uri="{FF2B5EF4-FFF2-40B4-BE49-F238E27FC236}">
                <a16:creationId xmlns:a16="http://schemas.microsoft.com/office/drawing/2014/main" id="{7A9D38EB-A675-400C-BB72-4A3DF47DC1EF}"/>
              </a:ext>
            </a:extLst>
          </p:cNvPr>
          <p:cNvSpPr>
            <a:spLocks noGrp="1"/>
          </p:cNvSpPr>
          <p:nvPr>
            <p:ph type="body" sz="quarter" idx="14"/>
          </p:nvPr>
        </p:nvSpPr>
        <p:spPr/>
        <p:txBody>
          <a:bodyPr/>
          <a:lstStyle/>
          <a:p>
            <a:pPr marL="0" indent="0" algn="ctr">
              <a:buNone/>
            </a:pPr>
            <a:endParaRPr lang="de-DE" sz="3200"/>
          </a:p>
          <a:p>
            <a:pPr marL="0" indent="0" algn="ctr">
              <a:buNone/>
            </a:pPr>
            <a:endParaRPr lang="de-DE" sz="3200"/>
          </a:p>
          <a:p>
            <a:pPr marL="0" indent="0" algn="ctr">
              <a:buNone/>
            </a:pPr>
            <a:r>
              <a:rPr lang="de-DE" sz="3200"/>
              <a:t>Valid?</a:t>
            </a:r>
          </a:p>
          <a:p>
            <a:pPr marL="0" indent="0" algn="ctr">
              <a:buNone/>
            </a:pPr>
            <a:r>
              <a:rPr lang="de-DE" sz="3200"/>
              <a:t>99.98%</a:t>
            </a:r>
            <a:endParaRPr lang="en-GB" sz="3200"/>
          </a:p>
        </p:txBody>
      </p:sp>
      <p:sp>
        <p:nvSpPr>
          <p:cNvPr id="5" name="Footer Placeholder 4">
            <a:extLst>
              <a:ext uri="{FF2B5EF4-FFF2-40B4-BE49-F238E27FC236}">
                <a16:creationId xmlns:a16="http://schemas.microsoft.com/office/drawing/2014/main" id="{03781682-F218-4644-8D08-CA9FA9113F01}"/>
              </a:ext>
            </a:extLst>
          </p:cNvPr>
          <p:cNvSpPr>
            <a:spLocks noGrp="1"/>
          </p:cNvSpPr>
          <p:nvPr>
            <p:ph type="ftr" sz="quarter" idx="3"/>
          </p:nvPr>
        </p:nvSpPr>
        <p:spPr>
          <a:xfrm>
            <a:off x="358775" y="5495506"/>
            <a:ext cx="4011206" cy="238704"/>
          </a:xfrm>
        </p:spPr>
        <p:txBody>
          <a:bodyPr/>
          <a:lstStyle/>
          <a:p>
            <a:r>
              <a:rPr lang="en"/>
              <a:t>Guide to Intelligent Data Science </a:t>
            </a:r>
            <a:r>
              <a:rPr lang="en" b="0"/>
              <a:t>Second Edition, 2020</a:t>
            </a:r>
            <a:endParaRPr lang="de-DE" b="0"/>
          </a:p>
        </p:txBody>
      </p:sp>
    </p:spTree>
    <p:extLst>
      <p:ext uri="{BB962C8B-B14F-4D97-AF65-F5344CB8AC3E}">
        <p14:creationId xmlns:p14="http://schemas.microsoft.com/office/powerpoint/2010/main" val="3244362129"/>
      </p:ext>
    </p:extLst>
  </p:cSld>
  <p:clrMapOvr>
    <a:masterClrMapping/>
  </p:clrMapOvr>
</p:sld>
</file>

<file path=ppt/theme/theme1.xml><?xml version="1.0" encoding="utf-8"?>
<a:theme xmlns:a="http://schemas.openxmlformats.org/drawingml/2006/main" name="Master Guide to Intelligent Data Science">
  <a:themeElements>
    <a:clrScheme name="Guide to Intelligent Data Science 1">
      <a:dk1>
        <a:srgbClr val="00386C"/>
      </a:dk1>
      <a:lt1>
        <a:srgbClr val="FFFFFF"/>
      </a:lt1>
      <a:dk2>
        <a:srgbClr val="95B0BE"/>
      </a:dk2>
      <a:lt2>
        <a:srgbClr val="CDDEE7"/>
      </a:lt2>
      <a:accent1>
        <a:srgbClr val="ED1846"/>
      </a:accent1>
      <a:accent2>
        <a:srgbClr val="00386C"/>
      </a:accent2>
      <a:accent3>
        <a:srgbClr val="CDDEE7"/>
      </a:accent3>
      <a:accent4>
        <a:srgbClr val="8DAAB9"/>
      </a:accent4>
      <a:accent5>
        <a:srgbClr val="340A0B"/>
      </a:accent5>
      <a:accent6>
        <a:srgbClr val="832A38"/>
      </a:accent6>
      <a:hlink>
        <a:srgbClr val="00386C"/>
      </a:hlink>
      <a:folHlink>
        <a:srgbClr val="8BA8B7"/>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noFill/>
        <a:ln w="19050">
          <a:solidFill>
            <a:srgbClr val="92AEBC"/>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9050" cap="rnd" cmpd="sng">
          <a:solidFill>
            <a:srgbClr val="92AEBC"/>
          </a:solidFill>
          <a:prstDash val="solid"/>
          <a:round/>
        </a:ln>
      </a:spPr>
      <a:bodyPr/>
      <a:lstStyle/>
      <a:style>
        <a:lnRef idx="1">
          <a:schemeClr val="accent1"/>
        </a:lnRef>
        <a:fillRef idx="0">
          <a:schemeClr val="accent1"/>
        </a:fillRef>
        <a:effectRef idx="0">
          <a:schemeClr val="accent1"/>
        </a:effectRef>
        <a:fontRef idx="minor">
          <a:schemeClr val="tx1"/>
        </a:fontRef>
      </a:style>
    </a:lnDef>
    <a:txDef>
      <a:spPr>
        <a:solidFill>
          <a:schemeClr val="bg1"/>
        </a:solidFill>
      </a:spPr>
      <a:bodyPr wrap="square" lIns="0" tIns="0" rIns="0" bIns="0" rtlCol="0">
        <a:spAutoFit/>
      </a:bodyPr>
      <a:lstStyle>
        <a:defPPr algn="l">
          <a:lnSpc>
            <a:spcPct val="100000"/>
          </a:lnSpc>
          <a:defRPr sz="20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defRPr>
        </a:defPPr>
      </a:lstStyle>
    </a:txDef>
  </a:objectDefaults>
  <a:extraClrSchemeLst/>
  <a:extLst>
    <a:ext uri="{05A4C25C-085E-4340-85A3-A5531E510DB2}">
      <thm15:themeFamily xmlns:thm15="http://schemas.microsoft.com/office/thememl/2012/main" name="KNIME-PP-Vorlage-190226" id="{16C63487-B647-7947-A218-79B803470186}" vid="{3D5B32DD-FEEC-8A41-AAF9-24D8CEF25E20}"/>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83E31740070594596117FEC384DD67F" ma:contentTypeVersion="18" ma:contentTypeDescription="Create a new document." ma:contentTypeScope="" ma:versionID="49aa72344bdd426e0b38491ef584f14a">
  <xsd:schema xmlns:xsd="http://www.w3.org/2001/XMLSchema" xmlns:xs="http://www.w3.org/2001/XMLSchema" xmlns:p="http://schemas.microsoft.com/office/2006/metadata/properties" xmlns:ns1="http://schemas.microsoft.com/sharepoint/v3" xmlns:ns2="a1d3deca-49d0-46fa-a3f9-6e0c4e618558" xmlns:ns3="32a7ba11-dde9-4cf2-a6ac-8f31dc36ce67" targetNamespace="http://schemas.microsoft.com/office/2006/metadata/properties" ma:root="true" ma:fieldsID="281ee772328fffea8ee3aebc8ee29d69" ns1:_="" ns2:_="" ns3:_="">
    <xsd:import namespace="http://schemas.microsoft.com/sharepoint/v3"/>
    <xsd:import namespace="a1d3deca-49d0-46fa-a3f9-6e0c4e618558"/>
    <xsd:import namespace="32a7ba11-dde9-4cf2-a6ac-8f31dc36ce67"/>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Location" minOccurs="0"/>
                <xsd:element ref="ns3:MediaServiceGenerationTime" minOccurs="0"/>
                <xsd:element ref="ns3:MediaServiceEventHashCode" minOccurs="0"/>
                <xsd:element ref="ns3:MediaServiceAutoTags" minOccurs="0"/>
                <xsd:element ref="ns3:MediaServiceOCR" minOccurs="0"/>
                <xsd:element ref="ns3:MediaServiceAutoKeyPoints" minOccurs="0"/>
                <xsd:element ref="ns3:MediaServiceKeyPoints" minOccurs="0"/>
                <xsd:element ref="ns1:_ip_UnifiedCompliancePolicyProperties" minOccurs="0"/>
                <xsd:element ref="ns1:_ip_UnifiedCompliancePolicyUIAction" minOccurs="0"/>
                <xsd:element ref="ns2:_dlc_DocId" minOccurs="0"/>
                <xsd:element ref="ns2:_dlc_DocIdUrl" minOccurs="0"/>
                <xsd:element ref="ns2:_dlc_DocIdPersistId" minOccurs="0"/>
                <xsd:element ref="ns3:MediaLengthInSeconds" minOccurs="0"/>
                <xsd:element ref="ns3:lcf76f155ced4ddcb4097134ff3c332f" minOccurs="0"/>
                <xsd:element ref="ns2: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1d3deca-49d0-46fa-a3f9-6e0c4e618558"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_dlc_DocId" ma:index="22" nillable="true" ma:displayName="Document ID Value" ma:description="The value of the document ID assigned to this item." ma:internalName="_dlc_DocId" ma:readOnly="true">
      <xsd:simpleType>
        <xsd:restriction base="dms:Text"/>
      </xsd:simpleType>
    </xsd:element>
    <xsd:element name="_dlc_DocIdUrl" ma:index="23"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4" nillable="true" ma:displayName="Persist ID" ma:description="Keep ID on add." ma:hidden="true" ma:internalName="_dlc_DocIdPersistId" ma:readOnly="true">
      <xsd:simpleType>
        <xsd:restriction base="dms:Boolean"/>
      </xsd:simpleType>
    </xsd:element>
    <xsd:element name="TaxCatchAll" ma:index="28" nillable="true" ma:displayName="Taxonomy Catch All Column" ma:hidden="true" ma:list="{cdf888eb-8435-4f9d-9d06-71d3a1695069}" ma:internalName="TaxCatchAll" ma:showField="CatchAllData" ma:web="a1d3deca-49d0-46fa-a3f9-6e0c4e618558">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32a7ba11-dde9-4cf2-a6ac-8f31dc36ce67"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Location" ma:internalName="MediaServiceLocatio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Tags" ma:index="16" nillable="true" ma:displayName="Tags" ma:description="" ma:internalName="MediaServiceAutoTags"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5" nillable="true" ma:displayName="Length (seconds)" ma:internalName="MediaLengthInSeconds" ma:readOnly="true">
      <xsd:simpleType>
        <xsd:restriction base="dms:Unknown"/>
      </xsd:simpleType>
    </xsd:element>
    <xsd:element name="lcf76f155ced4ddcb4097134ff3c332f" ma:index="27" nillable="true" ma:taxonomy="true" ma:internalName="lcf76f155ced4ddcb4097134ff3c332f" ma:taxonomyFieldName="MediaServiceImageTags" ma:displayName="Image Tags" ma:readOnly="false" ma:fieldId="{5cf76f15-5ced-4ddc-b409-7134ff3c332f}" ma:taxonomyMulti="true" ma:sspId="25b91888-5ea6-45ea-a327-1c65e8174445" ma:termSetId="09814cd3-568e-fe90-9814-8d621ff8fb84" ma:anchorId="fba54fb3-c3e1-fe81-a776-ca4b69148c4d" ma:open="tru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_dlc_DocId xmlns="a1d3deca-49d0-46fa-a3f9-6e0c4e618558">XFNKNFZNA3JN-2102554853-637724</_dlc_DocId>
    <_dlc_DocIdUrl xmlns="a1d3deca-49d0-46fa-a3f9-6e0c4e618558">
      <Url>https://knime.sharepoint.com/_layouts/15/DocIdRedir.aspx?ID=XFNKNFZNA3JN-2102554853-637724</Url>
      <Description>XFNKNFZNA3JN-2102554853-637724</Description>
    </_dlc_DocIdUrl>
    <lcf76f155ced4ddcb4097134ff3c332f xmlns="32a7ba11-dde9-4cf2-a6ac-8f31dc36ce67">
      <Terms xmlns="http://schemas.microsoft.com/office/infopath/2007/PartnerControls"/>
    </lcf76f155ced4ddcb4097134ff3c332f>
    <TaxCatchAll xmlns="a1d3deca-49d0-46fa-a3f9-6e0c4e618558" xsi:nil="true"/>
  </documentManagement>
</p:properties>
</file>

<file path=customXml/itemProps1.xml><?xml version="1.0" encoding="utf-8"?>
<ds:datastoreItem xmlns:ds="http://schemas.openxmlformats.org/officeDocument/2006/customXml" ds:itemID="{349AEE3C-404B-49D7-ACF5-AE09A230FAF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a1d3deca-49d0-46fa-a3f9-6e0c4e618558"/>
    <ds:schemaRef ds:uri="32a7ba11-dde9-4cf2-a6ac-8f31dc36ce6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95F7ADC-3276-412D-8B66-1464492E421E}">
  <ds:schemaRefs>
    <ds:schemaRef ds:uri="http://schemas.microsoft.com/sharepoint/events"/>
  </ds:schemaRefs>
</ds:datastoreItem>
</file>

<file path=customXml/itemProps3.xml><?xml version="1.0" encoding="utf-8"?>
<ds:datastoreItem xmlns:ds="http://schemas.openxmlformats.org/officeDocument/2006/customXml" ds:itemID="{DEC53D86-9493-45BF-B85E-0AA6C48C3EE3}">
  <ds:schemaRefs>
    <ds:schemaRef ds:uri="http://schemas.microsoft.com/sharepoint/v3/contenttype/forms"/>
  </ds:schemaRefs>
</ds:datastoreItem>
</file>

<file path=customXml/itemProps4.xml><?xml version="1.0" encoding="utf-8"?>
<ds:datastoreItem xmlns:ds="http://schemas.openxmlformats.org/officeDocument/2006/customXml" ds:itemID="{66BC03A6-CC7F-4A60-B738-FC353793CF8C}">
  <ds:schemaRefs>
    <ds:schemaRef ds:uri="32a7ba11-dde9-4cf2-a6ac-8f31dc36ce67"/>
    <ds:schemaRef ds:uri="a1d3deca-49d0-46fa-a3f9-6e0c4e618558"/>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microsoft.com/sharepoint/v3"/>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14</TotalTime>
  <Words>1679</Words>
  <Application>Microsoft Office PowerPoint</Application>
  <PresentationFormat>On-screen Show (16:10)</PresentationFormat>
  <Paragraphs>334</Paragraphs>
  <Slides>29</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29</vt:i4>
      </vt:variant>
    </vt:vector>
  </HeadingPairs>
  <TitlesOfParts>
    <vt:vector size="35" baseType="lpstr">
      <vt:lpstr>Cambria Math</vt:lpstr>
      <vt:lpstr>Symbol</vt:lpstr>
      <vt:lpstr>Calibri</vt:lpstr>
      <vt:lpstr>Roboto</vt:lpstr>
      <vt:lpstr>Arial</vt:lpstr>
      <vt:lpstr>Master Guide to Intelligent Data Science</vt:lpstr>
      <vt:lpstr>Introduction to Data Science</vt:lpstr>
      <vt:lpstr>Summary of this lesson</vt:lpstr>
      <vt:lpstr>Content of this lesson</vt:lpstr>
      <vt:lpstr>What is Data Science?</vt:lpstr>
      <vt:lpstr>Data vs. Knowledge</vt:lpstr>
      <vt:lpstr>Criteria to assess knowledge</vt:lpstr>
      <vt:lpstr>What is Data Science?</vt:lpstr>
      <vt:lpstr>Some Clarity about Words</vt:lpstr>
      <vt:lpstr>Valid?</vt:lpstr>
      <vt:lpstr>Valid?</vt:lpstr>
      <vt:lpstr>Valid?</vt:lpstr>
      <vt:lpstr>Valid?</vt:lpstr>
      <vt:lpstr>Valid?</vt:lpstr>
      <vt:lpstr>Valid?</vt:lpstr>
      <vt:lpstr>Valid?</vt:lpstr>
      <vt:lpstr>The Data Science Process</vt:lpstr>
      <vt:lpstr>The Data Science Process</vt:lpstr>
      <vt:lpstr>CRISP-DM</vt:lpstr>
      <vt:lpstr>A Classic Data Science Project</vt:lpstr>
      <vt:lpstr>The Data Science Life Cycle</vt:lpstr>
      <vt:lpstr>Problem Categories</vt:lpstr>
      <vt:lpstr>Problem Categories</vt:lpstr>
      <vt:lpstr>Data Science: an Example</vt:lpstr>
      <vt:lpstr>Example</vt:lpstr>
      <vt:lpstr>Data Understanding and Pattern Finding: Customer Segmentation</vt:lpstr>
      <vt:lpstr>Data Understanding and Pattern Finding: Customer Segmentation</vt:lpstr>
      <vt:lpstr>Explanation Finding: Find Product Dependencies</vt:lpstr>
      <vt:lpstr>Predicting the Future: Forecast customers reactions to coupon mailings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Microsoft Office User</dc:creator>
  <cp:lastModifiedBy>Emilio Silvestri</cp:lastModifiedBy>
  <cp:revision>6</cp:revision>
  <cp:lastPrinted>2019-02-14T13:33:55Z</cp:lastPrinted>
  <dcterms:created xsi:type="dcterms:W3CDTF">2019-02-27T15:40:41Z</dcterms:created>
  <dcterms:modified xsi:type="dcterms:W3CDTF">2023-01-11T16:08:58Z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0x010100683E31740070594596117FEC384DD67F</vt:lpwstr>
  </property>
  <property fmtid="{D5CDD505-2E9C-101B-9397-08002B2CF9AE}" pid="3" name="_dlc_DocIdItemGuid">
    <vt:lpwstr>70376a8b-c95b-4d6b-8e91-49f602982b59</vt:lpwstr>
  </property>
  <property fmtid="{D5CDD505-2E9C-101B-9397-08002B2CF9AE}" pid="4" name="MediaServiceImageTags">
    <vt:lpwstr/>
  </property>
</Properties>
</file>