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Lst>
  <p:notesMasterIdLst>
    <p:notesMasterId r:id="rId89"/>
  </p:notesMasterIdLst>
  <p:sldIdLst>
    <p:sldId id="262" r:id="rId6"/>
    <p:sldId id="306" r:id="rId7"/>
    <p:sldId id="309" r:id="rId8"/>
    <p:sldId id="305" r:id="rId9"/>
    <p:sldId id="310" r:id="rId10"/>
    <p:sldId id="257" r:id="rId11"/>
    <p:sldId id="294" r:id="rId12"/>
    <p:sldId id="1047" r:id="rId13"/>
    <p:sldId id="3432" r:id="rId14"/>
    <p:sldId id="1035" r:id="rId15"/>
    <p:sldId id="295" r:id="rId16"/>
    <p:sldId id="266" r:id="rId17"/>
    <p:sldId id="3436" r:id="rId18"/>
    <p:sldId id="267" r:id="rId19"/>
    <p:sldId id="268" r:id="rId20"/>
    <p:sldId id="269" r:id="rId21"/>
    <p:sldId id="270" r:id="rId22"/>
    <p:sldId id="3438" r:id="rId23"/>
    <p:sldId id="1558" r:id="rId24"/>
    <p:sldId id="315" r:id="rId25"/>
    <p:sldId id="367" r:id="rId26"/>
    <p:sldId id="1028" r:id="rId27"/>
    <p:sldId id="1553" r:id="rId28"/>
    <p:sldId id="1030" r:id="rId29"/>
    <p:sldId id="1031" r:id="rId30"/>
    <p:sldId id="1032" r:id="rId31"/>
    <p:sldId id="377" r:id="rId32"/>
    <p:sldId id="380" r:id="rId33"/>
    <p:sldId id="861" r:id="rId34"/>
    <p:sldId id="1041" r:id="rId35"/>
    <p:sldId id="3441" r:id="rId36"/>
    <p:sldId id="862" r:id="rId37"/>
    <p:sldId id="314" r:id="rId38"/>
    <p:sldId id="272" r:id="rId39"/>
    <p:sldId id="273" r:id="rId40"/>
    <p:sldId id="318" r:id="rId41"/>
    <p:sldId id="1027" r:id="rId42"/>
    <p:sldId id="1054" r:id="rId43"/>
    <p:sldId id="277" r:id="rId44"/>
    <p:sldId id="1055" r:id="rId45"/>
    <p:sldId id="316" r:id="rId46"/>
    <p:sldId id="279" r:id="rId47"/>
    <p:sldId id="317" r:id="rId48"/>
    <p:sldId id="319" r:id="rId49"/>
    <p:sldId id="1026" r:id="rId50"/>
    <p:sldId id="1059" r:id="rId51"/>
    <p:sldId id="1552" r:id="rId52"/>
    <p:sldId id="1065" r:id="rId53"/>
    <p:sldId id="1554" r:id="rId54"/>
    <p:sldId id="1555" r:id="rId55"/>
    <p:sldId id="1556" r:id="rId56"/>
    <p:sldId id="945" r:id="rId57"/>
    <p:sldId id="959" r:id="rId58"/>
    <p:sldId id="3433" r:id="rId59"/>
    <p:sldId id="280" r:id="rId60"/>
    <p:sldId id="3437" r:id="rId61"/>
    <p:sldId id="3440" r:id="rId62"/>
    <p:sldId id="3434" r:id="rId63"/>
    <p:sldId id="1051" r:id="rId64"/>
    <p:sldId id="3439" r:id="rId65"/>
    <p:sldId id="285" r:id="rId66"/>
    <p:sldId id="1551" r:id="rId67"/>
    <p:sldId id="297" r:id="rId68"/>
    <p:sldId id="1029" r:id="rId69"/>
    <p:sldId id="287" r:id="rId70"/>
    <p:sldId id="281" r:id="rId71"/>
    <p:sldId id="282" r:id="rId72"/>
    <p:sldId id="1056" r:id="rId73"/>
    <p:sldId id="284" r:id="rId74"/>
    <p:sldId id="288" r:id="rId75"/>
    <p:sldId id="1057" r:id="rId76"/>
    <p:sldId id="3443" r:id="rId77"/>
    <p:sldId id="289" r:id="rId78"/>
    <p:sldId id="3442" r:id="rId79"/>
    <p:sldId id="298" r:id="rId80"/>
    <p:sldId id="292" r:id="rId81"/>
    <p:sldId id="3445" r:id="rId82"/>
    <p:sldId id="299" r:id="rId83"/>
    <p:sldId id="291" r:id="rId84"/>
    <p:sldId id="293" r:id="rId85"/>
    <p:sldId id="300" r:id="rId86"/>
    <p:sldId id="301" r:id="rId87"/>
    <p:sldId id="263" r:id="rId88"/>
  </p:sldIdLst>
  <p:sldSz cx="9144000" cy="5715000" type="screen16x10"/>
  <p:notesSz cx="6858000" cy="9144000"/>
  <p:embeddedFontLst>
    <p:embeddedFont>
      <p:font typeface="Roboto" panose="020B0604020202020204" charset="0"/>
      <p:regular r:id="rId90"/>
      <p:bold r:id="rId91"/>
      <p:italic r:id="rId92"/>
      <p:boldItalic r:id="rId93"/>
    </p:embeddedFont>
    <p:embeddedFont>
      <p:font typeface="Calibri" panose="020F0502020204030204" pitchFamily="34" charset="0"/>
      <p:regular r:id="rId94"/>
      <p:bold r:id="rId95"/>
      <p:italic r:id="rId96"/>
      <p:boldItalic r:id="rId97"/>
    </p:embeddedFont>
    <p:embeddedFont>
      <p:font typeface="Cambria Math" panose="02040503050406030204" pitchFamily="18" charset="0"/>
      <p:regular r:id="rId9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ria Silipo" initials="RS" lastIdx="24" clrIdx="0">
    <p:extLst>
      <p:ext uri="{19B8F6BF-5375-455C-9EA6-DF929625EA0E}">
        <p15:presenceInfo xmlns:p15="http://schemas.microsoft.com/office/powerpoint/2012/main" userId="S::rosaria.silipo@knime.com::48f1ae3a-382c-4c45-8ed1-39095bf37103" providerId="AD"/>
      </p:ext>
    </p:extLst>
  </p:cmAuthor>
  <p:cmAuthor id="2" name="Emilio Silvestri" initials="ES" lastIdx="1" clrIdx="1">
    <p:extLst>
      <p:ext uri="{19B8F6BF-5375-455C-9EA6-DF929625EA0E}">
        <p15:presenceInfo xmlns:p15="http://schemas.microsoft.com/office/powerpoint/2012/main" userId="Emilio Silvest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EE7"/>
    <a:srgbClr val="92AEBC"/>
    <a:srgbClr val="00386C"/>
    <a:srgbClr val="ED1846"/>
    <a:srgbClr val="F8C71A"/>
    <a:srgbClr val="FFF9D9"/>
    <a:srgbClr val="FFEB7F"/>
    <a:srgbClr val="FFE240"/>
    <a:srgbClr val="FFD800"/>
    <a:srgbClr val="323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9" autoAdjust="0"/>
    <p:restoredTop sz="96333"/>
  </p:normalViewPr>
  <p:slideViewPr>
    <p:cSldViewPr snapToGrid="0" snapToObjects="1" showGuides="1">
      <p:cViewPr varScale="1">
        <p:scale>
          <a:sx n="190" d="100"/>
          <a:sy n="190" d="100"/>
        </p:scale>
        <p:origin x="1075" y="11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102"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font" Target="fonts/font1.fntdata"/><Relationship Id="rId95" Type="http://schemas.openxmlformats.org/officeDocument/2006/relationships/font" Target="fonts/font6.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font" Target="fonts/font4.fntdata"/><Relationship Id="rId98"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font" Target="fonts/font2.fntdata"/><Relationship Id="rId96"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font" Target="fonts/font5.fntdata"/><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font" Target="fonts/font8.fntdata"/><Relationship Id="rId10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Hayasaka" userId="f5f1b623-9aa9-4923-b86d-8ceaae247420" providerId="ADAL" clId="{8127D7C5-0482-427E-8561-DA9E064B2E00}"/>
    <pc:docChg chg="undo redo custSel modSld">
      <pc:chgData name="Satoru Hayasaka" userId="f5f1b623-9aa9-4923-b86d-8ceaae247420" providerId="ADAL" clId="{8127D7C5-0482-427E-8561-DA9E064B2E00}" dt="2020-11-05T19:33:36.994" v="711" actId="20577"/>
      <pc:docMkLst>
        <pc:docMk/>
      </pc:docMkLst>
      <pc:sldChg chg="delSp mod">
        <pc:chgData name="Satoru Hayasaka" userId="f5f1b623-9aa9-4923-b86d-8ceaae247420" providerId="ADAL" clId="{8127D7C5-0482-427E-8561-DA9E064B2E00}" dt="2020-11-05T19:17:02.390" v="139" actId="478"/>
        <pc:sldMkLst>
          <pc:docMk/>
          <pc:sldMk cId="4067134333" sldId="262"/>
        </pc:sldMkLst>
        <pc:spChg chg="del">
          <ac:chgData name="Satoru Hayasaka" userId="f5f1b623-9aa9-4923-b86d-8ceaae247420" providerId="ADAL" clId="{8127D7C5-0482-427E-8561-DA9E064B2E00}" dt="2020-11-05T19:17:02.390" v="139" actId="478"/>
          <ac:spMkLst>
            <pc:docMk/>
            <pc:sldMk cId="4067134333" sldId="262"/>
            <ac:spMk id="3" creationId="{09E768C6-7FFD-AD4A-8819-192B5CD840E6}"/>
          </ac:spMkLst>
        </pc:spChg>
      </pc:sldChg>
      <pc:sldChg chg="modSp mod">
        <pc:chgData name="Satoru Hayasaka" userId="f5f1b623-9aa9-4923-b86d-8ceaae247420" providerId="ADAL" clId="{8127D7C5-0482-427E-8561-DA9E064B2E00}" dt="2020-11-05T19:33:36.994" v="711" actId="20577"/>
        <pc:sldMkLst>
          <pc:docMk/>
          <pc:sldMk cId="648684048" sldId="263"/>
        </pc:sldMkLst>
        <pc:spChg chg="mod">
          <ac:chgData name="Satoru Hayasaka" userId="f5f1b623-9aa9-4923-b86d-8ceaae247420" providerId="ADAL" clId="{8127D7C5-0482-427E-8561-DA9E064B2E00}" dt="2020-11-05T19:33:25.160" v="692" actId="20577"/>
          <ac:spMkLst>
            <pc:docMk/>
            <pc:sldMk cId="648684048" sldId="263"/>
            <ac:spMk id="2" creationId="{3C3B26F9-B704-CF47-9C92-9A399FF23052}"/>
          </ac:spMkLst>
        </pc:spChg>
        <pc:spChg chg="mod">
          <ac:chgData name="Satoru Hayasaka" userId="f5f1b623-9aa9-4923-b86d-8ceaae247420" providerId="ADAL" clId="{8127D7C5-0482-427E-8561-DA9E064B2E00}" dt="2020-11-05T19:33:36.994" v="711" actId="20577"/>
          <ac:spMkLst>
            <pc:docMk/>
            <pc:sldMk cId="648684048" sldId="263"/>
            <ac:spMk id="3" creationId="{AF27DE70-E7D1-8D48-B541-596C4E2E7A6F}"/>
          </ac:spMkLst>
        </pc:spChg>
      </pc:sldChg>
      <pc:sldChg chg="modSp mod chgLayout">
        <pc:chgData name="Satoru Hayasaka" userId="f5f1b623-9aa9-4923-b86d-8ceaae247420" providerId="ADAL" clId="{8127D7C5-0482-427E-8561-DA9E064B2E00}" dt="2020-11-05T19:23:46.438" v="567" actId="700"/>
        <pc:sldMkLst>
          <pc:docMk/>
          <pc:sldMk cId="2171625899" sldId="277"/>
        </pc:sldMkLst>
        <pc:spChg chg="mod ord">
          <ac:chgData name="Satoru Hayasaka" userId="f5f1b623-9aa9-4923-b86d-8ceaae247420" providerId="ADAL" clId="{8127D7C5-0482-427E-8561-DA9E064B2E00}" dt="2020-11-05T19:23:46.438" v="567" actId="700"/>
          <ac:spMkLst>
            <pc:docMk/>
            <pc:sldMk cId="2171625899" sldId="277"/>
            <ac:spMk id="2" creationId="{00E71552-C389-BC42-9A18-D2A980D6955E}"/>
          </ac:spMkLst>
        </pc:spChg>
        <pc:spChg chg="mod ord">
          <ac:chgData name="Satoru Hayasaka" userId="f5f1b623-9aa9-4923-b86d-8ceaae247420" providerId="ADAL" clId="{8127D7C5-0482-427E-8561-DA9E064B2E00}" dt="2020-11-05T19:23:46.438" v="567" actId="700"/>
          <ac:spMkLst>
            <pc:docMk/>
            <pc:sldMk cId="2171625899" sldId="277"/>
            <ac:spMk id="3" creationId="{858E7BB0-40B7-144C-B3A3-85E2252B0F0F}"/>
          </ac:spMkLst>
        </pc:spChg>
        <pc:spChg chg="mod ord">
          <ac:chgData name="Satoru Hayasaka" userId="f5f1b623-9aa9-4923-b86d-8ceaae247420" providerId="ADAL" clId="{8127D7C5-0482-427E-8561-DA9E064B2E00}" dt="2020-11-05T19:23:46.438" v="567" actId="700"/>
          <ac:spMkLst>
            <pc:docMk/>
            <pc:sldMk cId="2171625899" sldId="277"/>
            <ac:spMk id="4" creationId="{3AD08A6C-DCF9-6F49-A80A-91206B1C91E4}"/>
          </ac:spMkLst>
        </pc:spChg>
        <pc:spChg chg="mod ord">
          <ac:chgData name="Satoru Hayasaka" userId="f5f1b623-9aa9-4923-b86d-8ceaae247420" providerId="ADAL" clId="{8127D7C5-0482-427E-8561-DA9E064B2E00}" dt="2020-11-05T19:23:46.438" v="567" actId="700"/>
          <ac:spMkLst>
            <pc:docMk/>
            <pc:sldMk cId="2171625899" sldId="277"/>
            <ac:spMk id="5" creationId="{0AE5C79C-01AA-2749-A9B0-77BE58AF17F7}"/>
          </ac:spMkLst>
        </pc:spChg>
      </pc:sldChg>
      <pc:sldChg chg="modSp mod chgLayout">
        <pc:chgData name="Satoru Hayasaka" userId="f5f1b623-9aa9-4923-b86d-8ceaae247420" providerId="ADAL" clId="{8127D7C5-0482-427E-8561-DA9E064B2E00}" dt="2020-11-05T19:31:11.772" v="643" actId="700"/>
        <pc:sldMkLst>
          <pc:docMk/>
          <pc:sldMk cId="1198385217" sldId="285"/>
        </pc:sldMkLst>
        <pc:spChg chg="mod ord">
          <ac:chgData name="Satoru Hayasaka" userId="f5f1b623-9aa9-4923-b86d-8ceaae247420" providerId="ADAL" clId="{8127D7C5-0482-427E-8561-DA9E064B2E00}" dt="2020-11-05T19:31:11.772" v="643" actId="700"/>
          <ac:spMkLst>
            <pc:docMk/>
            <pc:sldMk cId="1198385217" sldId="285"/>
            <ac:spMk id="2" creationId="{00E71552-C389-BC42-9A18-D2A980D6955E}"/>
          </ac:spMkLst>
        </pc:spChg>
        <pc:spChg chg="mod ord">
          <ac:chgData name="Satoru Hayasaka" userId="f5f1b623-9aa9-4923-b86d-8ceaae247420" providerId="ADAL" clId="{8127D7C5-0482-427E-8561-DA9E064B2E00}" dt="2020-11-05T19:31:11.772" v="643" actId="700"/>
          <ac:spMkLst>
            <pc:docMk/>
            <pc:sldMk cId="1198385217" sldId="285"/>
            <ac:spMk id="3" creationId="{858E7BB0-40B7-144C-B3A3-85E2252B0F0F}"/>
          </ac:spMkLst>
        </pc:spChg>
        <pc:spChg chg="mod ord">
          <ac:chgData name="Satoru Hayasaka" userId="f5f1b623-9aa9-4923-b86d-8ceaae247420" providerId="ADAL" clId="{8127D7C5-0482-427E-8561-DA9E064B2E00}" dt="2020-11-05T19:31:11.772" v="643" actId="700"/>
          <ac:spMkLst>
            <pc:docMk/>
            <pc:sldMk cId="1198385217" sldId="285"/>
            <ac:spMk id="4" creationId="{3AD08A6C-DCF9-6F49-A80A-91206B1C91E4}"/>
          </ac:spMkLst>
        </pc:spChg>
        <pc:spChg chg="mod ord">
          <ac:chgData name="Satoru Hayasaka" userId="f5f1b623-9aa9-4923-b86d-8ceaae247420" providerId="ADAL" clId="{8127D7C5-0482-427E-8561-DA9E064B2E00}" dt="2020-11-05T19:31:11.772" v="643" actId="700"/>
          <ac:spMkLst>
            <pc:docMk/>
            <pc:sldMk cId="1198385217" sldId="285"/>
            <ac:spMk id="5" creationId="{0AE5C79C-01AA-2749-A9B0-77BE58AF17F7}"/>
          </ac:spMkLst>
        </pc:spChg>
      </pc:sldChg>
      <pc:sldChg chg="modSp mod modClrScheme chgLayout">
        <pc:chgData name="Satoru Hayasaka" userId="f5f1b623-9aa9-4923-b86d-8ceaae247420" providerId="ADAL" clId="{8127D7C5-0482-427E-8561-DA9E064B2E00}" dt="2020-11-05T19:18:14.469" v="143" actId="700"/>
        <pc:sldMkLst>
          <pc:docMk/>
          <pc:sldMk cId="2982238765" sldId="367"/>
        </pc:sldMkLst>
        <pc:spChg chg="mod ord">
          <ac:chgData name="Satoru Hayasaka" userId="f5f1b623-9aa9-4923-b86d-8ceaae247420" providerId="ADAL" clId="{8127D7C5-0482-427E-8561-DA9E064B2E00}" dt="2020-11-05T19:18:14.469" v="143" actId="700"/>
          <ac:spMkLst>
            <pc:docMk/>
            <pc:sldMk cId="2982238765" sldId="367"/>
            <ac:spMk id="2" creationId="{069F9936-DA15-475B-B673-0E090183176C}"/>
          </ac:spMkLst>
        </pc:spChg>
        <pc:spChg chg="mod ord">
          <ac:chgData name="Satoru Hayasaka" userId="f5f1b623-9aa9-4923-b86d-8ceaae247420" providerId="ADAL" clId="{8127D7C5-0482-427E-8561-DA9E064B2E00}" dt="2020-11-05T19:18:14.469" v="143" actId="700"/>
          <ac:spMkLst>
            <pc:docMk/>
            <pc:sldMk cId="2982238765" sldId="367"/>
            <ac:spMk id="3" creationId="{378D1180-9B4A-46CC-A8D3-CDE9B2E98D97}"/>
          </ac:spMkLst>
        </pc:spChg>
        <pc:spChg chg="mod ord">
          <ac:chgData name="Satoru Hayasaka" userId="f5f1b623-9aa9-4923-b86d-8ceaae247420" providerId="ADAL" clId="{8127D7C5-0482-427E-8561-DA9E064B2E00}" dt="2020-11-05T19:18:14.469" v="143" actId="700"/>
          <ac:spMkLst>
            <pc:docMk/>
            <pc:sldMk cId="2982238765" sldId="367"/>
            <ac:spMk id="5" creationId="{6F2D8D22-78EB-3944-9A9E-4DAD67F95C29}"/>
          </ac:spMkLst>
        </pc:spChg>
      </pc:sldChg>
      <pc:sldChg chg="addSp modSp mod modClrScheme chgLayout">
        <pc:chgData name="Satoru Hayasaka" userId="f5f1b623-9aa9-4923-b86d-8ceaae247420" providerId="ADAL" clId="{8127D7C5-0482-427E-8561-DA9E064B2E00}" dt="2020-11-05T19:20:57.987" v="195" actId="14100"/>
        <pc:sldMkLst>
          <pc:docMk/>
          <pc:sldMk cId="3342891282" sldId="377"/>
        </pc:sldMkLst>
        <pc:spChg chg="mod ord">
          <ac:chgData name="Satoru Hayasaka" userId="f5f1b623-9aa9-4923-b86d-8ceaae247420" providerId="ADAL" clId="{8127D7C5-0482-427E-8561-DA9E064B2E00}" dt="2020-11-05T19:18:14.469" v="143" actId="700"/>
          <ac:spMkLst>
            <pc:docMk/>
            <pc:sldMk cId="3342891282" sldId="377"/>
            <ac:spMk id="2" creationId="{9CC33159-3674-40D8-9C71-9C991895FEB3}"/>
          </ac:spMkLst>
        </pc:spChg>
        <pc:spChg chg="mod ord">
          <ac:chgData name="Satoru Hayasaka" userId="f5f1b623-9aa9-4923-b86d-8ceaae247420" providerId="ADAL" clId="{8127D7C5-0482-427E-8561-DA9E064B2E00}" dt="2020-11-05T19:20:57.987" v="195" actId="14100"/>
          <ac:spMkLst>
            <pc:docMk/>
            <pc:sldMk cId="3342891282" sldId="377"/>
            <ac:spMk id="3" creationId="{934859C1-6A56-4BD4-A7D2-75570F3346C7}"/>
          </ac:spMkLst>
        </pc:spChg>
        <pc:spChg chg="mod ord">
          <ac:chgData name="Satoru Hayasaka" userId="f5f1b623-9aa9-4923-b86d-8ceaae247420" providerId="ADAL" clId="{8127D7C5-0482-427E-8561-DA9E064B2E00}" dt="2020-11-05T19:18:14.469" v="143" actId="700"/>
          <ac:spMkLst>
            <pc:docMk/>
            <pc:sldMk cId="3342891282" sldId="377"/>
            <ac:spMk id="4" creationId="{FEEC3245-798D-5647-B941-950009A15DEF}"/>
          </ac:spMkLst>
        </pc:spChg>
        <pc:spChg chg="mod">
          <ac:chgData name="Satoru Hayasaka" userId="f5f1b623-9aa9-4923-b86d-8ceaae247420" providerId="ADAL" clId="{8127D7C5-0482-427E-8561-DA9E064B2E00}" dt="2020-11-05T19:20:50.569" v="194" actId="1038"/>
          <ac:spMkLst>
            <pc:docMk/>
            <pc:sldMk cId="3342891282" sldId="377"/>
            <ac:spMk id="11" creationId="{0E9A415A-5850-45F5-BB3A-0340DDD2327C}"/>
          </ac:spMkLst>
        </pc:spChg>
        <pc:spChg chg="mod">
          <ac:chgData name="Satoru Hayasaka" userId="f5f1b623-9aa9-4923-b86d-8ceaae247420" providerId="ADAL" clId="{8127D7C5-0482-427E-8561-DA9E064B2E00}" dt="2020-11-05T19:20:50.569" v="194" actId="1038"/>
          <ac:spMkLst>
            <pc:docMk/>
            <pc:sldMk cId="3342891282" sldId="377"/>
            <ac:spMk id="12" creationId="{C23A586C-F31E-4391-9898-60AD77C75A4D}"/>
          </ac:spMkLst>
        </pc:spChg>
        <pc:spChg chg="mod">
          <ac:chgData name="Satoru Hayasaka" userId="f5f1b623-9aa9-4923-b86d-8ceaae247420" providerId="ADAL" clId="{8127D7C5-0482-427E-8561-DA9E064B2E00}" dt="2020-11-05T19:20:50.569" v="194" actId="1038"/>
          <ac:spMkLst>
            <pc:docMk/>
            <pc:sldMk cId="3342891282" sldId="377"/>
            <ac:spMk id="25" creationId="{9EF32051-CB6C-4DC3-AE49-E9014EF430F2}"/>
          </ac:spMkLst>
        </pc:spChg>
        <pc:spChg chg="mod">
          <ac:chgData name="Satoru Hayasaka" userId="f5f1b623-9aa9-4923-b86d-8ceaae247420" providerId="ADAL" clId="{8127D7C5-0482-427E-8561-DA9E064B2E00}" dt="2020-11-05T19:20:50.569" v="194" actId="1038"/>
          <ac:spMkLst>
            <pc:docMk/>
            <pc:sldMk cId="3342891282" sldId="377"/>
            <ac:spMk id="26" creationId="{43AE6EF9-78AC-4EFF-BDF9-FFADB4C43D2C}"/>
          </ac:spMkLst>
        </pc:spChg>
        <pc:spChg chg="mod">
          <ac:chgData name="Satoru Hayasaka" userId="f5f1b623-9aa9-4923-b86d-8ceaae247420" providerId="ADAL" clId="{8127D7C5-0482-427E-8561-DA9E064B2E00}" dt="2020-11-05T19:20:50.569" v="194" actId="1038"/>
          <ac:spMkLst>
            <pc:docMk/>
            <pc:sldMk cId="3342891282" sldId="377"/>
            <ac:spMk id="30" creationId="{B4A07843-5B39-408D-977E-FC71848A4C37}"/>
          </ac:spMkLst>
        </pc:spChg>
        <pc:grpChg chg="add mod ord">
          <ac:chgData name="Satoru Hayasaka" userId="f5f1b623-9aa9-4923-b86d-8ceaae247420" providerId="ADAL" clId="{8127D7C5-0482-427E-8561-DA9E064B2E00}" dt="2020-11-05T19:20:50.569" v="194" actId="1038"/>
          <ac:grpSpMkLst>
            <pc:docMk/>
            <pc:sldMk cId="3342891282" sldId="377"/>
            <ac:grpSpMk id="5" creationId="{CD6393F8-F295-4DAC-8B9D-4E8AD9C2AB61}"/>
          </ac:grpSpMkLst>
        </pc:grpChg>
        <pc:picChg chg="mod">
          <ac:chgData name="Satoru Hayasaka" userId="f5f1b623-9aa9-4923-b86d-8ceaae247420" providerId="ADAL" clId="{8127D7C5-0482-427E-8561-DA9E064B2E00}" dt="2020-11-05T19:20:50.569" v="194" actId="1038"/>
          <ac:picMkLst>
            <pc:docMk/>
            <pc:sldMk cId="3342891282" sldId="377"/>
            <ac:picMk id="10" creationId="{D796D5EA-AFC6-4182-84A9-97EA91CD9252}"/>
          </ac:picMkLst>
        </pc:picChg>
        <pc:picChg chg="mod">
          <ac:chgData name="Satoru Hayasaka" userId="f5f1b623-9aa9-4923-b86d-8ceaae247420" providerId="ADAL" clId="{8127D7C5-0482-427E-8561-DA9E064B2E00}" dt="2020-11-05T19:20:50.569" v="194" actId="1038"/>
          <ac:picMkLst>
            <pc:docMk/>
            <pc:sldMk cId="3342891282" sldId="377"/>
            <ac:picMk id="15" creationId="{B3FAC674-E0B2-4046-9A59-CB65BDFFF7C3}"/>
          </ac:picMkLst>
        </pc:picChg>
        <pc:cxnChg chg="mod">
          <ac:chgData name="Satoru Hayasaka" userId="f5f1b623-9aa9-4923-b86d-8ceaae247420" providerId="ADAL" clId="{8127D7C5-0482-427E-8561-DA9E064B2E00}" dt="2020-11-05T19:20:50.569" v="194" actId="1038"/>
          <ac:cxnSpMkLst>
            <pc:docMk/>
            <pc:sldMk cId="3342891282" sldId="377"/>
            <ac:cxnSpMk id="14" creationId="{545FA0A9-E8AC-4E72-ADA9-F4D5B280493E}"/>
          </ac:cxnSpMkLst>
        </pc:cxnChg>
        <pc:cxnChg chg="mod">
          <ac:chgData name="Satoru Hayasaka" userId="f5f1b623-9aa9-4923-b86d-8ceaae247420" providerId="ADAL" clId="{8127D7C5-0482-427E-8561-DA9E064B2E00}" dt="2020-11-05T19:20:50.569" v="194" actId="1038"/>
          <ac:cxnSpMkLst>
            <pc:docMk/>
            <pc:sldMk cId="3342891282" sldId="377"/>
            <ac:cxnSpMk id="16" creationId="{E82C02FA-157A-41B9-BC73-E934ADE05FAB}"/>
          </ac:cxnSpMkLst>
        </pc:cxnChg>
      </pc:sldChg>
      <pc:sldChg chg="modSp mod modClrScheme chgLayout">
        <pc:chgData name="Satoru Hayasaka" userId="f5f1b623-9aa9-4923-b86d-8ceaae247420" providerId="ADAL" clId="{8127D7C5-0482-427E-8561-DA9E064B2E00}" dt="2020-11-05T19:21:36.241" v="260" actId="1037"/>
        <pc:sldMkLst>
          <pc:docMk/>
          <pc:sldMk cId="733398003" sldId="380"/>
        </pc:sldMkLst>
        <pc:spChg chg="mod ord">
          <ac:chgData name="Satoru Hayasaka" userId="f5f1b623-9aa9-4923-b86d-8ceaae247420" providerId="ADAL" clId="{8127D7C5-0482-427E-8561-DA9E064B2E00}" dt="2020-11-05T19:18:14.469" v="143" actId="700"/>
          <ac:spMkLst>
            <pc:docMk/>
            <pc:sldMk cId="733398003" sldId="380"/>
            <ac:spMk id="2" creationId="{5EC63672-EC3A-430E-A0B9-1C12E6A1F8E7}"/>
          </ac:spMkLst>
        </pc:spChg>
        <pc:spChg chg="mod ord">
          <ac:chgData name="Satoru Hayasaka" userId="f5f1b623-9aa9-4923-b86d-8ceaae247420" providerId="ADAL" clId="{8127D7C5-0482-427E-8561-DA9E064B2E00}" dt="2020-11-05T19:18:14.521" v="144" actId="27636"/>
          <ac:spMkLst>
            <pc:docMk/>
            <pc:sldMk cId="733398003" sldId="380"/>
            <ac:spMk id="3" creationId="{CA8FBF24-D1DE-462D-92CC-9168A16E56E4}"/>
          </ac:spMkLst>
        </pc:spChg>
        <pc:spChg chg="mod">
          <ac:chgData name="Satoru Hayasaka" userId="f5f1b623-9aa9-4923-b86d-8ceaae247420" providerId="ADAL" clId="{8127D7C5-0482-427E-8561-DA9E064B2E00}" dt="2020-11-05T19:21:36.241" v="260" actId="1037"/>
          <ac:spMkLst>
            <pc:docMk/>
            <pc:sldMk cId="733398003" sldId="380"/>
            <ac:spMk id="5" creationId="{F55D6B63-D051-41A2-A205-E4AD4A225650}"/>
          </ac:spMkLst>
        </pc:spChg>
        <pc:spChg chg="mod">
          <ac:chgData name="Satoru Hayasaka" userId="f5f1b623-9aa9-4923-b86d-8ceaae247420" providerId="ADAL" clId="{8127D7C5-0482-427E-8561-DA9E064B2E00}" dt="2020-11-05T19:21:36.241" v="260" actId="1037"/>
          <ac:spMkLst>
            <pc:docMk/>
            <pc:sldMk cId="733398003" sldId="380"/>
            <ac:spMk id="6" creationId="{64E74F98-1A88-4639-A1E4-F7B8B1E77D99}"/>
          </ac:spMkLst>
        </pc:spChg>
        <pc:spChg chg="mod ord">
          <ac:chgData name="Satoru Hayasaka" userId="f5f1b623-9aa9-4923-b86d-8ceaae247420" providerId="ADAL" clId="{8127D7C5-0482-427E-8561-DA9E064B2E00}" dt="2020-11-05T19:18:14.469" v="143" actId="700"/>
          <ac:spMkLst>
            <pc:docMk/>
            <pc:sldMk cId="733398003" sldId="380"/>
            <ac:spMk id="10" creationId="{B5DB5291-DC11-584D-B80E-E93FD5E0F8F8}"/>
          </ac:spMkLst>
        </pc:spChg>
        <pc:cxnChg chg="mod">
          <ac:chgData name="Satoru Hayasaka" userId="f5f1b623-9aa9-4923-b86d-8ceaae247420" providerId="ADAL" clId="{8127D7C5-0482-427E-8561-DA9E064B2E00}" dt="2020-11-05T19:21:36.241" v="260" actId="1037"/>
          <ac:cxnSpMkLst>
            <pc:docMk/>
            <pc:sldMk cId="733398003" sldId="380"/>
            <ac:cxnSpMk id="8" creationId="{E2221B02-06A4-4D91-A0EE-F88B109A94F7}"/>
          </ac:cxnSpMkLst>
        </pc:cxnChg>
      </pc:sldChg>
      <pc:sldChg chg="modSp mod modClrScheme chgLayout">
        <pc:chgData name="Satoru Hayasaka" userId="f5f1b623-9aa9-4923-b86d-8ceaae247420" providerId="ADAL" clId="{8127D7C5-0482-427E-8561-DA9E064B2E00}" dt="2020-11-05T19:18:14.469" v="143" actId="700"/>
        <pc:sldMkLst>
          <pc:docMk/>
          <pc:sldMk cId="388762630" sldId="861"/>
        </pc:sldMkLst>
        <pc:spChg chg="mod ord">
          <ac:chgData name="Satoru Hayasaka" userId="f5f1b623-9aa9-4923-b86d-8ceaae247420" providerId="ADAL" clId="{8127D7C5-0482-427E-8561-DA9E064B2E00}" dt="2020-11-05T19:18:14.469" v="143" actId="700"/>
          <ac:spMkLst>
            <pc:docMk/>
            <pc:sldMk cId="388762630" sldId="861"/>
            <ac:spMk id="2" creationId="{3C523166-9384-4EB2-B357-F3E65971B34B}"/>
          </ac:spMkLst>
        </pc:spChg>
        <pc:spChg chg="mod ord">
          <ac:chgData name="Satoru Hayasaka" userId="f5f1b623-9aa9-4923-b86d-8ceaae247420" providerId="ADAL" clId="{8127D7C5-0482-427E-8561-DA9E064B2E00}" dt="2020-11-05T19:18:14.469" v="143" actId="700"/>
          <ac:spMkLst>
            <pc:docMk/>
            <pc:sldMk cId="388762630" sldId="861"/>
            <ac:spMk id="3" creationId="{D2F8B3FD-9CA2-4C72-B6AC-D194193174CB}"/>
          </ac:spMkLst>
        </pc:spChg>
        <pc:spChg chg="mod ord">
          <ac:chgData name="Satoru Hayasaka" userId="f5f1b623-9aa9-4923-b86d-8ceaae247420" providerId="ADAL" clId="{8127D7C5-0482-427E-8561-DA9E064B2E00}" dt="2020-11-05T19:18:14.469" v="143" actId="700"/>
          <ac:spMkLst>
            <pc:docMk/>
            <pc:sldMk cId="388762630" sldId="861"/>
            <ac:spMk id="4" creationId="{8E7A3704-D5AB-6B40-87C8-2369B8D079E2}"/>
          </ac:spMkLst>
        </pc:spChg>
      </pc:sldChg>
      <pc:sldChg chg="modSp mod modClrScheme chgLayout">
        <pc:chgData name="Satoru Hayasaka" userId="f5f1b623-9aa9-4923-b86d-8ceaae247420" providerId="ADAL" clId="{8127D7C5-0482-427E-8561-DA9E064B2E00}" dt="2020-11-05T19:18:14.469" v="143" actId="700"/>
        <pc:sldMkLst>
          <pc:docMk/>
          <pc:sldMk cId="1299980637" sldId="862"/>
        </pc:sldMkLst>
        <pc:spChg chg="mod ord">
          <ac:chgData name="Satoru Hayasaka" userId="f5f1b623-9aa9-4923-b86d-8ceaae247420" providerId="ADAL" clId="{8127D7C5-0482-427E-8561-DA9E064B2E00}" dt="2020-11-05T19:18:14.469" v="143" actId="700"/>
          <ac:spMkLst>
            <pc:docMk/>
            <pc:sldMk cId="1299980637" sldId="862"/>
            <ac:spMk id="2" creationId="{3C523166-9384-4EB2-B357-F3E65971B34B}"/>
          </ac:spMkLst>
        </pc:spChg>
        <pc:spChg chg="mod ord">
          <ac:chgData name="Satoru Hayasaka" userId="f5f1b623-9aa9-4923-b86d-8ceaae247420" providerId="ADAL" clId="{8127D7C5-0482-427E-8561-DA9E064B2E00}" dt="2020-11-05T19:18:14.469" v="143" actId="700"/>
          <ac:spMkLst>
            <pc:docMk/>
            <pc:sldMk cId="1299980637" sldId="862"/>
            <ac:spMk id="3" creationId="{D2F8B3FD-9CA2-4C72-B6AC-D194193174CB}"/>
          </ac:spMkLst>
        </pc:spChg>
        <pc:spChg chg="mod ord">
          <ac:chgData name="Satoru Hayasaka" userId="f5f1b623-9aa9-4923-b86d-8ceaae247420" providerId="ADAL" clId="{8127D7C5-0482-427E-8561-DA9E064B2E00}" dt="2020-11-05T19:18:14.469" v="143" actId="700"/>
          <ac:spMkLst>
            <pc:docMk/>
            <pc:sldMk cId="1299980637" sldId="862"/>
            <ac:spMk id="4" creationId="{B47B3FE8-F48D-0A48-A278-381F701E41B7}"/>
          </ac:spMkLst>
        </pc:spChg>
        <pc:spChg chg="mod">
          <ac:chgData name="Satoru Hayasaka" userId="f5f1b623-9aa9-4923-b86d-8ceaae247420" providerId="ADAL" clId="{8127D7C5-0482-427E-8561-DA9E064B2E00}" dt="2020-10-28T19:52:00.489" v="6" actId="1076"/>
          <ac:spMkLst>
            <pc:docMk/>
            <pc:sldMk cId="1299980637" sldId="862"/>
            <ac:spMk id="7" creationId="{59DE1366-92EA-4EC1-BD8F-B1EC8EEC3251}"/>
          </ac:spMkLst>
        </pc:spChg>
        <pc:picChg chg="mod">
          <ac:chgData name="Satoru Hayasaka" userId="f5f1b623-9aa9-4923-b86d-8ceaae247420" providerId="ADAL" clId="{8127D7C5-0482-427E-8561-DA9E064B2E00}" dt="2020-10-28T19:52:00.489" v="6" actId="1076"/>
          <ac:picMkLst>
            <pc:docMk/>
            <pc:sldMk cId="1299980637" sldId="862"/>
            <ac:picMk id="6" creationId="{E68E232E-D09C-4615-879E-261E9198F1A8}"/>
          </ac:picMkLst>
        </pc:picChg>
        <pc:picChg chg="mod">
          <ac:chgData name="Satoru Hayasaka" userId="f5f1b623-9aa9-4923-b86d-8ceaae247420" providerId="ADAL" clId="{8127D7C5-0482-427E-8561-DA9E064B2E00}" dt="2020-10-28T19:52:00.489" v="6" actId="1076"/>
          <ac:picMkLst>
            <pc:docMk/>
            <pc:sldMk cId="1299980637" sldId="862"/>
            <ac:picMk id="9" creationId="{30D060B0-1968-46DB-B169-7E90E27AB560}"/>
          </ac:picMkLst>
        </pc:picChg>
      </pc:sldChg>
      <pc:sldChg chg="addSp delSp modSp mod modClrScheme chgLayout">
        <pc:chgData name="Satoru Hayasaka" userId="f5f1b623-9aa9-4923-b86d-8ceaae247420" providerId="ADAL" clId="{8127D7C5-0482-427E-8561-DA9E064B2E00}" dt="2020-11-05T19:29:32.522" v="638" actId="478"/>
        <pc:sldMkLst>
          <pc:docMk/>
          <pc:sldMk cId="2223413487" sldId="945"/>
        </pc:sldMkLst>
        <pc:spChg chg="mod ord">
          <ac:chgData name="Satoru Hayasaka" userId="f5f1b623-9aa9-4923-b86d-8ceaae247420" providerId="ADAL" clId="{8127D7C5-0482-427E-8561-DA9E064B2E00}" dt="2020-11-05T19:24:23.732" v="568" actId="700"/>
          <ac:spMkLst>
            <pc:docMk/>
            <pc:sldMk cId="2223413487" sldId="945"/>
            <ac:spMk id="2" creationId="{00000000-0000-0000-0000-000000000000}"/>
          </ac:spMkLst>
        </pc:spChg>
        <pc:spChg chg="mod ord">
          <ac:chgData name="Satoru Hayasaka" userId="f5f1b623-9aa9-4923-b86d-8ceaae247420" providerId="ADAL" clId="{8127D7C5-0482-427E-8561-DA9E064B2E00}" dt="2020-11-05T19:24:23.732" v="568" actId="700"/>
          <ac:spMkLst>
            <pc:docMk/>
            <pc:sldMk cId="2223413487" sldId="945"/>
            <ac:spMk id="4" creationId="{00000000-0000-0000-0000-000000000000}"/>
          </ac:spMkLst>
        </pc:spChg>
        <pc:spChg chg="add del mod ord">
          <ac:chgData name="Satoru Hayasaka" userId="f5f1b623-9aa9-4923-b86d-8ceaae247420" providerId="ADAL" clId="{8127D7C5-0482-427E-8561-DA9E064B2E00}" dt="2020-11-05T19:29:32.522" v="638" actId="478"/>
          <ac:spMkLst>
            <pc:docMk/>
            <pc:sldMk cId="2223413487" sldId="945"/>
            <ac:spMk id="5" creationId="{F2793088-0477-432F-B260-8446995EB2E4}"/>
          </ac:spMkLst>
        </pc:spChg>
      </pc:sldChg>
      <pc:sldChg chg="modSp mod modClrScheme chgLayout">
        <pc:chgData name="Satoru Hayasaka" userId="f5f1b623-9aa9-4923-b86d-8ceaae247420" providerId="ADAL" clId="{8127D7C5-0482-427E-8561-DA9E064B2E00}" dt="2020-11-05T19:30:29.319" v="639" actId="1076"/>
        <pc:sldMkLst>
          <pc:docMk/>
          <pc:sldMk cId="3925283888" sldId="959"/>
        </pc:sldMkLst>
        <pc:spChg chg="mod ord">
          <ac:chgData name="Satoru Hayasaka" userId="f5f1b623-9aa9-4923-b86d-8ceaae247420" providerId="ADAL" clId="{8127D7C5-0482-427E-8561-DA9E064B2E00}" dt="2020-11-05T19:24:23.732" v="568" actId="700"/>
          <ac:spMkLst>
            <pc:docMk/>
            <pc:sldMk cId="3925283888" sldId="959"/>
            <ac:spMk id="2" creationId="{292CB84F-DB46-6847-A190-5DAE08CE6C08}"/>
          </ac:spMkLst>
        </pc:spChg>
        <pc:spChg chg="mod ord">
          <ac:chgData name="Satoru Hayasaka" userId="f5f1b623-9aa9-4923-b86d-8ceaae247420" providerId="ADAL" clId="{8127D7C5-0482-427E-8561-DA9E064B2E00}" dt="2020-11-05T19:24:23.771" v="569" actId="27636"/>
          <ac:spMkLst>
            <pc:docMk/>
            <pc:sldMk cId="3925283888" sldId="959"/>
            <ac:spMk id="3" creationId="{C6FD49CD-CC51-A24F-9A9C-B7DB2468E7D5}"/>
          </ac:spMkLst>
        </pc:spChg>
        <pc:spChg chg="mod ord">
          <ac:chgData name="Satoru Hayasaka" userId="f5f1b623-9aa9-4923-b86d-8ceaae247420" providerId="ADAL" clId="{8127D7C5-0482-427E-8561-DA9E064B2E00}" dt="2020-11-05T19:24:23.732" v="568" actId="700"/>
          <ac:spMkLst>
            <pc:docMk/>
            <pc:sldMk cId="3925283888" sldId="959"/>
            <ac:spMk id="4" creationId="{8BEFF8FE-6041-A546-AF66-0870F37F6C68}"/>
          </ac:spMkLst>
        </pc:spChg>
        <pc:grpChg chg="mod">
          <ac:chgData name="Satoru Hayasaka" userId="f5f1b623-9aa9-4923-b86d-8ceaae247420" providerId="ADAL" clId="{8127D7C5-0482-427E-8561-DA9E064B2E00}" dt="2020-11-05T19:30:29.319" v="639" actId="1076"/>
          <ac:grpSpMkLst>
            <pc:docMk/>
            <pc:sldMk cId="3925283888" sldId="959"/>
            <ac:grpSpMk id="392" creationId="{07733D67-BF93-0845-A833-B2F526C2B189}"/>
          </ac:grpSpMkLst>
        </pc:grpChg>
        <pc:grpChg chg="mod">
          <ac:chgData name="Satoru Hayasaka" userId="f5f1b623-9aa9-4923-b86d-8ceaae247420" providerId="ADAL" clId="{8127D7C5-0482-427E-8561-DA9E064B2E00}" dt="2020-11-05T19:30:29.319" v="639" actId="1076"/>
          <ac:grpSpMkLst>
            <pc:docMk/>
            <pc:sldMk cId="3925283888" sldId="959"/>
            <ac:grpSpMk id="393" creationId="{B9DC87F5-824A-AF41-8C1E-95BB2FA4D92F}"/>
          </ac:grpSpMkLst>
        </pc:grpChg>
        <pc:grpChg chg="mod">
          <ac:chgData name="Satoru Hayasaka" userId="f5f1b623-9aa9-4923-b86d-8ceaae247420" providerId="ADAL" clId="{8127D7C5-0482-427E-8561-DA9E064B2E00}" dt="2020-11-05T19:30:29.319" v="639" actId="1076"/>
          <ac:grpSpMkLst>
            <pc:docMk/>
            <pc:sldMk cId="3925283888" sldId="959"/>
            <ac:grpSpMk id="397" creationId="{BE318ECF-C711-594B-9BDF-9114F7F1C4A4}"/>
          </ac:grpSpMkLst>
        </pc:grpChg>
        <pc:grpChg chg="mod">
          <ac:chgData name="Satoru Hayasaka" userId="f5f1b623-9aa9-4923-b86d-8ceaae247420" providerId="ADAL" clId="{8127D7C5-0482-427E-8561-DA9E064B2E00}" dt="2020-11-05T19:30:29.319" v="639" actId="1076"/>
          <ac:grpSpMkLst>
            <pc:docMk/>
            <pc:sldMk cId="3925283888" sldId="959"/>
            <ac:grpSpMk id="401" creationId="{DEED175D-E258-EB4A-8CFC-25AB7A599414}"/>
          </ac:grpSpMkLst>
        </pc:grpChg>
        <pc:grpChg chg="mod">
          <ac:chgData name="Satoru Hayasaka" userId="f5f1b623-9aa9-4923-b86d-8ceaae247420" providerId="ADAL" clId="{8127D7C5-0482-427E-8561-DA9E064B2E00}" dt="2020-11-05T19:30:29.319" v="639" actId="1076"/>
          <ac:grpSpMkLst>
            <pc:docMk/>
            <pc:sldMk cId="3925283888" sldId="959"/>
            <ac:grpSpMk id="405" creationId="{644EC0BD-1782-864A-A1FF-D5E4FB8792AA}"/>
          </ac:grpSpMkLst>
        </pc:grpChg>
        <pc:grpChg chg="mod">
          <ac:chgData name="Satoru Hayasaka" userId="f5f1b623-9aa9-4923-b86d-8ceaae247420" providerId="ADAL" clId="{8127D7C5-0482-427E-8561-DA9E064B2E00}" dt="2020-11-05T19:30:29.319" v="639" actId="1076"/>
          <ac:grpSpMkLst>
            <pc:docMk/>
            <pc:sldMk cId="3925283888" sldId="959"/>
            <ac:grpSpMk id="409" creationId="{FC778FD8-E398-6649-8EB8-20C4DCAAF10F}"/>
          </ac:grpSpMkLst>
        </pc:grpChg>
        <pc:grpChg chg="mod">
          <ac:chgData name="Satoru Hayasaka" userId="f5f1b623-9aa9-4923-b86d-8ceaae247420" providerId="ADAL" clId="{8127D7C5-0482-427E-8561-DA9E064B2E00}" dt="2020-11-05T19:30:29.319" v="639" actId="1076"/>
          <ac:grpSpMkLst>
            <pc:docMk/>
            <pc:sldMk cId="3925283888" sldId="959"/>
            <ac:grpSpMk id="413" creationId="{D915B878-4487-2C40-A504-8E56D845F8FB}"/>
          </ac:grpSpMkLst>
        </pc:grpChg>
        <pc:grpChg chg="mod">
          <ac:chgData name="Satoru Hayasaka" userId="f5f1b623-9aa9-4923-b86d-8ceaae247420" providerId="ADAL" clId="{8127D7C5-0482-427E-8561-DA9E064B2E00}" dt="2020-11-05T19:30:29.319" v="639" actId="1076"/>
          <ac:grpSpMkLst>
            <pc:docMk/>
            <pc:sldMk cId="3925283888" sldId="959"/>
            <ac:grpSpMk id="417" creationId="{8A781C13-CB31-304A-AD2C-018A39C46ABE}"/>
          </ac:grpSpMkLst>
        </pc:grpChg>
        <pc:grpChg chg="mod">
          <ac:chgData name="Satoru Hayasaka" userId="f5f1b623-9aa9-4923-b86d-8ceaae247420" providerId="ADAL" clId="{8127D7C5-0482-427E-8561-DA9E064B2E00}" dt="2020-11-05T19:30:29.319" v="639" actId="1076"/>
          <ac:grpSpMkLst>
            <pc:docMk/>
            <pc:sldMk cId="3925283888" sldId="959"/>
            <ac:grpSpMk id="449" creationId="{BA2D15FC-2109-C441-88F0-67AC77EDA3E9}"/>
          </ac:grpSpMkLst>
        </pc:grpChg>
        <pc:grpChg chg="mod">
          <ac:chgData name="Satoru Hayasaka" userId="f5f1b623-9aa9-4923-b86d-8ceaae247420" providerId="ADAL" clId="{8127D7C5-0482-427E-8561-DA9E064B2E00}" dt="2020-11-05T19:30:29.319" v="639" actId="1076"/>
          <ac:grpSpMkLst>
            <pc:docMk/>
            <pc:sldMk cId="3925283888" sldId="959"/>
            <ac:grpSpMk id="453" creationId="{9E97DEB7-46CE-B54B-8389-645444EFCFF8}"/>
          </ac:grpSpMkLst>
        </pc:grpChg>
        <pc:grpChg chg="mod">
          <ac:chgData name="Satoru Hayasaka" userId="f5f1b623-9aa9-4923-b86d-8ceaae247420" providerId="ADAL" clId="{8127D7C5-0482-427E-8561-DA9E064B2E00}" dt="2020-11-05T19:30:29.319" v="639" actId="1076"/>
          <ac:grpSpMkLst>
            <pc:docMk/>
            <pc:sldMk cId="3925283888" sldId="959"/>
            <ac:grpSpMk id="457" creationId="{BE30BF4E-7AD4-A745-96BF-A0869BA41795}"/>
          </ac:grpSpMkLst>
        </pc:grpChg>
        <pc:grpChg chg="mod">
          <ac:chgData name="Satoru Hayasaka" userId="f5f1b623-9aa9-4923-b86d-8ceaae247420" providerId="ADAL" clId="{8127D7C5-0482-427E-8561-DA9E064B2E00}" dt="2020-11-05T19:30:29.319" v="639" actId="1076"/>
          <ac:grpSpMkLst>
            <pc:docMk/>
            <pc:sldMk cId="3925283888" sldId="959"/>
            <ac:grpSpMk id="461" creationId="{3F50345A-7CEA-5043-B550-B15AD126093E}"/>
          </ac:grpSpMkLst>
        </pc:grpChg>
        <pc:grpChg chg="mod">
          <ac:chgData name="Satoru Hayasaka" userId="f5f1b623-9aa9-4923-b86d-8ceaae247420" providerId="ADAL" clId="{8127D7C5-0482-427E-8561-DA9E064B2E00}" dt="2020-11-05T19:30:29.319" v="639" actId="1076"/>
          <ac:grpSpMkLst>
            <pc:docMk/>
            <pc:sldMk cId="3925283888" sldId="959"/>
            <ac:grpSpMk id="465" creationId="{0C3079B7-55DE-8B41-B589-C3648B442B09}"/>
          </ac:grpSpMkLst>
        </pc:grpChg>
        <pc:grpChg chg="mod">
          <ac:chgData name="Satoru Hayasaka" userId="f5f1b623-9aa9-4923-b86d-8ceaae247420" providerId="ADAL" clId="{8127D7C5-0482-427E-8561-DA9E064B2E00}" dt="2020-11-05T19:30:29.319" v="639" actId="1076"/>
          <ac:grpSpMkLst>
            <pc:docMk/>
            <pc:sldMk cId="3925283888" sldId="959"/>
            <ac:grpSpMk id="469" creationId="{D925E777-7DF6-5548-B18F-8B314F0700D5}"/>
          </ac:grpSpMkLst>
        </pc:grpChg>
        <pc:grpChg chg="mod">
          <ac:chgData name="Satoru Hayasaka" userId="f5f1b623-9aa9-4923-b86d-8ceaae247420" providerId="ADAL" clId="{8127D7C5-0482-427E-8561-DA9E064B2E00}" dt="2020-11-05T19:30:29.319" v="639" actId="1076"/>
          <ac:grpSpMkLst>
            <pc:docMk/>
            <pc:sldMk cId="3925283888" sldId="959"/>
            <ac:grpSpMk id="473" creationId="{0380D273-A62C-0A41-8552-35025E941E54}"/>
          </ac:grpSpMkLst>
        </pc:grpChg>
        <pc:grpChg chg="mod">
          <ac:chgData name="Satoru Hayasaka" userId="f5f1b623-9aa9-4923-b86d-8ceaae247420" providerId="ADAL" clId="{8127D7C5-0482-427E-8561-DA9E064B2E00}" dt="2020-11-05T19:30:29.319" v="639" actId="1076"/>
          <ac:grpSpMkLst>
            <pc:docMk/>
            <pc:sldMk cId="3925283888" sldId="959"/>
            <ac:grpSpMk id="509" creationId="{CCFE452D-4826-2E4B-BC35-22D9A62AEC01}"/>
          </ac:grpSpMkLst>
        </pc:grpChg>
        <pc:grpChg chg="mod">
          <ac:chgData name="Satoru Hayasaka" userId="f5f1b623-9aa9-4923-b86d-8ceaae247420" providerId="ADAL" clId="{8127D7C5-0482-427E-8561-DA9E064B2E00}" dt="2020-11-05T19:30:29.319" v="639" actId="1076"/>
          <ac:grpSpMkLst>
            <pc:docMk/>
            <pc:sldMk cId="3925283888" sldId="959"/>
            <ac:grpSpMk id="513" creationId="{07CE39EE-714E-E742-A8BA-1C53601B620B}"/>
          </ac:grpSpMkLst>
        </pc:grpChg>
        <pc:grpChg chg="mod">
          <ac:chgData name="Satoru Hayasaka" userId="f5f1b623-9aa9-4923-b86d-8ceaae247420" providerId="ADAL" clId="{8127D7C5-0482-427E-8561-DA9E064B2E00}" dt="2020-11-05T19:30:29.319" v="639" actId="1076"/>
          <ac:grpSpMkLst>
            <pc:docMk/>
            <pc:sldMk cId="3925283888" sldId="959"/>
            <ac:grpSpMk id="517" creationId="{2FEEA64A-25DD-F34E-BD5D-052444361970}"/>
          </ac:grpSpMkLst>
        </pc:grpChg>
        <pc:grpChg chg="mod">
          <ac:chgData name="Satoru Hayasaka" userId="f5f1b623-9aa9-4923-b86d-8ceaae247420" providerId="ADAL" clId="{8127D7C5-0482-427E-8561-DA9E064B2E00}" dt="2020-11-05T19:30:29.319" v="639" actId="1076"/>
          <ac:grpSpMkLst>
            <pc:docMk/>
            <pc:sldMk cId="3925283888" sldId="959"/>
            <ac:grpSpMk id="521" creationId="{F937F02E-9F4D-9247-B256-DB48BD467B84}"/>
          </ac:grpSpMkLst>
        </pc:grpChg>
        <pc:grpChg chg="mod">
          <ac:chgData name="Satoru Hayasaka" userId="f5f1b623-9aa9-4923-b86d-8ceaae247420" providerId="ADAL" clId="{8127D7C5-0482-427E-8561-DA9E064B2E00}" dt="2020-11-05T19:30:29.319" v="639" actId="1076"/>
          <ac:grpSpMkLst>
            <pc:docMk/>
            <pc:sldMk cId="3925283888" sldId="959"/>
            <ac:grpSpMk id="525" creationId="{0520C1EB-54DC-B04E-81A8-04676C970B55}"/>
          </ac:grpSpMkLst>
        </pc:grpChg>
        <pc:grpChg chg="mod">
          <ac:chgData name="Satoru Hayasaka" userId="f5f1b623-9aa9-4923-b86d-8ceaae247420" providerId="ADAL" clId="{8127D7C5-0482-427E-8561-DA9E064B2E00}" dt="2020-11-05T19:30:29.319" v="639" actId="1076"/>
          <ac:grpSpMkLst>
            <pc:docMk/>
            <pc:sldMk cId="3925283888" sldId="959"/>
            <ac:grpSpMk id="529" creationId="{413856CC-13FA-BB47-A79A-AF1105C85E4D}"/>
          </ac:grpSpMkLst>
        </pc:grpChg>
        <pc:grpChg chg="mod">
          <ac:chgData name="Satoru Hayasaka" userId="f5f1b623-9aa9-4923-b86d-8ceaae247420" providerId="ADAL" clId="{8127D7C5-0482-427E-8561-DA9E064B2E00}" dt="2020-11-05T19:30:29.319" v="639" actId="1076"/>
          <ac:grpSpMkLst>
            <pc:docMk/>
            <pc:sldMk cId="3925283888" sldId="959"/>
            <ac:grpSpMk id="569" creationId="{754FCC8C-AE76-624E-8549-78DA82B1ACCF}"/>
          </ac:grpSpMkLst>
        </pc:grpChg>
        <pc:grpChg chg="mod">
          <ac:chgData name="Satoru Hayasaka" userId="f5f1b623-9aa9-4923-b86d-8ceaae247420" providerId="ADAL" clId="{8127D7C5-0482-427E-8561-DA9E064B2E00}" dt="2020-11-05T19:30:29.319" v="639" actId="1076"/>
          <ac:grpSpMkLst>
            <pc:docMk/>
            <pc:sldMk cId="3925283888" sldId="959"/>
            <ac:grpSpMk id="573" creationId="{038E6FAA-53E4-2243-8ADC-9622EC4EE328}"/>
          </ac:grpSpMkLst>
        </pc:grpChg>
        <pc:grpChg chg="mod">
          <ac:chgData name="Satoru Hayasaka" userId="f5f1b623-9aa9-4923-b86d-8ceaae247420" providerId="ADAL" clId="{8127D7C5-0482-427E-8561-DA9E064B2E00}" dt="2020-11-05T19:30:29.319" v="639" actId="1076"/>
          <ac:grpSpMkLst>
            <pc:docMk/>
            <pc:sldMk cId="3925283888" sldId="959"/>
            <ac:grpSpMk id="577" creationId="{C2914E0C-F511-384A-98EC-066E1E47EFD0}"/>
          </ac:grpSpMkLst>
        </pc:grpChg>
        <pc:grpChg chg="mod">
          <ac:chgData name="Satoru Hayasaka" userId="f5f1b623-9aa9-4923-b86d-8ceaae247420" providerId="ADAL" clId="{8127D7C5-0482-427E-8561-DA9E064B2E00}" dt="2020-11-05T19:30:29.319" v="639" actId="1076"/>
          <ac:grpSpMkLst>
            <pc:docMk/>
            <pc:sldMk cId="3925283888" sldId="959"/>
            <ac:grpSpMk id="581" creationId="{537E3215-F4B1-FF41-A27D-11C3775EB606}"/>
          </ac:grpSpMkLst>
        </pc:grpChg>
        <pc:grpChg chg="mod">
          <ac:chgData name="Satoru Hayasaka" userId="f5f1b623-9aa9-4923-b86d-8ceaae247420" providerId="ADAL" clId="{8127D7C5-0482-427E-8561-DA9E064B2E00}" dt="2020-11-05T19:30:29.319" v="639" actId="1076"/>
          <ac:grpSpMkLst>
            <pc:docMk/>
            <pc:sldMk cId="3925283888" sldId="959"/>
            <ac:grpSpMk id="585" creationId="{E039AF84-8DAF-2148-A122-11AE724F3359}"/>
          </ac:grpSpMkLst>
        </pc:grpChg>
        <pc:grpChg chg="mod">
          <ac:chgData name="Satoru Hayasaka" userId="f5f1b623-9aa9-4923-b86d-8ceaae247420" providerId="ADAL" clId="{8127D7C5-0482-427E-8561-DA9E064B2E00}" dt="2020-11-05T19:30:29.319" v="639" actId="1076"/>
          <ac:grpSpMkLst>
            <pc:docMk/>
            <pc:sldMk cId="3925283888" sldId="959"/>
            <ac:grpSpMk id="629" creationId="{A9B9AED9-9509-AF4B-9C30-9781DA5D2D73}"/>
          </ac:grpSpMkLst>
        </pc:grpChg>
        <pc:grpChg chg="mod">
          <ac:chgData name="Satoru Hayasaka" userId="f5f1b623-9aa9-4923-b86d-8ceaae247420" providerId="ADAL" clId="{8127D7C5-0482-427E-8561-DA9E064B2E00}" dt="2020-11-05T19:30:29.319" v="639" actId="1076"/>
          <ac:grpSpMkLst>
            <pc:docMk/>
            <pc:sldMk cId="3925283888" sldId="959"/>
            <ac:grpSpMk id="633" creationId="{DCEDA3F0-C2E6-E645-9B48-2DA8A8BFEC43}"/>
          </ac:grpSpMkLst>
        </pc:grpChg>
        <pc:grpChg chg="mod">
          <ac:chgData name="Satoru Hayasaka" userId="f5f1b623-9aa9-4923-b86d-8ceaae247420" providerId="ADAL" clId="{8127D7C5-0482-427E-8561-DA9E064B2E00}" dt="2020-11-05T19:30:29.319" v="639" actId="1076"/>
          <ac:grpSpMkLst>
            <pc:docMk/>
            <pc:sldMk cId="3925283888" sldId="959"/>
            <ac:grpSpMk id="637" creationId="{BC93853A-C6B5-1043-B4F9-6A52D50468C2}"/>
          </ac:grpSpMkLst>
        </pc:grpChg>
        <pc:grpChg chg="mod">
          <ac:chgData name="Satoru Hayasaka" userId="f5f1b623-9aa9-4923-b86d-8ceaae247420" providerId="ADAL" clId="{8127D7C5-0482-427E-8561-DA9E064B2E00}" dt="2020-11-05T19:30:29.319" v="639" actId="1076"/>
          <ac:grpSpMkLst>
            <pc:docMk/>
            <pc:sldMk cId="3925283888" sldId="959"/>
            <ac:grpSpMk id="641" creationId="{6F6BDDE2-4ED4-B242-872D-6EDB552689EE}"/>
          </ac:grpSpMkLst>
        </pc:grpChg>
        <pc:grpChg chg="mod">
          <ac:chgData name="Satoru Hayasaka" userId="f5f1b623-9aa9-4923-b86d-8ceaae247420" providerId="ADAL" clId="{8127D7C5-0482-427E-8561-DA9E064B2E00}" dt="2020-11-05T19:30:29.319" v="639" actId="1076"/>
          <ac:grpSpMkLst>
            <pc:docMk/>
            <pc:sldMk cId="3925283888" sldId="959"/>
            <ac:grpSpMk id="689" creationId="{D531B042-A659-3E47-84DE-19D37E2E2951}"/>
          </ac:grpSpMkLst>
        </pc:grpChg>
        <pc:grpChg chg="mod">
          <ac:chgData name="Satoru Hayasaka" userId="f5f1b623-9aa9-4923-b86d-8ceaae247420" providerId="ADAL" clId="{8127D7C5-0482-427E-8561-DA9E064B2E00}" dt="2020-11-05T19:30:29.319" v="639" actId="1076"/>
          <ac:grpSpMkLst>
            <pc:docMk/>
            <pc:sldMk cId="3925283888" sldId="959"/>
            <ac:grpSpMk id="693" creationId="{1EDD20D9-EF68-4C41-8C67-AD2B84B4835F}"/>
          </ac:grpSpMkLst>
        </pc:grpChg>
        <pc:grpChg chg="mod">
          <ac:chgData name="Satoru Hayasaka" userId="f5f1b623-9aa9-4923-b86d-8ceaae247420" providerId="ADAL" clId="{8127D7C5-0482-427E-8561-DA9E064B2E00}" dt="2020-11-05T19:30:29.319" v="639" actId="1076"/>
          <ac:grpSpMkLst>
            <pc:docMk/>
            <pc:sldMk cId="3925283888" sldId="959"/>
            <ac:grpSpMk id="697" creationId="{0CDD6C2D-C0BB-524B-8217-F8E11ADBB1F5}"/>
          </ac:grpSpMkLst>
        </pc:grpChg>
        <pc:grpChg chg="mod">
          <ac:chgData name="Satoru Hayasaka" userId="f5f1b623-9aa9-4923-b86d-8ceaae247420" providerId="ADAL" clId="{8127D7C5-0482-427E-8561-DA9E064B2E00}" dt="2020-11-05T19:30:29.319" v="639" actId="1076"/>
          <ac:grpSpMkLst>
            <pc:docMk/>
            <pc:sldMk cId="3925283888" sldId="959"/>
            <ac:grpSpMk id="749" creationId="{66138859-6776-CF4D-B6F4-EEBEE4EB7F6F}"/>
          </ac:grpSpMkLst>
        </pc:grpChg>
        <pc:grpChg chg="mod">
          <ac:chgData name="Satoru Hayasaka" userId="f5f1b623-9aa9-4923-b86d-8ceaae247420" providerId="ADAL" clId="{8127D7C5-0482-427E-8561-DA9E064B2E00}" dt="2020-11-05T19:30:29.319" v="639" actId="1076"/>
          <ac:grpSpMkLst>
            <pc:docMk/>
            <pc:sldMk cId="3925283888" sldId="959"/>
            <ac:grpSpMk id="753" creationId="{22446B67-7F6A-834B-86F5-FE86F671F2DE}"/>
          </ac:grpSpMkLst>
        </pc:grpChg>
        <pc:grpChg chg="mod">
          <ac:chgData name="Satoru Hayasaka" userId="f5f1b623-9aa9-4923-b86d-8ceaae247420" providerId="ADAL" clId="{8127D7C5-0482-427E-8561-DA9E064B2E00}" dt="2020-11-05T19:30:29.319" v="639" actId="1076"/>
          <ac:grpSpMkLst>
            <pc:docMk/>
            <pc:sldMk cId="3925283888" sldId="959"/>
            <ac:grpSpMk id="809" creationId="{9E5C0825-46CC-1F42-BDD9-0FCA617DA6C4}"/>
          </ac:grpSpMkLst>
        </pc:grpChg>
        <pc:grpChg chg="mod">
          <ac:chgData name="Satoru Hayasaka" userId="f5f1b623-9aa9-4923-b86d-8ceaae247420" providerId="ADAL" clId="{8127D7C5-0482-427E-8561-DA9E064B2E00}" dt="2020-11-05T19:30:29.319" v="639" actId="1076"/>
          <ac:grpSpMkLst>
            <pc:docMk/>
            <pc:sldMk cId="3925283888" sldId="959"/>
            <ac:grpSpMk id="930" creationId="{4BB5644A-3506-3340-91C9-94B5E495C510}"/>
          </ac:grpSpMkLst>
        </pc:grpChg>
        <pc:grpChg chg="mod">
          <ac:chgData name="Satoru Hayasaka" userId="f5f1b623-9aa9-4923-b86d-8ceaae247420" providerId="ADAL" clId="{8127D7C5-0482-427E-8561-DA9E064B2E00}" dt="2020-11-05T19:30:29.319" v="639" actId="1076"/>
          <ac:grpSpMkLst>
            <pc:docMk/>
            <pc:sldMk cId="3925283888" sldId="959"/>
            <ac:grpSpMk id="1077" creationId="{491B032D-7BCE-414C-B9E0-6033E1069226}"/>
          </ac:grpSpMkLst>
        </pc:grpChg>
        <pc:grpChg chg="mod">
          <ac:chgData name="Satoru Hayasaka" userId="f5f1b623-9aa9-4923-b86d-8ceaae247420" providerId="ADAL" clId="{8127D7C5-0482-427E-8561-DA9E064B2E00}" dt="2020-11-05T19:30:29.319" v="639" actId="1076"/>
          <ac:grpSpMkLst>
            <pc:docMk/>
            <pc:sldMk cId="3925283888" sldId="959"/>
            <ac:grpSpMk id="1222" creationId="{85FB0204-C192-6E4B-BBEA-4D6EC5A45D58}"/>
          </ac:grpSpMkLst>
        </pc:grpChg>
      </pc:sldChg>
      <pc:sldChg chg="modSp mod modClrScheme chgLayout">
        <pc:chgData name="Satoru Hayasaka" userId="f5f1b623-9aa9-4923-b86d-8ceaae247420" providerId="ADAL" clId="{8127D7C5-0482-427E-8561-DA9E064B2E00}" dt="2020-11-05T19:24:23.732" v="568" actId="700"/>
        <pc:sldMkLst>
          <pc:docMk/>
          <pc:sldMk cId="2929936609" sldId="1026"/>
        </pc:sldMkLst>
        <pc:spChg chg="mod ord">
          <ac:chgData name="Satoru Hayasaka" userId="f5f1b623-9aa9-4923-b86d-8ceaae247420" providerId="ADAL" clId="{8127D7C5-0482-427E-8561-DA9E064B2E00}" dt="2020-11-05T19:24:23.732" v="568" actId="700"/>
          <ac:spMkLst>
            <pc:docMk/>
            <pc:sldMk cId="2929936609" sldId="1026"/>
            <ac:spMk id="2" creationId="{180E1145-6085-49BC-978E-366B201DA12B}"/>
          </ac:spMkLst>
        </pc:spChg>
        <pc:spChg chg="mod ord">
          <ac:chgData name="Satoru Hayasaka" userId="f5f1b623-9aa9-4923-b86d-8ceaae247420" providerId="ADAL" clId="{8127D7C5-0482-427E-8561-DA9E064B2E00}" dt="2020-11-05T19:24:23.732" v="568" actId="700"/>
          <ac:spMkLst>
            <pc:docMk/>
            <pc:sldMk cId="2929936609" sldId="1026"/>
            <ac:spMk id="3" creationId="{F6A98DB6-DB81-4A7B-94CF-0A3926857B3C}"/>
          </ac:spMkLst>
        </pc:spChg>
        <pc:spChg chg="mod ord">
          <ac:chgData name="Satoru Hayasaka" userId="f5f1b623-9aa9-4923-b86d-8ceaae247420" providerId="ADAL" clId="{8127D7C5-0482-427E-8561-DA9E064B2E00}" dt="2020-11-05T19:24:23.732" v="568" actId="700"/>
          <ac:spMkLst>
            <pc:docMk/>
            <pc:sldMk cId="2929936609" sldId="1026"/>
            <ac:spMk id="4" creationId="{04842671-9DB2-5D4F-9B72-C2BD0AFDC528}"/>
          </ac:spMkLst>
        </pc:spChg>
      </pc:sldChg>
      <pc:sldChg chg="modSp mod modClrScheme chgLayout">
        <pc:chgData name="Satoru Hayasaka" userId="f5f1b623-9aa9-4923-b86d-8ceaae247420" providerId="ADAL" clId="{8127D7C5-0482-427E-8561-DA9E064B2E00}" dt="2020-11-05T19:23:46.438" v="567" actId="700"/>
        <pc:sldMkLst>
          <pc:docMk/>
          <pc:sldMk cId="4090599959" sldId="1027"/>
        </pc:sldMkLst>
        <pc:spChg chg="mod ord">
          <ac:chgData name="Satoru Hayasaka" userId="f5f1b623-9aa9-4923-b86d-8ceaae247420" providerId="ADAL" clId="{8127D7C5-0482-427E-8561-DA9E064B2E00}" dt="2020-11-05T19:23:46.438" v="567" actId="700"/>
          <ac:spMkLst>
            <pc:docMk/>
            <pc:sldMk cId="4090599959" sldId="1027"/>
            <ac:spMk id="2" creationId="{763F0969-F1DA-45A1-A6AD-5CD39E7B2039}"/>
          </ac:spMkLst>
        </pc:spChg>
        <pc:spChg chg="mod ord">
          <ac:chgData name="Satoru Hayasaka" userId="f5f1b623-9aa9-4923-b86d-8ceaae247420" providerId="ADAL" clId="{8127D7C5-0482-427E-8561-DA9E064B2E00}" dt="2020-11-05T19:23:46.438" v="567" actId="700"/>
          <ac:spMkLst>
            <pc:docMk/>
            <pc:sldMk cId="4090599959" sldId="1027"/>
            <ac:spMk id="3" creationId="{8153816B-D1BE-47C8-ACBC-0788C4837BBD}"/>
          </ac:spMkLst>
        </pc:spChg>
        <pc:spChg chg="mod ord">
          <ac:chgData name="Satoru Hayasaka" userId="f5f1b623-9aa9-4923-b86d-8ceaae247420" providerId="ADAL" clId="{8127D7C5-0482-427E-8561-DA9E064B2E00}" dt="2020-11-05T19:23:46.438" v="567" actId="700"/>
          <ac:spMkLst>
            <pc:docMk/>
            <pc:sldMk cId="4090599959" sldId="1027"/>
            <ac:spMk id="4" creationId="{582E6FA9-5D81-BA41-AA80-13600D40D19E}"/>
          </ac:spMkLst>
        </pc:spChg>
      </pc:sldChg>
      <pc:sldChg chg="modSp mod modClrScheme chgLayout">
        <pc:chgData name="Satoru Hayasaka" userId="f5f1b623-9aa9-4923-b86d-8ceaae247420" providerId="ADAL" clId="{8127D7C5-0482-427E-8561-DA9E064B2E00}" dt="2020-11-05T19:18:14.469" v="143" actId="700"/>
        <pc:sldMkLst>
          <pc:docMk/>
          <pc:sldMk cId="1881681408" sldId="1028"/>
        </pc:sldMkLst>
        <pc:spChg chg="mod ord">
          <ac:chgData name="Satoru Hayasaka" userId="f5f1b623-9aa9-4923-b86d-8ceaae247420" providerId="ADAL" clId="{8127D7C5-0482-427E-8561-DA9E064B2E00}" dt="2020-11-05T19:18:14.469" v="143" actId="700"/>
          <ac:spMkLst>
            <pc:docMk/>
            <pc:sldMk cId="1881681408" sldId="1028"/>
            <ac:spMk id="2" creationId="{B9A83598-E497-4880-AFD7-D01D82E1F7D0}"/>
          </ac:spMkLst>
        </pc:spChg>
        <pc:spChg chg="mod ord">
          <ac:chgData name="Satoru Hayasaka" userId="f5f1b623-9aa9-4923-b86d-8ceaae247420" providerId="ADAL" clId="{8127D7C5-0482-427E-8561-DA9E064B2E00}" dt="2020-11-05T19:18:14.469" v="143" actId="700"/>
          <ac:spMkLst>
            <pc:docMk/>
            <pc:sldMk cId="1881681408" sldId="1028"/>
            <ac:spMk id="3" creationId="{59A3A6AF-96FE-4440-8355-406FA6A77D08}"/>
          </ac:spMkLst>
        </pc:spChg>
        <pc:spChg chg="mod ord">
          <ac:chgData name="Satoru Hayasaka" userId="f5f1b623-9aa9-4923-b86d-8ceaae247420" providerId="ADAL" clId="{8127D7C5-0482-427E-8561-DA9E064B2E00}" dt="2020-11-05T19:18:14.469" v="143" actId="700"/>
          <ac:spMkLst>
            <pc:docMk/>
            <pc:sldMk cId="1881681408" sldId="1028"/>
            <ac:spMk id="4" creationId="{FE8D3F4B-E01C-C348-8BE6-5EAE62116484}"/>
          </ac:spMkLst>
        </pc:spChg>
      </pc:sldChg>
      <pc:sldChg chg="addSp delSp modSp mod modClrScheme chgLayout">
        <pc:chgData name="Satoru Hayasaka" userId="f5f1b623-9aa9-4923-b86d-8ceaae247420" providerId="ADAL" clId="{8127D7C5-0482-427E-8561-DA9E064B2E00}" dt="2020-11-05T19:31:40.363" v="644" actId="700"/>
        <pc:sldMkLst>
          <pc:docMk/>
          <pc:sldMk cId="138118755" sldId="1029"/>
        </pc:sldMkLst>
        <pc:spChg chg="mod ord">
          <ac:chgData name="Satoru Hayasaka" userId="f5f1b623-9aa9-4923-b86d-8ceaae247420" providerId="ADAL" clId="{8127D7C5-0482-427E-8561-DA9E064B2E00}" dt="2020-11-05T19:31:40.363" v="644" actId="700"/>
          <ac:spMkLst>
            <pc:docMk/>
            <pc:sldMk cId="138118755" sldId="1029"/>
            <ac:spMk id="2" creationId="{38DB8B5E-9A94-4AF1-8B02-0C4DCFC83999}"/>
          </ac:spMkLst>
        </pc:spChg>
        <pc:spChg chg="mod ord">
          <ac:chgData name="Satoru Hayasaka" userId="f5f1b623-9aa9-4923-b86d-8ceaae247420" providerId="ADAL" clId="{8127D7C5-0482-427E-8561-DA9E064B2E00}" dt="2020-11-05T19:31:40.363" v="644" actId="700"/>
          <ac:spMkLst>
            <pc:docMk/>
            <pc:sldMk cId="138118755" sldId="1029"/>
            <ac:spMk id="4" creationId="{2C94F2B5-372A-AE44-BE07-4BEA98FBB7A0}"/>
          </ac:spMkLst>
        </pc:spChg>
        <pc:spChg chg="mod ord">
          <ac:chgData name="Satoru Hayasaka" userId="f5f1b623-9aa9-4923-b86d-8ceaae247420" providerId="ADAL" clId="{8127D7C5-0482-427E-8561-DA9E064B2E00}" dt="2020-11-05T19:31:40.363" v="644" actId="700"/>
          <ac:spMkLst>
            <pc:docMk/>
            <pc:sldMk cId="138118755" sldId="1029"/>
            <ac:spMk id="5" creationId="{2667197F-E806-894A-9EC3-AB90CEA56457}"/>
          </ac:spMkLst>
        </pc:spChg>
        <pc:spChg chg="add mod">
          <ac:chgData name="Satoru Hayasaka" userId="f5f1b623-9aa9-4923-b86d-8ceaae247420" providerId="ADAL" clId="{8127D7C5-0482-427E-8561-DA9E064B2E00}" dt="2020-10-29T01:55:08.142" v="132" actId="1076"/>
          <ac:spMkLst>
            <pc:docMk/>
            <pc:sldMk cId="138118755" sldId="1029"/>
            <ac:spMk id="7" creationId="{ECCAEC80-E53A-4AB7-A1EC-5C80BAE7844C}"/>
          </ac:spMkLst>
        </pc:spChg>
        <pc:spChg chg="add mod">
          <ac:chgData name="Satoru Hayasaka" userId="f5f1b623-9aa9-4923-b86d-8ceaae247420" providerId="ADAL" clId="{8127D7C5-0482-427E-8561-DA9E064B2E00}" dt="2020-10-29T01:55:08.142" v="132" actId="1076"/>
          <ac:spMkLst>
            <pc:docMk/>
            <pc:sldMk cId="138118755" sldId="1029"/>
            <ac:spMk id="9" creationId="{74BF82F9-EA9E-461D-B249-9CB32FF60BBC}"/>
          </ac:spMkLst>
        </pc:spChg>
        <pc:spChg chg="add mod">
          <ac:chgData name="Satoru Hayasaka" userId="f5f1b623-9aa9-4923-b86d-8ceaae247420" providerId="ADAL" clId="{8127D7C5-0482-427E-8561-DA9E064B2E00}" dt="2020-10-29T01:55:08.142" v="132" actId="1076"/>
          <ac:spMkLst>
            <pc:docMk/>
            <pc:sldMk cId="138118755" sldId="1029"/>
            <ac:spMk id="10" creationId="{A0A4D142-97F7-43CC-B885-695575FAFE76}"/>
          </ac:spMkLst>
        </pc:spChg>
        <pc:picChg chg="add mod">
          <ac:chgData name="Satoru Hayasaka" userId="f5f1b623-9aa9-4923-b86d-8ceaae247420" providerId="ADAL" clId="{8127D7C5-0482-427E-8561-DA9E064B2E00}" dt="2020-10-29T01:55:02.263" v="131" actId="1076"/>
          <ac:picMkLst>
            <pc:docMk/>
            <pc:sldMk cId="138118755" sldId="1029"/>
            <ac:picMk id="6" creationId="{A23C23A2-4C5B-48B2-A81B-0A1153F9D930}"/>
          </ac:picMkLst>
        </pc:picChg>
        <pc:picChg chg="del">
          <ac:chgData name="Satoru Hayasaka" userId="f5f1b623-9aa9-4923-b86d-8ceaae247420" providerId="ADAL" clId="{8127D7C5-0482-427E-8561-DA9E064B2E00}" dt="2020-10-29T01:42:22.339" v="7" actId="478"/>
          <ac:picMkLst>
            <pc:docMk/>
            <pc:sldMk cId="138118755" sldId="1029"/>
            <ac:picMk id="8" creationId="{C74C1D81-A7F8-4266-B2EA-AD7A6C8257E8}"/>
          </ac:picMkLst>
        </pc:picChg>
        <pc:picChg chg="add mod">
          <ac:chgData name="Satoru Hayasaka" userId="f5f1b623-9aa9-4923-b86d-8ceaae247420" providerId="ADAL" clId="{8127D7C5-0482-427E-8561-DA9E064B2E00}" dt="2020-10-29T01:55:35.075" v="138" actId="1076"/>
          <ac:picMkLst>
            <pc:docMk/>
            <pc:sldMk cId="138118755" sldId="1029"/>
            <ac:picMk id="12" creationId="{12B51623-08F5-48A9-96EB-6288771B048A}"/>
          </ac:picMkLst>
        </pc:picChg>
      </pc:sldChg>
      <pc:sldChg chg="modSp mod modClrScheme chgLayout">
        <pc:chgData name="Satoru Hayasaka" userId="f5f1b623-9aa9-4923-b86d-8ceaae247420" providerId="ADAL" clId="{8127D7C5-0482-427E-8561-DA9E064B2E00}" dt="2020-11-05T19:18:14.469" v="143" actId="700"/>
        <pc:sldMkLst>
          <pc:docMk/>
          <pc:sldMk cId="3729208232" sldId="1030"/>
        </pc:sldMkLst>
        <pc:spChg chg="mod ord">
          <ac:chgData name="Satoru Hayasaka" userId="f5f1b623-9aa9-4923-b86d-8ceaae247420" providerId="ADAL" clId="{8127D7C5-0482-427E-8561-DA9E064B2E00}" dt="2020-11-05T19:18:14.469" v="143" actId="700"/>
          <ac:spMkLst>
            <pc:docMk/>
            <pc:sldMk cId="3729208232" sldId="1030"/>
            <ac:spMk id="2" creationId="{214AE63E-1A3B-412E-8F46-7FCE73E5AD42}"/>
          </ac:spMkLst>
        </pc:spChg>
        <pc:spChg chg="mod ord">
          <ac:chgData name="Satoru Hayasaka" userId="f5f1b623-9aa9-4923-b86d-8ceaae247420" providerId="ADAL" clId="{8127D7C5-0482-427E-8561-DA9E064B2E00}" dt="2020-11-05T19:18:14.469" v="143" actId="700"/>
          <ac:spMkLst>
            <pc:docMk/>
            <pc:sldMk cId="3729208232" sldId="1030"/>
            <ac:spMk id="3" creationId="{FA2701BB-4665-4FBE-AB3E-01E7C2D0EF3E}"/>
          </ac:spMkLst>
        </pc:spChg>
        <pc:spChg chg="mod ord">
          <ac:chgData name="Satoru Hayasaka" userId="f5f1b623-9aa9-4923-b86d-8ceaae247420" providerId="ADAL" clId="{8127D7C5-0482-427E-8561-DA9E064B2E00}" dt="2020-11-05T19:18:14.469" v="143" actId="700"/>
          <ac:spMkLst>
            <pc:docMk/>
            <pc:sldMk cId="3729208232" sldId="1030"/>
            <ac:spMk id="7" creationId="{4A5414E2-2468-6A4C-8AE9-99AC410DE51B}"/>
          </ac:spMkLst>
        </pc:spChg>
      </pc:sldChg>
      <pc:sldChg chg="modSp mod modClrScheme chgLayout">
        <pc:chgData name="Satoru Hayasaka" userId="f5f1b623-9aa9-4923-b86d-8ceaae247420" providerId="ADAL" clId="{8127D7C5-0482-427E-8561-DA9E064B2E00}" dt="2020-11-05T19:18:47.612" v="148" actId="1076"/>
        <pc:sldMkLst>
          <pc:docMk/>
          <pc:sldMk cId="3454899130" sldId="1031"/>
        </pc:sldMkLst>
        <pc:spChg chg="mod ord">
          <ac:chgData name="Satoru Hayasaka" userId="f5f1b623-9aa9-4923-b86d-8ceaae247420" providerId="ADAL" clId="{8127D7C5-0482-427E-8561-DA9E064B2E00}" dt="2020-11-05T19:18:14.469" v="143" actId="700"/>
          <ac:spMkLst>
            <pc:docMk/>
            <pc:sldMk cId="3454899130" sldId="1031"/>
            <ac:spMk id="2" creationId="{BEDF259A-7259-41E3-9EED-81B56FFBE301}"/>
          </ac:spMkLst>
        </pc:spChg>
        <pc:spChg chg="mod ord">
          <ac:chgData name="Satoru Hayasaka" userId="f5f1b623-9aa9-4923-b86d-8ceaae247420" providerId="ADAL" clId="{8127D7C5-0482-427E-8561-DA9E064B2E00}" dt="2020-11-05T19:18:14.469" v="143" actId="700"/>
          <ac:spMkLst>
            <pc:docMk/>
            <pc:sldMk cId="3454899130" sldId="1031"/>
            <ac:spMk id="3" creationId="{FF81E9D2-F4A5-4065-9444-497494EBE7F2}"/>
          </ac:spMkLst>
        </pc:spChg>
        <pc:spChg chg="mod">
          <ac:chgData name="Satoru Hayasaka" userId="f5f1b623-9aa9-4923-b86d-8ceaae247420" providerId="ADAL" clId="{8127D7C5-0482-427E-8561-DA9E064B2E00}" dt="2020-11-05T19:18:35.713" v="147" actId="1076"/>
          <ac:spMkLst>
            <pc:docMk/>
            <pc:sldMk cId="3454899130" sldId="1031"/>
            <ac:spMk id="7" creationId="{65942DC9-F7B9-462C-9CE9-5C4703722BD2}"/>
          </ac:spMkLst>
        </pc:spChg>
        <pc:spChg chg="mod ord">
          <ac:chgData name="Satoru Hayasaka" userId="f5f1b623-9aa9-4923-b86d-8ceaae247420" providerId="ADAL" clId="{8127D7C5-0482-427E-8561-DA9E064B2E00}" dt="2020-11-05T19:18:14.469" v="143" actId="700"/>
          <ac:spMkLst>
            <pc:docMk/>
            <pc:sldMk cId="3454899130" sldId="1031"/>
            <ac:spMk id="8" creationId="{D584C60D-9572-F64A-8A38-651DCEAAF96E}"/>
          </ac:spMkLst>
        </pc:spChg>
        <pc:picChg chg="mod">
          <ac:chgData name="Satoru Hayasaka" userId="f5f1b623-9aa9-4923-b86d-8ceaae247420" providerId="ADAL" clId="{8127D7C5-0482-427E-8561-DA9E064B2E00}" dt="2020-11-05T19:18:47.612" v="148" actId="1076"/>
          <ac:picMkLst>
            <pc:docMk/>
            <pc:sldMk cId="3454899130" sldId="1031"/>
            <ac:picMk id="4" creationId="{AD8598F4-50C7-42A8-9534-BB7B8944C51A}"/>
          </ac:picMkLst>
        </pc:picChg>
      </pc:sldChg>
      <pc:sldChg chg="modSp mod modClrScheme chgLayout">
        <pc:chgData name="Satoru Hayasaka" userId="f5f1b623-9aa9-4923-b86d-8ceaae247420" providerId="ADAL" clId="{8127D7C5-0482-427E-8561-DA9E064B2E00}" dt="2020-11-05T19:19:06.621" v="156" actId="1035"/>
        <pc:sldMkLst>
          <pc:docMk/>
          <pc:sldMk cId="1923335870" sldId="1032"/>
        </pc:sldMkLst>
        <pc:spChg chg="mod ord">
          <ac:chgData name="Satoru Hayasaka" userId="f5f1b623-9aa9-4923-b86d-8ceaae247420" providerId="ADAL" clId="{8127D7C5-0482-427E-8561-DA9E064B2E00}" dt="2020-11-05T19:18:14.469" v="143" actId="700"/>
          <ac:spMkLst>
            <pc:docMk/>
            <pc:sldMk cId="1923335870" sldId="1032"/>
            <ac:spMk id="2" creationId="{690E890C-68DC-4F69-A9C6-98128C13D32C}"/>
          </ac:spMkLst>
        </pc:spChg>
        <pc:spChg chg="mod ord">
          <ac:chgData name="Satoru Hayasaka" userId="f5f1b623-9aa9-4923-b86d-8ceaae247420" providerId="ADAL" clId="{8127D7C5-0482-427E-8561-DA9E064B2E00}" dt="2020-11-05T19:18:14.469" v="143" actId="700"/>
          <ac:spMkLst>
            <pc:docMk/>
            <pc:sldMk cId="1923335870" sldId="1032"/>
            <ac:spMk id="3" creationId="{6ED22E4E-B485-46D4-A1C8-215E7B1553E3}"/>
          </ac:spMkLst>
        </pc:spChg>
        <pc:spChg chg="mod ord">
          <ac:chgData name="Satoru Hayasaka" userId="f5f1b623-9aa9-4923-b86d-8ceaae247420" providerId="ADAL" clId="{8127D7C5-0482-427E-8561-DA9E064B2E00}" dt="2020-11-05T19:18:14.469" v="143" actId="700"/>
          <ac:spMkLst>
            <pc:docMk/>
            <pc:sldMk cId="1923335870" sldId="1032"/>
            <ac:spMk id="4" creationId="{35DADC3C-E927-3343-BE39-22BD35D898F4}"/>
          </ac:spMkLst>
        </pc:spChg>
        <pc:spChg chg="mod">
          <ac:chgData name="Satoru Hayasaka" userId="f5f1b623-9aa9-4923-b86d-8ceaae247420" providerId="ADAL" clId="{8127D7C5-0482-427E-8561-DA9E064B2E00}" dt="2020-11-05T19:19:06.621" v="156" actId="1035"/>
          <ac:spMkLst>
            <pc:docMk/>
            <pc:sldMk cId="1923335870" sldId="1032"/>
            <ac:spMk id="6" creationId="{360B78E6-15CF-4515-876F-CE766DFCC125}"/>
          </ac:spMkLst>
        </pc:spChg>
      </pc:sldChg>
      <pc:sldChg chg="modSp mod modClrScheme chgLayout">
        <pc:chgData name="Satoru Hayasaka" userId="f5f1b623-9aa9-4923-b86d-8ceaae247420" providerId="ADAL" clId="{8127D7C5-0482-427E-8561-DA9E064B2E00}" dt="2020-11-05T19:17:39.307" v="141" actId="700"/>
        <pc:sldMkLst>
          <pc:docMk/>
          <pc:sldMk cId="2463258718" sldId="1035"/>
        </pc:sldMkLst>
        <pc:spChg chg="mod ord">
          <ac:chgData name="Satoru Hayasaka" userId="f5f1b623-9aa9-4923-b86d-8ceaae247420" providerId="ADAL" clId="{8127D7C5-0482-427E-8561-DA9E064B2E00}" dt="2020-11-05T19:17:39.307" v="141" actId="700"/>
          <ac:spMkLst>
            <pc:docMk/>
            <pc:sldMk cId="2463258718" sldId="1035"/>
            <ac:spMk id="2" creationId="{392ABC77-0FCC-1A42-BBA8-CA1F6B4C337D}"/>
          </ac:spMkLst>
        </pc:spChg>
        <pc:spChg chg="mod ord">
          <ac:chgData name="Satoru Hayasaka" userId="f5f1b623-9aa9-4923-b86d-8ceaae247420" providerId="ADAL" clId="{8127D7C5-0482-427E-8561-DA9E064B2E00}" dt="2020-11-05T19:17:39.307" v="141" actId="700"/>
          <ac:spMkLst>
            <pc:docMk/>
            <pc:sldMk cId="2463258718" sldId="1035"/>
            <ac:spMk id="3" creationId="{D618F6C7-76DC-4BD2-AA23-D2DBEFAB3F18}"/>
          </ac:spMkLst>
        </pc:spChg>
        <pc:spChg chg="mod ord">
          <ac:chgData name="Satoru Hayasaka" userId="f5f1b623-9aa9-4923-b86d-8ceaae247420" providerId="ADAL" clId="{8127D7C5-0482-427E-8561-DA9E064B2E00}" dt="2020-11-05T19:17:39.307" v="141" actId="700"/>
          <ac:spMkLst>
            <pc:docMk/>
            <pc:sldMk cId="2463258718" sldId="1035"/>
            <ac:spMk id="4" creationId="{059CEC55-8B75-4A09-AC30-73A9D553CCF8}"/>
          </ac:spMkLst>
        </pc:spChg>
      </pc:sldChg>
      <pc:sldChg chg="modSp mod modClrScheme chgLayout">
        <pc:chgData name="Satoru Hayasaka" userId="f5f1b623-9aa9-4923-b86d-8ceaae247420" providerId="ADAL" clId="{8127D7C5-0482-427E-8561-DA9E064B2E00}" dt="2020-11-05T19:22:14.236" v="322" actId="1037"/>
        <pc:sldMkLst>
          <pc:docMk/>
          <pc:sldMk cId="383017583" sldId="1041"/>
        </pc:sldMkLst>
        <pc:spChg chg="mod ord">
          <ac:chgData name="Satoru Hayasaka" userId="f5f1b623-9aa9-4923-b86d-8ceaae247420" providerId="ADAL" clId="{8127D7C5-0482-427E-8561-DA9E064B2E00}" dt="2020-11-05T19:18:14.469" v="143" actId="700"/>
          <ac:spMkLst>
            <pc:docMk/>
            <pc:sldMk cId="383017583" sldId="1041"/>
            <ac:spMk id="2" creationId="{5EC63672-EC3A-430E-A0B9-1C12E6A1F8E7}"/>
          </ac:spMkLst>
        </pc:spChg>
        <pc:spChg chg="mod ord">
          <ac:chgData name="Satoru Hayasaka" userId="f5f1b623-9aa9-4923-b86d-8ceaae247420" providerId="ADAL" clId="{8127D7C5-0482-427E-8561-DA9E064B2E00}" dt="2020-11-05T19:18:14.553" v="145" actId="27636"/>
          <ac:spMkLst>
            <pc:docMk/>
            <pc:sldMk cId="383017583" sldId="1041"/>
            <ac:spMk id="3" creationId="{CA8FBF24-D1DE-462D-92CC-9168A16E56E4}"/>
          </ac:spMkLst>
        </pc:spChg>
        <pc:spChg chg="mod">
          <ac:chgData name="Satoru Hayasaka" userId="f5f1b623-9aa9-4923-b86d-8ceaae247420" providerId="ADAL" clId="{8127D7C5-0482-427E-8561-DA9E064B2E00}" dt="2020-11-05T19:22:14.236" v="322" actId="1037"/>
          <ac:spMkLst>
            <pc:docMk/>
            <pc:sldMk cId="383017583" sldId="1041"/>
            <ac:spMk id="5" creationId="{F55D6B63-D051-41A2-A205-E4AD4A225650}"/>
          </ac:spMkLst>
        </pc:spChg>
        <pc:spChg chg="mod">
          <ac:chgData name="Satoru Hayasaka" userId="f5f1b623-9aa9-4923-b86d-8ceaae247420" providerId="ADAL" clId="{8127D7C5-0482-427E-8561-DA9E064B2E00}" dt="2020-11-05T19:22:14.236" v="322" actId="1037"/>
          <ac:spMkLst>
            <pc:docMk/>
            <pc:sldMk cId="383017583" sldId="1041"/>
            <ac:spMk id="6" creationId="{64E74F98-1A88-4639-A1E4-F7B8B1E77D99}"/>
          </ac:spMkLst>
        </pc:spChg>
        <pc:spChg chg="mod ord">
          <ac:chgData name="Satoru Hayasaka" userId="f5f1b623-9aa9-4923-b86d-8ceaae247420" providerId="ADAL" clId="{8127D7C5-0482-427E-8561-DA9E064B2E00}" dt="2020-11-05T19:18:14.469" v="143" actId="700"/>
          <ac:spMkLst>
            <pc:docMk/>
            <pc:sldMk cId="383017583" sldId="1041"/>
            <ac:spMk id="10" creationId="{88C97737-69CE-B94D-9091-E0A01ABD5B90}"/>
          </ac:spMkLst>
        </pc:spChg>
        <pc:cxnChg chg="mod">
          <ac:chgData name="Satoru Hayasaka" userId="f5f1b623-9aa9-4923-b86d-8ceaae247420" providerId="ADAL" clId="{8127D7C5-0482-427E-8561-DA9E064B2E00}" dt="2020-11-05T19:22:14.236" v="322" actId="1037"/>
          <ac:cxnSpMkLst>
            <pc:docMk/>
            <pc:sldMk cId="383017583" sldId="1041"/>
            <ac:cxnSpMk id="8" creationId="{E2221B02-06A4-4D91-A0EE-F88B109A94F7}"/>
          </ac:cxnSpMkLst>
        </pc:cxnChg>
      </pc:sldChg>
      <pc:sldChg chg="modSp mod modClrScheme chgLayout">
        <pc:chgData name="Satoru Hayasaka" userId="f5f1b623-9aa9-4923-b86d-8ceaae247420" providerId="ADAL" clId="{8127D7C5-0482-427E-8561-DA9E064B2E00}" dt="2020-11-05T19:17:18.340" v="140" actId="700"/>
        <pc:sldMkLst>
          <pc:docMk/>
          <pc:sldMk cId="1811117809" sldId="1047"/>
        </pc:sldMkLst>
        <pc:spChg chg="mod ord">
          <ac:chgData name="Satoru Hayasaka" userId="f5f1b623-9aa9-4923-b86d-8ceaae247420" providerId="ADAL" clId="{8127D7C5-0482-427E-8561-DA9E064B2E00}" dt="2020-11-05T19:17:18.340" v="140" actId="700"/>
          <ac:spMkLst>
            <pc:docMk/>
            <pc:sldMk cId="1811117809" sldId="1047"/>
            <ac:spMk id="2" creationId="{D29F67EA-4D37-47C7-AACC-7D0D86142780}"/>
          </ac:spMkLst>
        </pc:spChg>
        <pc:spChg chg="mod ord">
          <ac:chgData name="Satoru Hayasaka" userId="f5f1b623-9aa9-4923-b86d-8ceaae247420" providerId="ADAL" clId="{8127D7C5-0482-427E-8561-DA9E064B2E00}" dt="2020-11-05T19:17:18.340" v="140" actId="700"/>
          <ac:spMkLst>
            <pc:docMk/>
            <pc:sldMk cId="1811117809" sldId="1047"/>
            <ac:spMk id="3" creationId="{3929EA28-A9C3-4985-A282-A234C975E74E}"/>
          </ac:spMkLst>
        </pc:spChg>
        <pc:spChg chg="mod ord">
          <ac:chgData name="Satoru Hayasaka" userId="f5f1b623-9aa9-4923-b86d-8ceaae247420" providerId="ADAL" clId="{8127D7C5-0482-427E-8561-DA9E064B2E00}" dt="2020-11-05T19:17:18.340" v="140" actId="700"/>
          <ac:spMkLst>
            <pc:docMk/>
            <pc:sldMk cId="1811117809" sldId="1047"/>
            <ac:spMk id="4" creationId="{14FBE2D5-8C04-684F-BFFD-7B938F290F39}"/>
          </ac:spMkLst>
        </pc:spChg>
      </pc:sldChg>
      <pc:sldChg chg="modSp mod modClrScheme chgLayout">
        <pc:chgData name="Satoru Hayasaka" userId="f5f1b623-9aa9-4923-b86d-8ceaae247420" providerId="ADAL" clId="{8127D7C5-0482-427E-8561-DA9E064B2E00}" dt="2020-11-05T19:31:11.772" v="643" actId="700"/>
        <pc:sldMkLst>
          <pc:docMk/>
          <pc:sldMk cId="1497487461" sldId="1051"/>
        </pc:sldMkLst>
        <pc:spChg chg="mod ord">
          <ac:chgData name="Satoru Hayasaka" userId="f5f1b623-9aa9-4923-b86d-8ceaae247420" providerId="ADAL" clId="{8127D7C5-0482-427E-8561-DA9E064B2E00}" dt="2020-11-05T19:31:11.772" v="643" actId="700"/>
          <ac:spMkLst>
            <pc:docMk/>
            <pc:sldMk cId="1497487461" sldId="1051"/>
            <ac:spMk id="2" creationId="{0F2B0E73-D01B-2341-8678-F791DB6BC973}"/>
          </ac:spMkLst>
        </pc:spChg>
        <pc:spChg chg="mod ord">
          <ac:chgData name="Satoru Hayasaka" userId="f5f1b623-9aa9-4923-b86d-8ceaae247420" providerId="ADAL" clId="{8127D7C5-0482-427E-8561-DA9E064B2E00}" dt="2020-11-05T19:31:11.772" v="643" actId="700"/>
          <ac:spMkLst>
            <pc:docMk/>
            <pc:sldMk cId="1497487461" sldId="1051"/>
            <ac:spMk id="3" creationId="{D618F6C7-76DC-4BD2-AA23-D2DBEFAB3F18}"/>
          </ac:spMkLst>
        </pc:spChg>
        <pc:spChg chg="mod ord">
          <ac:chgData name="Satoru Hayasaka" userId="f5f1b623-9aa9-4923-b86d-8ceaae247420" providerId="ADAL" clId="{8127D7C5-0482-427E-8561-DA9E064B2E00}" dt="2020-11-05T19:31:11.772" v="643" actId="700"/>
          <ac:spMkLst>
            <pc:docMk/>
            <pc:sldMk cId="1497487461" sldId="1051"/>
            <ac:spMk id="4" creationId="{059CEC55-8B75-4A09-AC30-73A9D553CCF8}"/>
          </ac:spMkLst>
        </pc:spChg>
      </pc:sldChg>
      <pc:sldChg chg="modSp mod modClrScheme chgLayout">
        <pc:chgData name="Satoru Hayasaka" userId="f5f1b623-9aa9-4923-b86d-8ceaae247420" providerId="ADAL" clId="{8127D7C5-0482-427E-8561-DA9E064B2E00}" dt="2020-11-05T19:23:46.438" v="567" actId="700"/>
        <pc:sldMkLst>
          <pc:docMk/>
          <pc:sldMk cId="774033660" sldId="1054"/>
        </pc:sldMkLst>
        <pc:spChg chg="mod ord">
          <ac:chgData name="Satoru Hayasaka" userId="f5f1b623-9aa9-4923-b86d-8ceaae247420" providerId="ADAL" clId="{8127D7C5-0482-427E-8561-DA9E064B2E00}" dt="2020-11-05T19:23:46.438" v="567" actId="700"/>
          <ac:spMkLst>
            <pc:docMk/>
            <pc:sldMk cId="774033660" sldId="1054"/>
            <ac:spMk id="2" creationId="{A538BAB4-2163-4A87-BCC4-88BB63DAA380}"/>
          </ac:spMkLst>
        </pc:spChg>
        <pc:spChg chg="mod ord">
          <ac:chgData name="Satoru Hayasaka" userId="f5f1b623-9aa9-4923-b86d-8ceaae247420" providerId="ADAL" clId="{8127D7C5-0482-427E-8561-DA9E064B2E00}" dt="2020-11-05T19:23:46.438" v="567" actId="700"/>
          <ac:spMkLst>
            <pc:docMk/>
            <pc:sldMk cId="774033660" sldId="1054"/>
            <ac:spMk id="3" creationId="{E1947B41-9A70-4DE8-96A0-4D8B35A09B8F}"/>
          </ac:spMkLst>
        </pc:spChg>
        <pc:spChg chg="mod ord">
          <ac:chgData name="Satoru Hayasaka" userId="f5f1b623-9aa9-4923-b86d-8ceaae247420" providerId="ADAL" clId="{8127D7C5-0482-427E-8561-DA9E064B2E00}" dt="2020-11-05T19:23:46.438" v="567" actId="700"/>
          <ac:spMkLst>
            <pc:docMk/>
            <pc:sldMk cId="774033660" sldId="1054"/>
            <ac:spMk id="4" creationId="{11A1814A-EA86-3544-A711-DB347BF11FF9}"/>
          </ac:spMkLst>
        </pc:spChg>
      </pc:sldChg>
      <pc:sldChg chg="modSp mod modClrScheme chgLayout">
        <pc:chgData name="Satoru Hayasaka" userId="f5f1b623-9aa9-4923-b86d-8ceaae247420" providerId="ADAL" clId="{8127D7C5-0482-427E-8561-DA9E064B2E00}" dt="2020-11-05T19:23:46.438" v="567" actId="700"/>
        <pc:sldMkLst>
          <pc:docMk/>
          <pc:sldMk cId="2428946868" sldId="1055"/>
        </pc:sldMkLst>
        <pc:spChg chg="mod ord">
          <ac:chgData name="Satoru Hayasaka" userId="f5f1b623-9aa9-4923-b86d-8ceaae247420" providerId="ADAL" clId="{8127D7C5-0482-427E-8561-DA9E064B2E00}" dt="2020-11-05T19:23:46.438" v="567" actId="700"/>
          <ac:spMkLst>
            <pc:docMk/>
            <pc:sldMk cId="2428946868" sldId="1055"/>
            <ac:spMk id="2" creationId="{0E2CCC17-844C-4D82-B098-B6D356F9FD48}"/>
          </ac:spMkLst>
        </pc:spChg>
        <pc:spChg chg="mod ord">
          <ac:chgData name="Satoru Hayasaka" userId="f5f1b623-9aa9-4923-b86d-8ceaae247420" providerId="ADAL" clId="{8127D7C5-0482-427E-8561-DA9E064B2E00}" dt="2020-11-05T19:23:46.438" v="567" actId="700"/>
          <ac:spMkLst>
            <pc:docMk/>
            <pc:sldMk cId="2428946868" sldId="1055"/>
            <ac:spMk id="3" creationId="{57ACFD7E-68F8-4701-8820-B491739E29CD}"/>
          </ac:spMkLst>
        </pc:spChg>
        <pc:spChg chg="mod ord">
          <ac:chgData name="Satoru Hayasaka" userId="f5f1b623-9aa9-4923-b86d-8ceaae247420" providerId="ADAL" clId="{8127D7C5-0482-427E-8561-DA9E064B2E00}" dt="2020-11-05T19:23:46.438" v="567" actId="700"/>
          <ac:spMkLst>
            <pc:docMk/>
            <pc:sldMk cId="2428946868" sldId="1055"/>
            <ac:spMk id="4" creationId="{3CEE3A7C-3DB8-8E4C-9910-2BE6D79F0A61}"/>
          </ac:spMkLst>
        </pc:spChg>
      </pc:sldChg>
      <pc:sldChg chg="modSp mod modClrScheme chgLayout">
        <pc:chgData name="Satoru Hayasaka" userId="f5f1b623-9aa9-4923-b86d-8ceaae247420" providerId="ADAL" clId="{8127D7C5-0482-427E-8561-DA9E064B2E00}" dt="2020-11-05T19:32:49.919" v="663" actId="1035"/>
        <pc:sldMkLst>
          <pc:docMk/>
          <pc:sldMk cId="3512370003" sldId="1056"/>
        </pc:sldMkLst>
        <pc:spChg chg="mod ord">
          <ac:chgData name="Satoru Hayasaka" userId="f5f1b623-9aa9-4923-b86d-8ceaae247420" providerId="ADAL" clId="{8127D7C5-0482-427E-8561-DA9E064B2E00}" dt="2020-11-05T19:31:54.940" v="645" actId="700"/>
          <ac:spMkLst>
            <pc:docMk/>
            <pc:sldMk cId="3512370003" sldId="1056"/>
            <ac:spMk id="2" creationId="{1B25122A-517C-4CC1-84BD-DBED37A876E2}"/>
          </ac:spMkLst>
        </pc:spChg>
        <pc:spChg chg="mod ord">
          <ac:chgData name="Satoru Hayasaka" userId="f5f1b623-9aa9-4923-b86d-8ceaae247420" providerId="ADAL" clId="{8127D7C5-0482-427E-8561-DA9E064B2E00}" dt="2020-11-05T19:31:54.940" v="645" actId="700"/>
          <ac:spMkLst>
            <pc:docMk/>
            <pc:sldMk cId="3512370003" sldId="1056"/>
            <ac:spMk id="3" creationId="{5EA670DF-4B5F-403A-9C62-7EB752366A15}"/>
          </ac:spMkLst>
        </pc:spChg>
        <pc:spChg chg="mod ord">
          <ac:chgData name="Satoru Hayasaka" userId="f5f1b623-9aa9-4923-b86d-8ceaae247420" providerId="ADAL" clId="{8127D7C5-0482-427E-8561-DA9E064B2E00}" dt="2020-11-05T19:31:54.940" v="645" actId="700"/>
          <ac:spMkLst>
            <pc:docMk/>
            <pc:sldMk cId="3512370003" sldId="1056"/>
            <ac:spMk id="4" creationId="{B573575E-7F59-3044-8352-A7C3D620C2DF}"/>
          </ac:spMkLst>
        </pc:spChg>
        <pc:picChg chg="mod">
          <ac:chgData name="Satoru Hayasaka" userId="f5f1b623-9aa9-4923-b86d-8ceaae247420" providerId="ADAL" clId="{8127D7C5-0482-427E-8561-DA9E064B2E00}" dt="2020-11-05T19:32:49.919" v="663" actId="1035"/>
          <ac:picMkLst>
            <pc:docMk/>
            <pc:sldMk cId="3512370003" sldId="1056"/>
            <ac:picMk id="6" creationId="{30CF8122-6A18-48EC-BF10-BEE53572B1B6}"/>
          </ac:picMkLst>
        </pc:picChg>
      </pc:sldChg>
      <pc:sldChg chg="modSp mod modClrScheme chgLayout">
        <pc:chgData name="Satoru Hayasaka" userId="f5f1b623-9aa9-4923-b86d-8ceaae247420" providerId="ADAL" clId="{8127D7C5-0482-427E-8561-DA9E064B2E00}" dt="2020-11-05T19:33:05.471" v="683" actId="1036"/>
        <pc:sldMkLst>
          <pc:docMk/>
          <pc:sldMk cId="1311291001" sldId="1057"/>
        </pc:sldMkLst>
        <pc:spChg chg="mod ord">
          <ac:chgData name="Satoru Hayasaka" userId="f5f1b623-9aa9-4923-b86d-8ceaae247420" providerId="ADAL" clId="{8127D7C5-0482-427E-8561-DA9E064B2E00}" dt="2020-11-05T19:32:04.251" v="646" actId="700"/>
          <ac:spMkLst>
            <pc:docMk/>
            <pc:sldMk cId="1311291001" sldId="1057"/>
            <ac:spMk id="2" creationId="{04B153C8-7068-4349-AD34-9AEDFF6919E5}"/>
          </ac:spMkLst>
        </pc:spChg>
        <pc:spChg chg="mod ord">
          <ac:chgData name="Satoru Hayasaka" userId="f5f1b623-9aa9-4923-b86d-8ceaae247420" providerId="ADAL" clId="{8127D7C5-0482-427E-8561-DA9E064B2E00}" dt="2020-11-05T19:32:24.920" v="649" actId="14100"/>
          <ac:spMkLst>
            <pc:docMk/>
            <pc:sldMk cId="1311291001" sldId="1057"/>
            <ac:spMk id="4" creationId="{CB21BBF3-0323-1C49-ABD5-F53A61537695}"/>
          </ac:spMkLst>
        </pc:spChg>
        <pc:spChg chg="mod ord">
          <ac:chgData name="Satoru Hayasaka" userId="f5f1b623-9aa9-4923-b86d-8ceaae247420" providerId="ADAL" clId="{8127D7C5-0482-427E-8561-DA9E064B2E00}" dt="2020-11-05T19:32:04.251" v="646" actId="700"/>
          <ac:spMkLst>
            <pc:docMk/>
            <pc:sldMk cId="1311291001" sldId="1057"/>
            <ac:spMk id="5" creationId="{D6672004-737D-A348-AEDF-E904429985A3}"/>
          </ac:spMkLst>
        </pc:spChg>
        <pc:picChg chg="mod">
          <ac:chgData name="Satoru Hayasaka" userId="f5f1b623-9aa9-4923-b86d-8ceaae247420" providerId="ADAL" clId="{8127D7C5-0482-427E-8561-DA9E064B2E00}" dt="2020-11-05T19:33:05.471" v="683" actId="1036"/>
          <ac:picMkLst>
            <pc:docMk/>
            <pc:sldMk cId="1311291001" sldId="1057"/>
            <ac:picMk id="6" creationId="{CD112B7B-BB49-4795-B9FB-8C39E24681B4}"/>
          </ac:picMkLst>
        </pc:picChg>
      </pc:sldChg>
      <pc:sldChg chg="modSp mod modClrScheme chgLayout">
        <pc:chgData name="Satoru Hayasaka" userId="f5f1b623-9aa9-4923-b86d-8ceaae247420" providerId="ADAL" clId="{8127D7C5-0482-427E-8561-DA9E064B2E00}" dt="2020-11-05T19:24:23.732" v="568" actId="700"/>
        <pc:sldMkLst>
          <pc:docMk/>
          <pc:sldMk cId="437680213" sldId="1059"/>
        </pc:sldMkLst>
        <pc:spChg chg="mod ord">
          <ac:chgData name="Satoru Hayasaka" userId="f5f1b623-9aa9-4923-b86d-8ceaae247420" providerId="ADAL" clId="{8127D7C5-0482-427E-8561-DA9E064B2E00}" dt="2020-11-05T19:24:23.732" v="568" actId="700"/>
          <ac:spMkLst>
            <pc:docMk/>
            <pc:sldMk cId="437680213" sldId="1059"/>
            <ac:spMk id="2" creationId="{180E1145-6085-49BC-978E-366B201DA12B}"/>
          </ac:spMkLst>
        </pc:spChg>
        <pc:spChg chg="mod ord">
          <ac:chgData name="Satoru Hayasaka" userId="f5f1b623-9aa9-4923-b86d-8ceaae247420" providerId="ADAL" clId="{8127D7C5-0482-427E-8561-DA9E064B2E00}" dt="2020-11-05T19:24:23.732" v="568" actId="700"/>
          <ac:spMkLst>
            <pc:docMk/>
            <pc:sldMk cId="437680213" sldId="1059"/>
            <ac:spMk id="3" creationId="{F6A98DB6-DB81-4A7B-94CF-0A3926857B3C}"/>
          </ac:spMkLst>
        </pc:spChg>
        <pc:spChg chg="mod ord">
          <ac:chgData name="Satoru Hayasaka" userId="f5f1b623-9aa9-4923-b86d-8ceaae247420" providerId="ADAL" clId="{8127D7C5-0482-427E-8561-DA9E064B2E00}" dt="2020-11-05T19:24:23.732" v="568" actId="700"/>
          <ac:spMkLst>
            <pc:docMk/>
            <pc:sldMk cId="437680213" sldId="1059"/>
            <ac:spMk id="4" creationId="{5B812EE5-BB24-134A-A7B2-24CF7B0F7D14}"/>
          </ac:spMkLst>
        </pc:spChg>
      </pc:sldChg>
      <pc:sldChg chg="modSp mod modClrScheme chgLayout">
        <pc:chgData name="Satoru Hayasaka" userId="f5f1b623-9aa9-4923-b86d-8ceaae247420" providerId="ADAL" clId="{8127D7C5-0482-427E-8561-DA9E064B2E00}" dt="2020-11-05T19:24:23.732" v="568" actId="700"/>
        <pc:sldMkLst>
          <pc:docMk/>
          <pc:sldMk cId="2242487807" sldId="1065"/>
        </pc:sldMkLst>
        <pc:spChg chg="mod ord">
          <ac:chgData name="Satoru Hayasaka" userId="f5f1b623-9aa9-4923-b86d-8ceaae247420" providerId="ADAL" clId="{8127D7C5-0482-427E-8561-DA9E064B2E00}" dt="2020-11-05T19:24:23.732" v="568" actId="700"/>
          <ac:spMkLst>
            <pc:docMk/>
            <pc:sldMk cId="2242487807" sldId="1065"/>
            <ac:spMk id="2" creationId="{364738E8-2FCD-DA40-9F82-8936F03D5D05}"/>
          </ac:spMkLst>
        </pc:spChg>
        <pc:spChg chg="mod ord">
          <ac:chgData name="Satoru Hayasaka" userId="f5f1b623-9aa9-4923-b86d-8ceaae247420" providerId="ADAL" clId="{8127D7C5-0482-427E-8561-DA9E064B2E00}" dt="2020-11-05T19:24:23.732" v="568" actId="700"/>
          <ac:spMkLst>
            <pc:docMk/>
            <pc:sldMk cId="2242487807" sldId="1065"/>
            <ac:spMk id="3" creationId="{ABF1C992-C838-0843-806C-FD19B355529E}"/>
          </ac:spMkLst>
        </pc:spChg>
        <pc:spChg chg="mod ord">
          <ac:chgData name="Satoru Hayasaka" userId="f5f1b623-9aa9-4923-b86d-8ceaae247420" providerId="ADAL" clId="{8127D7C5-0482-427E-8561-DA9E064B2E00}" dt="2020-11-05T19:24:23.732" v="568" actId="700"/>
          <ac:spMkLst>
            <pc:docMk/>
            <pc:sldMk cId="2242487807" sldId="1065"/>
            <ac:spMk id="4" creationId="{39BE6F25-5470-4848-A828-67F248512C7A}"/>
          </ac:spMkLst>
        </pc:spChg>
      </pc:sldChg>
      <pc:sldChg chg="modSp mod modClrScheme chgLayout">
        <pc:chgData name="Satoru Hayasaka" userId="f5f1b623-9aa9-4923-b86d-8ceaae247420" providerId="ADAL" clId="{8127D7C5-0482-427E-8561-DA9E064B2E00}" dt="2020-11-05T19:31:11.772" v="643" actId="700"/>
        <pc:sldMkLst>
          <pc:docMk/>
          <pc:sldMk cId="1128925852" sldId="1551"/>
        </pc:sldMkLst>
        <pc:spChg chg="mod ord">
          <ac:chgData name="Satoru Hayasaka" userId="f5f1b623-9aa9-4923-b86d-8ceaae247420" providerId="ADAL" clId="{8127D7C5-0482-427E-8561-DA9E064B2E00}" dt="2020-11-05T19:31:11.772" v="643" actId="700"/>
          <ac:spMkLst>
            <pc:docMk/>
            <pc:sldMk cId="1128925852" sldId="1551"/>
            <ac:spMk id="2" creationId="{42769954-9CE4-43BE-9D12-E2D8F91B4948}"/>
          </ac:spMkLst>
        </pc:spChg>
        <pc:spChg chg="mod ord">
          <ac:chgData name="Satoru Hayasaka" userId="f5f1b623-9aa9-4923-b86d-8ceaae247420" providerId="ADAL" clId="{8127D7C5-0482-427E-8561-DA9E064B2E00}" dt="2020-11-05T19:31:11.772" v="643" actId="700"/>
          <ac:spMkLst>
            <pc:docMk/>
            <pc:sldMk cId="1128925852" sldId="1551"/>
            <ac:spMk id="16" creationId="{85E15591-3BFE-2848-ACE2-AFC7C954C002}"/>
          </ac:spMkLst>
        </pc:spChg>
        <pc:spChg chg="mod ord">
          <ac:chgData name="Satoru Hayasaka" userId="f5f1b623-9aa9-4923-b86d-8ceaae247420" providerId="ADAL" clId="{8127D7C5-0482-427E-8561-DA9E064B2E00}" dt="2020-11-05T19:31:11.772" v="643" actId="700"/>
          <ac:spMkLst>
            <pc:docMk/>
            <pc:sldMk cId="1128925852" sldId="1551"/>
            <ac:spMk id="17" creationId="{3AA4A4F7-2D35-2041-ADD6-37129DD9017C}"/>
          </ac:spMkLst>
        </pc:spChg>
      </pc:sldChg>
      <pc:sldChg chg="modSp mod modClrScheme chgLayout">
        <pc:chgData name="Satoru Hayasaka" userId="f5f1b623-9aa9-4923-b86d-8ceaae247420" providerId="ADAL" clId="{8127D7C5-0482-427E-8561-DA9E064B2E00}" dt="2020-11-05T19:25:10.204" v="570" actId="1076"/>
        <pc:sldMkLst>
          <pc:docMk/>
          <pc:sldMk cId="710110892" sldId="1552"/>
        </pc:sldMkLst>
        <pc:spChg chg="mod ord">
          <ac:chgData name="Satoru Hayasaka" userId="f5f1b623-9aa9-4923-b86d-8ceaae247420" providerId="ADAL" clId="{8127D7C5-0482-427E-8561-DA9E064B2E00}" dt="2020-11-05T19:24:23.732" v="568" actId="700"/>
          <ac:spMkLst>
            <pc:docMk/>
            <pc:sldMk cId="710110892" sldId="1552"/>
            <ac:spMk id="2" creationId="{180E1145-6085-49BC-978E-366B201DA12B}"/>
          </ac:spMkLst>
        </pc:spChg>
        <pc:spChg chg="mod ord">
          <ac:chgData name="Satoru Hayasaka" userId="f5f1b623-9aa9-4923-b86d-8ceaae247420" providerId="ADAL" clId="{8127D7C5-0482-427E-8561-DA9E064B2E00}" dt="2020-11-05T19:24:23.732" v="568" actId="700"/>
          <ac:spMkLst>
            <pc:docMk/>
            <pc:sldMk cId="710110892" sldId="1552"/>
            <ac:spMk id="3" creationId="{F6A98DB6-DB81-4A7B-94CF-0A3926857B3C}"/>
          </ac:spMkLst>
        </pc:spChg>
        <pc:spChg chg="mod ord">
          <ac:chgData name="Satoru Hayasaka" userId="f5f1b623-9aa9-4923-b86d-8ceaae247420" providerId="ADAL" clId="{8127D7C5-0482-427E-8561-DA9E064B2E00}" dt="2020-11-05T19:24:23.732" v="568" actId="700"/>
          <ac:spMkLst>
            <pc:docMk/>
            <pc:sldMk cId="710110892" sldId="1552"/>
            <ac:spMk id="4" creationId="{65707BA1-4924-3D47-B968-57A481AC78D6}"/>
          </ac:spMkLst>
        </pc:spChg>
        <pc:picChg chg="mod">
          <ac:chgData name="Satoru Hayasaka" userId="f5f1b623-9aa9-4923-b86d-8ceaae247420" providerId="ADAL" clId="{8127D7C5-0482-427E-8561-DA9E064B2E00}" dt="2020-11-05T19:25:10.204" v="570" actId="1076"/>
          <ac:picMkLst>
            <pc:docMk/>
            <pc:sldMk cId="710110892" sldId="1552"/>
            <ac:picMk id="5" creationId="{58A2DF40-3E08-4EDC-90A9-795CEF05E892}"/>
          </ac:picMkLst>
        </pc:picChg>
      </pc:sldChg>
      <pc:sldChg chg="modSp mod modClrScheme chgLayout">
        <pc:chgData name="Satoru Hayasaka" userId="f5f1b623-9aa9-4923-b86d-8ceaae247420" providerId="ADAL" clId="{8127D7C5-0482-427E-8561-DA9E064B2E00}" dt="2020-11-05T19:18:14.469" v="143" actId="700"/>
        <pc:sldMkLst>
          <pc:docMk/>
          <pc:sldMk cId="1111439459" sldId="1553"/>
        </pc:sldMkLst>
        <pc:spChg chg="mod ord">
          <ac:chgData name="Satoru Hayasaka" userId="f5f1b623-9aa9-4923-b86d-8ceaae247420" providerId="ADAL" clId="{8127D7C5-0482-427E-8561-DA9E064B2E00}" dt="2020-11-05T19:18:14.469" v="143" actId="700"/>
          <ac:spMkLst>
            <pc:docMk/>
            <pc:sldMk cId="1111439459" sldId="1553"/>
            <ac:spMk id="2" creationId="{E037961A-5DE6-4ED8-BFFD-AB90211E11AC}"/>
          </ac:spMkLst>
        </pc:spChg>
        <pc:spChg chg="mod ord">
          <ac:chgData name="Satoru Hayasaka" userId="f5f1b623-9aa9-4923-b86d-8ceaae247420" providerId="ADAL" clId="{8127D7C5-0482-427E-8561-DA9E064B2E00}" dt="2020-11-05T19:18:14.469" v="143" actId="700"/>
          <ac:spMkLst>
            <pc:docMk/>
            <pc:sldMk cId="1111439459" sldId="1553"/>
            <ac:spMk id="3" creationId="{E338DACF-203D-4BDA-9680-0D8E3ABAD907}"/>
          </ac:spMkLst>
        </pc:spChg>
        <pc:spChg chg="mod ord">
          <ac:chgData name="Satoru Hayasaka" userId="f5f1b623-9aa9-4923-b86d-8ceaae247420" providerId="ADAL" clId="{8127D7C5-0482-427E-8561-DA9E064B2E00}" dt="2020-11-05T19:18:14.469" v="143" actId="700"/>
          <ac:spMkLst>
            <pc:docMk/>
            <pc:sldMk cId="1111439459" sldId="1553"/>
            <ac:spMk id="4" creationId="{25B85AE9-0B3D-A140-BFD6-B4929151CF77}"/>
          </ac:spMkLst>
        </pc:spChg>
      </pc:sldChg>
      <pc:sldChg chg="modSp mod modClrScheme chgLayout">
        <pc:chgData name="Satoru Hayasaka" userId="f5f1b623-9aa9-4923-b86d-8ceaae247420" providerId="ADAL" clId="{8127D7C5-0482-427E-8561-DA9E064B2E00}" dt="2020-11-05T19:26:25.135" v="579" actId="14100"/>
        <pc:sldMkLst>
          <pc:docMk/>
          <pc:sldMk cId="3533925650" sldId="1554"/>
        </pc:sldMkLst>
        <pc:spChg chg="mod ord">
          <ac:chgData name="Satoru Hayasaka" userId="f5f1b623-9aa9-4923-b86d-8ceaae247420" providerId="ADAL" clId="{8127D7C5-0482-427E-8561-DA9E064B2E00}" dt="2020-11-05T19:24:23.732" v="568" actId="700"/>
          <ac:spMkLst>
            <pc:docMk/>
            <pc:sldMk cId="3533925650" sldId="1554"/>
            <ac:spMk id="2" creationId="{06D98646-3BD5-4DA9-9224-86E59B02E3D4}"/>
          </ac:spMkLst>
        </pc:spChg>
        <pc:spChg chg="mod ord">
          <ac:chgData name="Satoru Hayasaka" userId="f5f1b623-9aa9-4923-b86d-8ceaae247420" providerId="ADAL" clId="{8127D7C5-0482-427E-8561-DA9E064B2E00}" dt="2020-11-05T19:26:25.135" v="579" actId="14100"/>
          <ac:spMkLst>
            <pc:docMk/>
            <pc:sldMk cId="3533925650" sldId="1554"/>
            <ac:spMk id="3" creationId="{08A6F73A-E430-48BE-8CD5-A3D5463EF825}"/>
          </ac:spMkLst>
        </pc:spChg>
        <pc:spChg chg="mod ord">
          <ac:chgData name="Satoru Hayasaka" userId="f5f1b623-9aa9-4923-b86d-8ceaae247420" providerId="ADAL" clId="{8127D7C5-0482-427E-8561-DA9E064B2E00}" dt="2020-11-05T19:24:23.732" v="568" actId="700"/>
          <ac:spMkLst>
            <pc:docMk/>
            <pc:sldMk cId="3533925650" sldId="1554"/>
            <ac:spMk id="4" creationId="{266F2E12-833E-4159-A978-A5B3EEE519EA}"/>
          </ac:spMkLst>
        </pc:spChg>
        <pc:spChg chg="mod ord">
          <ac:chgData name="Satoru Hayasaka" userId="f5f1b623-9aa9-4923-b86d-8ceaae247420" providerId="ADAL" clId="{8127D7C5-0482-427E-8561-DA9E064B2E00}" dt="2020-11-05T19:24:23.732" v="568" actId="700"/>
          <ac:spMkLst>
            <pc:docMk/>
            <pc:sldMk cId="3533925650" sldId="1554"/>
            <ac:spMk id="6" creationId="{E3CA628B-6276-4FA1-A125-738950C40921}"/>
          </ac:spMkLst>
        </pc:spChg>
        <pc:spChg chg="mod">
          <ac:chgData name="Satoru Hayasaka" userId="f5f1b623-9aa9-4923-b86d-8ceaae247420" providerId="ADAL" clId="{8127D7C5-0482-427E-8561-DA9E064B2E00}" dt="2020-11-05T19:25:33.096" v="571" actId="1076"/>
          <ac:spMkLst>
            <pc:docMk/>
            <pc:sldMk cId="3533925650" sldId="1554"/>
            <ac:spMk id="9" creationId="{F4A19F67-66A1-427B-B7BC-083442CF9C21}"/>
          </ac:spMkLst>
        </pc:spChg>
        <pc:spChg chg="mod">
          <ac:chgData name="Satoru Hayasaka" userId="f5f1b623-9aa9-4923-b86d-8ceaae247420" providerId="ADAL" clId="{8127D7C5-0482-427E-8561-DA9E064B2E00}" dt="2020-11-05T19:25:33.096" v="571" actId="1076"/>
          <ac:spMkLst>
            <pc:docMk/>
            <pc:sldMk cId="3533925650" sldId="1554"/>
            <ac:spMk id="11" creationId="{AA2832CB-39B2-4DED-8E5E-3E92633F47A7}"/>
          </ac:spMkLst>
        </pc:spChg>
        <pc:spChg chg="mod">
          <ac:chgData name="Satoru Hayasaka" userId="f5f1b623-9aa9-4923-b86d-8ceaae247420" providerId="ADAL" clId="{8127D7C5-0482-427E-8561-DA9E064B2E00}" dt="2020-11-05T19:25:33.096" v="571" actId="1076"/>
          <ac:spMkLst>
            <pc:docMk/>
            <pc:sldMk cId="3533925650" sldId="1554"/>
            <ac:spMk id="14" creationId="{95CD4709-574C-4DF6-BBD7-A33E9A19C2AD}"/>
          </ac:spMkLst>
        </pc:spChg>
        <pc:spChg chg="mod">
          <ac:chgData name="Satoru Hayasaka" userId="f5f1b623-9aa9-4923-b86d-8ceaae247420" providerId="ADAL" clId="{8127D7C5-0482-427E-8561-DA9E064B2E00}" dt="2020-11-05T19:25:33.096" v="571" actId="1076"/>
          <ac:spMkLst>
            <pc:docMk/>
            <pc:sldMk cId="3533925650" sldId="1554"/>
            <ac:spMk id="16" creationId="{45ABC1BB-57D8-4DDB-A4BA-42B4DF2BDA9C}"/>
          </ac:spMkLst>
        </pc:spChg>
        <pc:picChg chg="mod">
          <ac:chgData name="Satoru Hayasaka" userId="f5f1b623-9aa9-4923-b86d-8ceaae247420" providerId="ADAL" clId="{8127D7C5-0482-427E-8561-DA9E064B2E00}" dt="2020-11-05T19:25:33.096" v="571" actId="1076"/>
          <ac:picMkLst>
            <pc:docMk/>
            <pc:sldMk cId="3533925650" sldId="1554"/>
            <ac:picMk id="5" creationId="{CBE66B36-6D1B-4237-9345-A54D0C9BBB9F}"/>
          </ac:picMkLst>
        </pc:picChg>
        <pc:picChg chg="mod">
          <ac:chgData name="Satoru Hayasaka" userId="f5f1b623-9aa9-4923-b86d-8ceaae247420" providerId="ADAL" clId="{8127D7C5-0482-427E-8561-DA9E064B2E00}" dt="2020-11-05T19:26:18.933" v="577" actId="1076"/>
          <ac:picMkLst>
            <pc:docMk/>
            <pc:sldMk cId="3533925650" sldId="1554"/>
            <ac:picMk id="7" creationId="{B13E1CD5-FBE3-4E26-85B5-2BE51814228A}"/>
          </ac:picMkLst>
        </pc:picChg>
        <pc:cxnChg chg="mod">
          <ac:chgData name="Satoru Hayasaka" userId="f5f1b623-9aa9-4923-b86d-8ceaae247420" providerId="ADAL" clId="{8127D7C5-0482-427E-8561-DA9E064B2E00}" dt="2020-11-05T19:25:33.096" v="571" actId="1076"/>
          <ac:cxnSpMkLst>
            <pc:docMk/>
            <pc:sldMk cId="3533925650" sldId="1554"/>
            <ac:cxnSpMk id="8" creationId="{AAA82399-6343-442B-8F3F-7E613AA6046F}"/>
          </ac:cxnSpMkLst>
        </pc:cxnChg>
        <pc:cxnChg chg="mod">
          <ac:chgData name="Satoru Hayasaka" userId="f5f1b623-9aa9-4923-b86d-8ceaae247420" providerId="ADAL" clId="{8127D7C5-0482-427E-8561-DA9E064B2E00}" dt="2020-11-05T19:25:33.096" v="571" actId="1076"/>
          <ac:cxnSpMkLst>
            <pc:docMk/>
            <pc:sldMk cId="3533925650" sldId="1554"/>
            <ac:cxnSpMk id="10" creationId="{4476E36D-4309-49E0-A675-6B7183A763D7}"/>
          </ac:cxnSpMkLst>
        </pc:cxnChg>
        <pc:cxnChg chg="mod">
          <ac:chgData name="Satoru Hayasaka" userId="f5f1b623-9aa9-4923-b86d-8ceaae247420" providerId="ADAL" clId="{8127D7C5-0482-427E-8561-DA9E064B2E00}" dt="2020-11-05T19:25:33.096" v="571" actId="1076"/>
          <ac:cxnSpMkLst>
            <pc:docMk/>
            <pc:sldMk cId="3533925650" sldId="1554"/>
            <ac:cxnSpMk id="13" creationId="{2A10071D-E709-49F3-9680-79903C213C4C}"/>
          </ac:cxnSpMkLst>
        </pc:cxnChg>
        <pc:cxnChg chg="mod">
          <ac:chgData name="Satoru Hayasaka" userId="f5f1b623-9aa9-4923-b86d-8ceaae247420" providerId="ADAL" clId="{8127D7C5-0482-427E-8561-DA9E064B2E00}" dt="2020-11-05T19:25:33.096" v="571" actId="1076"/>
          <ac:cxnSpMkLst>
            <pc:docMk/>
            <pc:sldMk cId="3533925650" sldId="1554"/>
            <ac:cxnSpMk id="15" creationId="{DAA90735-4A67-41C1-9FF4-D6A82962977E}"/>
          </ac:cxnSpMkLst>
        </pc:cxnChg>
      </pc:sldChg>
      <pc:sldChg chg="modSp mod modClrScheme chgLayout">
        <pc:chgData name="Satoru Hayasaka" userId="f5f1b623-9aa9-4923-b86d-8ceaae247420" providerId="ADAL" clId="{8127D7C5-0482-427E-8561-DA9E064B2E00}" dt="2020-11-05T19:27:22.529" v="585" actId="14100"/>
        <pc:sldMkLst>
          <pc:docMk/>
          <pc:sldMk cId="703872343" sldId="1555"/>
        </pc:sldMkLst>
        <pc:spChg chg="mod ord">
          <ac:chgData name="Satoru Hayasaka" userId="f5f1b623-9aa9-4923-b86d-8ceaae247420" providerId="ADAL" clId="{8127D7C5-0482-427E-8561-DA9E064B2E00}" dt="2020-11-05T19:24:23.732" v="568" actId="700"/>
          <ac:spMkLst>
            <pc:docMk/>
            <pc:sldMk cId="703872343" sldId="1555"/>
            <ac:spMk id="2" creationId="{06D98646-3BD5-4DA9-9224-86E59B02E3D4}"/>
          </ac:spMkLst>
        </pc:spChg>
        <pc:spChg chg="mod ord">
          <ac:chgData name="Satoru Hayasaka" userId="f5f1b623-9aa9-4923-b86d-8ceaae247420" providerId="ADAL" clId="{8127D7C5-0482-427E-8561-DA9E064B2E00}" dt="2020-11-05T19:27:05.745" v="583" actId="1076"/>
          <ac:spMkLst>
            <pc:docMk/>
            <pc:sldMk cId="703872343" sldId="1555"/>
            <ac:spMk id="3" creationId="{08A6F73A-E430-48BE-8CD5-A3D5463EF825}"/>
          </ac:spMkLst>
        </pc:spChg>
        <pc:spChg chg="mod ord">
          <ac:chgData name="Satoru Hayasaka" userId="f5f1b623-9aa9-4923-b86d-8ceaae247420" providerId="ADAL" clId="{8127D7C5-0482-427E-8561-DA9E064B2E00}" dt="2020-11-05T19:24:23.732" v="568" actId="700"/>
          <ac:spMkLst>
            <pc:docMk/>
            <pc:sldMk cId="703872343" sldId="1555"/>
            <ac:spMk id="4" creationId="{266F2E12-833E-4159-A978-A5B3EEE519EA}"/>
          </ac:spMkLst>
        </pc:spChg>
        <pc:spChg chg="mod ord">
          <ac:chgData name="Satoru Hayasaka" userId="f5f1b623-9aa9-4923-b86d-8ceaae247420" providerId="ADAL" clId="{8127D7C5-0482-427E-8561-DA9E064B2E00}" dt="2020-11-05T19:24:23.732" v="568" actId="700"/>
          <ac:spMkLst>
            <pc:docMk/>
            <pc:sldMk cId="703872343" sldId="1555"/>
            <ac:spMk id="5" creationId="{B9EA1A73-0F07-4C14-9D66-E3DC69D8C181}"/>
          </ac:spMkLst>
        </pc:spChg>
        <pc:spChg chg="mod">
          <ac:chgData name="Satoru Hayasaka" userId="f5f1b623-9aa9-4923-b86d-8ceaae247420" providerId="ADAL" clId="{8127D7C5-0482-427E-8561-DA9E064B2E00}" dt="2020-11-05T19:26:59.005" v="582" actId="1076"/>
          <ac:spMkLst>
            <pc:docMk/>
            <pc:sldMk cId="703872343" sldId="1555"/>
            <ac:spMk id="9" creationId="{F4A19F67-66A1-427B-B7BC-083442CF9C21}"/>
          </ac:spMkLst>
        </pc:spChg>
        <pc:spChg chg="mod">
          <ac:chgData name="Satoru Hayasaka" userId="f5f1b623-9aa9-4923-b86d-8ceaae247420" providerId="ADAL" clId="{8127D7C5-0482-427E-8561-DA9E064B2E00}" dt="2020-11-05T19:26:59.005" v="582" actId="1076"/>
          <ac:spMkLst>
            <pc:docMk/>
            <pc:sldMk cId="703872343" sldId="1555"/>
            <ac:spMk id="10" creationId="{6E49F315-FA06-4811-BEDD-2C649E501A4E}"/>
          </ac:spMkLst>
        </pc:spChg>
        <pc:spChg chg="mod">
          <ac:chgData name="Satoru Hayasaka" userId="f5f1b623-9aa9-4923-b86d-8ceaae247420" providerId="ADAL" clId="{8127D7C5-0482-427E-8561-DA9E064B2E00}" dt="2020-11-05T19:26:59.005" v="582" actId="1076"/>
          <ac:spMkLst>
            <pc:docMk/>
            <pc:sldMk cId="703872343" sldId="1555"/>
            <ac:spMk id="12" creationId="{3406AC32-8DDF-418B-9F04-8399650B4020}"/>
          </ac:spMkLst>
        </pc:spChg>
        <pc:spChg chg="mod">
          <ac:chgData name="Satoru Hayasaka" userId="f5f1b623-9aa9-4923-b86d-8ceaae247420" providerId="ADAL" clId="{8127D7C5-0482-427E-8561-DA9E064B2E00}" dt="2020-11-05T19:26:59.005" v="582" actId="1076"/>
          <ac:spMkLst>
            <pc:docMk/>
            <pc:sldMk cId="703872343" sldId="1555"/>
            <ac:spMk id="16" creationId="{CACFC095-E4D1-4405-92BF-CAE010EF92F2}"/>
          </ac:spMkLst>
        </pc:spChg>
        <pc:picChg chg="mod">
          <ac:chgData name="Satoru Hayasaka" userId="f5f1b623-9aa9-4923-b86d-8ceaae247420" providerId="ADAL" clId="{8127D7C5-0482-427E-8561-DA9E064B2E00}" dt="2020-11-05T19:26:59.005" v="582" actId="1076"/>
          <ac:picMkLst>
            <pc:docMk/>
            <pc:sldMk cId="703872343" sldId="1555"/>
            <ac:picMk id="6" creationId="{5FA1484F-FE92-49DB-BC04-C0B6E9717052}"/>
          </ac:picMkLst>
        </pc:picChg>
        <pc:picChg chg="mod">
          <ac:chgData name="Satoru Hayasaka" userId="f5f1b623-9aa9-4923-b86d-8ceaae247420" providerId="ADAL" clId="{8127D7C5-0482-427E-8561-DA9E064B2E00}" dt="2020-11-05T19:27:22.529" v="585" actId="14100"/>
          <ac:picMkLst>
            <pc:docMk/>
            <pc:sldMk cId="703872343" sldId="1555"/>
            <ac:picMk id="7" creationId="{C0E88936-E0E6-4422-9787-708C1BAB2196}"/>
          </ac:picMkLst>
        </pc:picChg>
        <pc:cxnChg chg="mod">
          <ac:chgData name="Satoru Hayasaka" userId="f5f1b623-9aa9-4923-b86d-8ceaae247420" providerId="ADAL" clId="{8127D7C5-0482-427E-8561-DA9E064B2E00}" dt="2020-11-05T19:26:59.005" v="582" actId="1076"/>
          <ac:cxnSpMkLst>
            <pc:docMk/>
            <pc:sldMk cId="703872343" sldId="1555"/>
            <ac:cxnSpMk id="8" creationId="{AAA82399-6343-442B-8F3F-7E613AA6046F}"/>
          </ac:cxnSpMkLst>
        </pc:cxnChg>
        <pc:cxnChg chg="mod">
          <ac:chgData name="Satoru Hayasaka" userId="f5f1b623-9aa9-4923-b86d-8ceaae247420" providerId="ADAL" clId="{8127D7C5-0482-427E-8561-DA9E064B2E00}" dt="2020-11-05T19:26:59.005" v="582" actId="1076"/>
          <ac:cxnSpMkLst>
            <pc:docMk/>
            <pc:sldMk cId="703872343" sldId="1555"/>
            <ac:cxnSpMk id="11" creationId="{FA7417C2-3354-407C-B87A-605E69BB60E5}"/>
          </ac:cxnSpMkLst>
        </pc:cxnChg>
        <pc:cxnChg chg="mod">
          <ac:chgData name="Satoru Hayasaka" userId="f5f1b623-9aa9-4923-b86d-8ceaae247420" providerId="ADAL" clId="{8127D7C5-0482-427E-8561-DA9E064B2E00}" dt="2020-11-05T19:26:59.005" v="582" actId="1076"/>
          <ac:cxnSpMkLst>
            <pc:docMk/>
            <pc:sldMk cId="703872343" sldId="1555"/>
            <ac:cxnSpMk id="13" creationId="{26824D10-77D0-4F5B-9EC8-A199C1E469B4}"/>
          </ac:cxnSpMkLst>
        </pc:cxnChg>
        <pc:cxnChg chg="mod">
          <ac:chgData name="Satoru Hayasaka" userId="f5f1b623-9aa9-4923-b86d-8ceaae247420" providerId="ADAL" clId="{8127D7C5-0482-427E-8561-DA9E064B2E00}" dt="2020-11-05T19:26:59.005" v="582" actId="1076"/>
          <ac:cxnSpMkLst>
            <pc:docMk/>
            <pc:sldMk cId="703872343" sldId="1555"/>
            <ac:cxnSpMk id="14" creationId="{A76636A9-D6EF-4622-BE83-21EE5475A39B}"/>
          </ac:cxnSpMkLst>
        </pc:cxnChg>
        <pc:cxnChg chg="mod">
          <ac:chgData name="Satoru Hayasaka" userId="f5f1b623-9aa9-4923-b86d-8ceaae247420" providerId="ADAL" clId="{8127D7C5-0482-427E-8561-DA9E064B2E00}" dt="2020-11-05T19:26:59.005" v="582" actId="1076"/>
          <ac:cxnSpMkLst>
            <pc:docMk/>
            <pc:sldMk cId="703872343" sldId="1555"/>
            <ac:cxnSpMk id="17" creationId="{2B9AC138-60F8-4A7F-B63B-858499764B09}"/>
          </ac:cxnSpMkLst>
        </pc:cxnChg>
      </pc:sldChg>
      <pc:sldChg chg="addSp modSp mod modClrScheme chgLayout">
        <pc:chgData name="Satoru Hayasaka" userId="f5f1b623-9aa9-4923-b86d-8ceaae247420" providerId="ADAL" clId="{8127D7C5-0482-427E-8561-DA9E064B2E00}" dt="2020-11-05T19:29:05.569" v="637" actId="1037"/>
        <pc:sldMkLst>
          <pc:docMk/>
          <pc:sldMk cId="922698259" sldId="1556"/>
        </pc:sldMkLst>
        <pc:spChg chg="mod ord">
          <ac:chgData name="Satoru Hayasaka" userId="f5f1b623-9aa9-4923-b86d-8ceaae247420" providerId="ADAL" clId="{8127D7C5-0482-427E-8561-DA9E064B2E00}" dt="2020-11-05T19:24:23.732" v="568" actId="700"/>
          <ac:spMkLst>
            <pc:docMk/>
            <pc:sldMk cId="922698259" sldId="1556"/>
            <ac:spMk id="2" creationId="{06D98646-3BD5-4DA9-9224-86E59B02E3D4}"/>
          </ac:spMkLst>
        </pc:spChg>
        <pc:spChg chg="mod ord">
          <ac:chgData name="Satoru Hayasaka" userId="f5f1b623-9aa9-4923-b86d-8ceaae247420" providerId="ADAL" clId="{8127D7C5-0482-427E-8561-DA9E064B2E00}" dt="2020-11-05T19:28:26.307" v="592" actId="1076"/>
          <ac:spMkLst>
            <pc:docMk/>
            <pc:sldMk cId="922698259" sldId="1556"/>
            <ac:spMk id="3" creationId="{08A6F73A-E430-48BE-8CD5-A3D5463EF825}"/>
          </ac:spMkLst>
        </pc:spChg>
        <pc:spChg chg="mod ord">
          <ac:chgData name="Satoru Hayasaka" userId="f5f1b623-9aa9-4923-b86d-8ceaae247420" providerId="ADAL" clId="{8127D7C5-0482-427E-8561-DA9E064B2E00}" dt="2020-11-05T19:24:23.732" v="568" actId="700"/>
          <ac:spMkLst>
            <pc:docMk/>
            <pc:sldMk cId="922698259" sldId="1556"/>
            <ac:spMk id="4" creationId="{266F2E12-833E-4159-A978-A5B3EEE519EA}"/>
          </ac:spMkLst>
        </pc:spChg>
        <pc:spChg chg="mod ord">
          <ac:chgData name="Satoru Hayasaka" userId="f5f1b623-9aa9-4923-b86d-8ceaae247420" providerId="ADAL" clId="{8127D7C5-0482-427E-8561-DA9E064B2E00}" dt="2020-11-05T19:28:20.636" v="591" actId="14100"/>
          <ac:spMkLst>
            <pc:docMk/>
            <pc:sldMk cId="922698259" sldId="1556"/>
            <ac:spMk id="5" creationId="{C200AF90-BD7B-4241-B16F-7E2D200DB66F}"/>
          </ac:spMkLst>
        </pc:spChg>
        <pc:spChg chg="mod">
          <ac:chgData name="Satoru Hayasaka" userId="f5f1b623-9aa9-4923-b86d-8ceaae247420" providerId="ADAL" clId="{8127D7C5-0482-427E-8561-DA9E064B2E00}" dt="2020-11-05T19:28:55.274" v="593" actId="164"/>
          <ac:spMkLst>
            <pc:docMk/>
            <pc:sldMk cId="922698259" sldId="1556"/>
            <ac:spMk id="9" creationId="{F4A19F67-66A1-427B-B7BC-083442CF9C21}"/>
          </ac:spMkLst>
        </pc:spChg>
        <pc:spChg chg="mod">
          <ac:chgData name="Satoru Hayasaka" userId="f5f1b623-9aa9-4923-b86d-8ceaae247420" providerId="ADAL" clId="{8127D7C5-0482-427E-8561-DA9E064B2E00}" dt="2020-11-05T19:28:55.274" v="593" actId="164"/>
          <ac:spMkLst>
            <pc:docMk/>
            <pc:sldMk cId="922698259" sldId="1556"/>
            <ac:spMk id="12" creationId="{3406AC32-8DDF-418B-9F04-8399650B4020}"/>
          </ac:spMkLst>
        </pc:spChg>
        <pc:grpChg chg="add mod">
          <ac:chgData name="Satoru Hayasaka" userId="f5f1b623-9aa9-4923-b86d-8ceaae247420" providerId="ADAL" clId="{8127D7C5-0482-427E-8561-DA9E064B2E00}" dt="2020-11-05T19:29:05.569" v="637" actId="1037"/>
          <ac:grpSpMkLst>
            <pc:docMk/>
            <pc:sldMk cId="922698259" sldId="1556"/>
            <ac:grpSpMk id="7" creationId="{19B831C7-271D-4571-B1CA-DC3CE36E758C}"/>
          </ac:grpSpMkLst>
        </pc:grpChg>
        <pc:picChg chg="mod">
          <ac:chgData name="Satoru Hayasaka" userId="f5f1b623-9aa9-4923-b86d-8ceaae247420" providerId="ADAL" clId="{8127D7C5-0482-427E-8561-DA9E064B2E00}" dt="2020-11-05T19:28:55.274" v="593" actId="164"/>
          <ac:picMkLst>
            <pc:docMk/>
            <pc:sldMk cId="922698259" sldId="1556"/>
            <ac:picMk id="6" creationId="{E514B102-CFA0-4CA7-9DAA-0499B5EA1288}"/>
          </ac:picMkLst>
        </pc:picChg>
        <pc:picChg chg="mod">
          <ac:chgData name="Satoru Hayasaka" userId="f5f1b623-9aa9-4923-b86d-8ceaae247420" providerId="ADAL" clId="{8127D7C5-0482-427E-8561-DA9E064B2E00}" dt="2020-11-05T19:28:55.274" v="593" actId="164"/>
          <ac:picMkLst>
            <pc:docMk/>
            <pc:sldMk cId="922698259" sldId="1556"/>
            <ac:picMk id="15" creationId="{B26D6AFC-6C5B-41C4-BAA9-38813514355C}"/>
          </ac:picMkLst>
        </pc:picChg>
        <pc:cxnChg chg="mod">
          <ac:chgData name="Satoru Hayasaka" userId="f5f1b623-9aa9-4923-b86d-8ceaae247420" providerId="ADAL" clId="{8127D7C5-0482-427E-8561-DA9E064B2E00}" dt="2020-11-05T19:28:55.274" v="593" actId="164"/>
          <ac:cxnSpMkLst>
            <pc:docMk/>
            <pc:sldMk cId="922698259" sldId="1556"/>
            <ac:cxnSpMk id="13" creationId="{26824D10-77D0-4F5B-9EC8-A199C1E469B4}"/>
          </ac:cxnSpMkLst>
        </pc:cxnChg>
        <pc:cxnChg chg="mod">
          <ac:chgData name="Satoru Hayasaka" userId="f5f1b623-9aa9-4923-b86d-8ceaae247420" providerId="ADAL" clId="{8127D7C5-0482-427E-8561-DA9E064B2E00}" dt="2020-11-05T19:28:55.274" v="593" actId="164"/>
          <ac:cxnSpMkLst>
            <pc:docMk/>
            <pc:sldMk cId="922698259" sldId="1556"/>
            <ac:cxnSpMk id="14" creationId="{A76636A9-D6EF-4622-BE83-21EE5475A39B}"/>
          </ac:cxnSpMkLst>
        </pc:cxnChg>
        <pc:cxnChg chg="mod">
          <ac:chgData name="Satoru Hayasaka" userId="f5f1b623-9aa9-4923-b86d-8ceaae247420" providerId="ADAL" clId="{8127D7C5-0482-427E-8561-DA9E064B2E00}" dt="2020-11-05T19:28:55.274" v="593" actId="164"/>
          <ac:cxnSpMkLst>
            <pc:docMk/>
            <pc:sldMk cId="922698259" sldId="1556"/>
            <ac:cxnSpMk id="17" creationId="{2B9AC138-60F8-4A7F-B63B-858499764B09}"/>
          </ac:cxnSpMkLst>
        </pc:cxnChg>
        <pc:cxnChg chg="mod">
          <ac:chgData name="Satoru Hayasaka" userId="f5f1b623-9aa9-4923-b86d-8ceaae247420" providerId="ADAL" clId="{8127D7C5-0482-427E-8561-DA9E064B2E00}" dt="2020-11-05T19:28:55.274" v="593" actId="164"/>
          <ac:cxnSpMkLst>
            <pc:docMk/>
            <pc:sldMk cId="922698259" sldId="1556"/>
            <ac:cxnSpMk id="18" creationId="{83CA2216-ED83-4609-A255-94D38BDC5F6C}"/>
          </ac:cxnSpMkLst>
        </pc:cxnChg>
        <pc:cxnChg chg="mod">
          <ac:chgData name="Satoru Hayasaka" userId="f5f1b623-9aa9-4923-b86d-8ceaae247420" providerId="ADAL" clId="{8127D7C5-0482-427E-8561-DA9E064B2E00}" dt="2020-11-05T19:28:55.274" v="593" actId="164"/>
          <ac:cxnSpMkLst>
            <pc:docMk/>
            <pc:sldMk cId="922698259" sldId="1556"/>
            <ac:cxnSpMk id="21" creationId="{AD058827-35E5-40EB-9F74-1983A8F2F5B8}"/>
          </ac:cxnSpMkLst>
        </pc:cxnChg>
      </pc:sldChg>
      <pc:sldChg chg="modSp mod modClrScheme chgLayout">
        <pc:chgData name="Satoru Hayasaka" userId="f5f1b623-9aa9-4923-b86d-8ceaae247420" providerId="ADAL" clId="{8127D7C5-0482-427E-8561-DA9E064B2E00}" dt="2020-11-05T19:18:00.417" v="142" actId="700"/>
        <pc:sldMkLst>
          <pc:docMk/>
          <pc:sldMk cId="348778367" sldId="1558"/>
        </pc:sldMkLst>
        <pc:spChg chg="mod ord">
          <ac:chgData name="Satoru Hayasaka" userId="f5f1b623-9aa9-4923-b86d-8ceaae247420" providerId="ADAL" clId="{8127D7C5-0482-427E-8561-DA9E064B2E00}" dt="2020-11-05T19:18:00.417" v="142" actId="700"/>
          <ac:spMkLst>
            <pc:docMk/>
            <pc:sldMk cId="348778367" sldId="1558"/>
            <ac:spMk id="2" creationId="{3C523166-9384-4EB2-B357-F3E65971B34B}"/>
          </ac:spMkLst>
        </pc:spChg>
        <pc:spChg chg="mod ord">
          <ac:chgData name="Satoru Hayasaka" userId="f5f1b623-9aa9-4923-b86d-8ceaae247420" providerId="ADAL" clId="{8127D7C5-0482-427E-8561-DA9E064B2E00}" dt="2020-11-05T19:18:00.417" v="142" actId="700"/>
          <ac:spMkLst>
            <pc:docMk/>
            <pc:sldMk cId="348778367" sldId="1558"/>
            <ac:spMk id="3" creationId="{D2F8B3FD-9CA2-4C72-B6AC-D194193174CB}"/>
          </ac:spMkLst>
        </pc:spChg>
        <pc:spChg chg="mod ord">
          <ac:chgData name="Satoru Hayasaka" userId="f5f1b623-9aa9-4923-b86d-8ceaae247420" providerId="ADAL" clId="{8127D7C5-0482-427E-8561-DA9E064B2E00}" dt="2020-11-05T19:18:00.417" v="142" actId="700"/>
          <ac:spMkLst>
            <pc:docMk/>
            <pc:sldMk cId="348778367" sldId="1558"/>
            <ac:spMk id="4" creationId="{A771053D-813A-CA46-BCF6-85D135196086}"/>
          </ac:spMkLst>
        </pc:spChg>
      </pc:sldChg>
      <pc:sldChg chg="modSp mod modClrScheme chgLayout">
        <pc:chgData name="Satoru Hayasaka" userId="f5f1b623-9aa9-4923-b86d-8ceaae247420" providerId="ADAL" clId="{8127D7C5-0482-427E-8561-DA9E064B2E00}" dt="2020-11-05T19:17:39.307" v="141" actId="700"/>
        <pc:sldMkLst>
          <pc:docMk/>
          <pc:sldMk cId="2000387684" sldId="3432"/>
        </pc:sldMkLst>
        <pc:spChg chg="mod ord">
          <ac:chgData name="Satoru Hayasaka" userId="f5f1b623-9aa9-4923-b86d-8ceaae247420" providerId="ADAL" clId="{8127D7C5-0482-427E-8561-DA9E064B2E00}" dt="2020-11-05T19:17:39.307" v="141" actId="700"/>
          <ac:spMkLst>
            <pc:docMk/>
            <pc:sldMk cId="2000387684" sldId="3432"/>
            <ac:spMk id="2" creationId="{3096EDFC-03FA-8542-B819-B4286E70DA34}"/>
          </ac:spMkLst>
        </pc:spChg>
        <pc:spChg chg="mod ord">
          <ac:chgData name="Satoru Hayasaka" userId="f5f1b623-9aa9-4923-b86d-8ceaae247420" providerId="ADAL" clId="{8127D7C5-0482-427E-8561-DA9E064B2E00}" dt="2020-11-05T19:17:39.307" v="141" actId="700"/>
          <ac:spMkLst>
            <pc:docMk/>
            <pc:sldMk cId="2000387684" sldId="3432"/>
            <ac:spMk id="3" creationId="{C9A14C93-9F8C-5143-8C87-3BEEA6F1398A}"/>
          </ac:spMkLst>
        </pc:spChg>
        <pc:spChg chg="mod ord">
          <ac:chgData name="Satoru Hayasaka" userId="f5f1b623-9aa9-4923-b86d-8ceaae247420" providerId="ADAL" clId="{8127D7C5-0482-427E-8561-DA9E064B2E00}" dt="2020-11-05T19:17:39.307" v="141" actId="700"/>
          <ac:spMkLst>
            <pc:docMk/>
            <pc:sldMk cId="2000387684" sldId="3432"/>
            <ac:spMk id="4" creationId="{F0B6D08F-FFAE-C747-9C64-20B005FFF8CB}"/>
          </ac:spMkLst>
        </pc:spChg>
      </pc:sldChg>
      <pc:sldChg chg="modSp mod modClrScheme chgLayout">
        <pc:chgData name="Satoru Hayasaka" userId="f5f1b623-9aa9-4923-b86d-8ceaae247420" providerId="ADAL" clId="{8127D7C5-0482-427E-8561-DA9E064B2E00}" dt="2020-11-05T19:18:00.417" v="142" actId="700"/>
        <pc:sldMkLst>
          <pc:docMk/>
          <pc:sldMk cId="2492057717" sldId="3438"/>
        </pc:sldMkLst>
        <pc:spChg chg="mod ord">
          <ac:chgData name="Satoru Hayasaka" userId="f5f1b623-9aa9-4923-b86d-8ceaae247420" providerId="ADAL" clId="{8127D7C5-0482-427E-8561-DA9E064B2E00}" dt="2020-11-05T19:18:00.417" v="142" actId="700"/>
          <ac:spMkLst>
            <pc:docMk/>
            <pc:sldMk cId="2492057717" sldId="3438"/>
            <ac:spMk id="2" creationId="{EC297EC0-7532-464D-995F-57A1EFAD62F0}"/>
          </ac:spMkLst>
        </pc:spChg>
        <pc:spChg chg="mod ord">
          <ac:chgData name="Satoru Hayasaka" userId="f5f1b623-9aa9-4923-b86d-8ceaae247420" providerId="ADAL" clId="{8127D7C5-0482-427E-8561-DA9E064B2E00}" dt="2020-11-05T19:18:00.417" v="142" actId="700"/>
          <ac:spMkLst>
            <pc:docMk/>
            <pc:sldMk cId="2492057717" sldId="3438"/>
            <ac:spMk id="3" creationId="{35B2C715-C449-4C28-93DA-276DF0CFBBA9}"/>
          </ac:spMkLst>
        </pc:spChg>
        <pc:spChg chg="mod ord">
          <ac:chgData name="Satoru Hayasaka" userId="f5f1b623-9aa9-4923-b86d-8ceaae247420" providerId="ADAL" clId="{8127D7C5-0482-427E-8561-DA9E064B2E00}" dt="2020-11-05T19:18:00.417" v="142" actId="700"/>
          <ac:spMkLst>
            <pc:docMk/>
            <pc:sldMk cId="2492057717" sldId="3438"/>
            <ac:spMk id="4" creationId="{F1BBE30A-C5C9-5F4A-8C1B-45A817D9F7C8}"/>
          </ac:spMkLst>
        </pc:spChg>
      </pc:sldChg>
      <pc:sldChg chg="modSp mod modClrScheme chgLayout">
        <pc:chgData name="Satoru Hayasaka" userId="f5f1b623-9aa9-4923-b86d-8ceaae247420" providerId="ADAL" clId="{8127D7C5-0482-427E-8561-DA9E064B2E00}" dt="2020-11-05T19:31:11.772" v="643" actId="700"/>
        <pc:sldMkLst>
          <pc:docMk/>
          <pc:sldMk cId="1593271461" sldId="3439"/>
        </pc:sldMkLst>
        <pc:spChg chg="mod ord">
          <ac:chgData name="Satoru Hayasaka" userId="f5f1b623-9aa9-4923-b86d-8ceaae247420" providerId="ADAL" clId="{8127D7C5-0482-427E-8561-DA9E064B2E00}" dt="2020-11-05T19:31:11.772" v="643" actId="700"/>
          <ac:spMkLst>
            <pc:docMk/>
            <pc:sldMk cId="1593271461" sldId="3439"/>
            <ac:spMk id="2" creationId="{0F2B0E73-D01B-2341-8678-F791DB6BC973}"/>
          </ac:spMkLst>
        </pc:spChg>
        <pc:spChg chg="mod ord">
          <ac:chgData name="Satoru Hayasaka" userId="f5f1b623-9aa9-4923-b86d-8ceaae247420" providerId="ADAL" clId="{8127D7C5-0482-427E-8561-DA9E064B2E00}" dt="2020-11-05T19:31:11.772" v="643" actId="700"/>
          <ac:spMkLst>
            <pc:docMk/>
            <pc:sldMk cId="1593271461" sldId="3439"/>
            <ac:spMk id="3" creationId="{D618F6C7-76DC-4BD2-AA23-D2DBEFAB3F18}"/>
          </ac:spMkLst>
        </pc:spChg>
        <pc:spChg chg="mod ord">
          <ac:chgData name="Satoru Hayasaka" userId="f5f1b623-9aa9-4923-b86d-8ceaae247420" providerId="ADAL" clId="{8127D7C5-0482-427E-8561-DA9E064B2E00}" dt="2020-11-05T19:31:11.772" v="643" actId="700"/>
          <ac:spMkLst>
            <pc:docMk/>
            <pc:sldMk cId="1593271461" sldId="3439"/>
            <ac:spMk id="4" creationId="{059CEC55-8B75-4A09-AC30-73A9D553CCF8}"/>
          </ac:spMkLst>
        </pc:spChg>
      </pc:sldChg>
      <pc:sldChg chg="modSp mod modClrScheme chgLayout">
        <pc:chgData name="Satoru Hayasaka" userId="f5f1b623-9aa9-4923-b86d-8ceaae247420" providerId="ADAL" clId="{8127D7C5-0482-427E-8561-DA9E064B2E00}" dt="2020-11-05T19:23:08.858" v="566" actId="14100"/>
        <pc:sldMkLst>
          <pc:docMk/>
          <pc:sldMk cId="2510280303" sldId="3441"/>
        </pc:sldMkLst>
        <pc:spChg chg="mod ord">
          <ac:chgData name="Satoru Hayasaka" userId="f5f1b623-9aa9-4923-b86d-8ceaae247420" providerId="ADAL" clId="{8127D7C5-0482-427E-8561-DA9E064B2E00}" dt="2020-11-05T19:18:14.469" v="143" actId="700"/>
          <ac:spMkLst>
            <pc:docMk/>
            <pc:sldMk cId="2510280303" sldId="3441"/>
            <ac:spMk id="2" creationId="{0B755905-BF90-4B3E-B9D0-71767026C3FA}"/>
          </ac:spMkLst>
        </pc:spChg>
        <pc:spChg chg="mod ord">
          <ac:chgData name="Satoru Hayasaka" userId="f5f1b623-9aa9-4923-b86d-8ceaae247420" providerId="ADAL" clId="{8127D7C5-0482-427E-8561-DA9E064B2E00}" dt="2020-11-05T19:23:08.858" v="566" actId="14100"/>
          <ac:spMkLst>
            <pc:docMk/>
            <pc:sldMk cId="2510280303" sldId="3441"/>
            <ac:spMk id="3" creationId="{7F2FF24D-CAB2-4210-B319-E737D8A9E0F6}"/>
          </ac:spMkLst>
        </pc:spChg>
        <pc:spChg chg="mod ord">
          <ac:chgData name="Satoru Hayasaka" userId="f5f1b623-9aa9-4923-b86d-8ceaae247420" providerId="ADAL" clId="{8127D7C5-0482-427E-8561-DA9E064B2E00}" dt="2020-11-05T19:18:14.469" v="143" actId="700"/>
          <ac:spMkLst>
            <pc:docMk/>
            <pc:sldMk cId="2510280303" sldId="3441"/>
            <ac:spMk id="6" creationId="{46C99C35-7425-C54C-AB87-1FD79DB23470}"/>
          </ac:spMkLst>
        </pc:spChg>
        <pc:picChg chg="mod">
          <ac:chgData name="Satoru Hayasaka" userId="f5f1b623-9aa9-4923-b86d-8ceaae247420" providerId="ADAL" clId="{8127D7C5-0482-427E-8561-DA9E064B2E00}" dt="2020-11-05T19:23:04.041" v="565" actId="1038"/>
          <ac:picMkLst>
            <pc:docMk/>
            <pc:sldMk cId="2510280303" sldId="3441"/>
            <ac:picMk id="5" creationId="{974EE9C2-9D87-4C18-A689-D709E7DBD83C}"/>
          </ac:picMkLst>
        </pc:picChg>
      </pc:sldChg>
      <pc:sldChg chg="modSp mod modClrScheme chgLayout">
        <pc:chgData name="Satoru Hayasaka" userId="f5f1b623-9aa9-4923-b86d-8ceaae247420" providerId="ADAL" clId="{8127D7C5-0482-427E-8561-DA9E064B2E00}" dt="2020-11-05T19:32:10.169" v="647" actId="700"/>
        <pc:sldMkLst>
          <pc:docMk/>
          <pc:sldMk cId="3388251052" sldId="3443"/>
        </pc:sldMkLst>
        <pc:spChg chg="mod ord">
          <ac:chgData name="Satoru Hayasaka" userId="f5f1b623-9aa9-4923-b86d-8ceaae247420" providerId="ADAL" clId="{8127D7C5-0482-427E-8561-DA9E064B2E00}" dt="2020-11-05T19:32:10.169" v="647" actId="700"/>
          <ac:spMkLst>
            <pc:docMk/>
            <pc:sldMk cId="3388251052" sldId="3443"/>
            <ac:spMk id="2" creationId="{BF5ECA26-DBA4-43A9-AC88-2C4F69CA484F}"/>
          </ac:spMkLst>
        </pc:spChg>
        <pc:spChg chg="mod ord">
          <ac:chgData name="Satoru Hayasaka" userId="f5f1b623-9aa9-4923-b86d-8ceaae247420" providerId="ADAL" clId="{8127D7C5-0482-427E-8561-DA9E064B2E00}" dt="2020-11-05T19:32:10.169" v="647" actId="700"/>
          <ac:spMkLst>
            <pc:docMk/>
            <pc:sldMk cId="3388251052" sldId="3443"/>
            <ac:spMk id="3" creationId="{4ED59B5E-C94E-433F-AFFB-B16EE4ABB23A}"/>
          </ac:spMkLst>
        </pc:spChg>
        <pc:spChg chg="mod ord">
          <ac:chgData name="Satoru Hayasaka" userId="f5f1b623-9aa9-4923-b86d-8ceaae247420" providerId="ADAL" clId="{8127D7C5-0482-427E-8561-DA9E064B2E00}" dt="2020-11-05T19:32:10.169" v="647" actId="700"/>
          <ac:spMkLst>
            <pc:docMk/>
            <pc:sldMk cId="3388251052" sldId="3443"/>
            <ac:spMk id="4" creationId="{FE0A46A1-6319-47DF-A092-EDD892CC7F3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9794-45CA-FF41-AA62-5E594CEACF02}" type="datetimeFigureOut">
              <a:rPr lang="de-DE" smtClean="0"/>
              <a:t>15.02.2021</a:t>
            </a:fld>
            <a:endParaRPr lang="de-DE" dirty="0"/>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914A-90BC-E546-9349-962456D80391}" type="slidenum">
              <a:rPr lang="de-DE" smtClean="0"/>
              <a:t>‹#›</a:t>
            </a:fld>
            <a:endParaRPr lang="de-DE" dirty="0"/>
          </a:p>
        </p:txBody>
      </p:sp>
    </p:spTree>
    <p:extLst>
      <p:ext uri="{BB962C8B-B14F-4D97-AF65-F5344CB8AC3E}">
        <p14:creationId xmlns:p14="http://schemas.microsoft.com/office/powerpoint/2010/main" val="83259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modify our data set so that the modeling techniques are best supported but least biased</a:t>
            </a:r>
          </a:p>
          <a:p>
            <a:endParaRPr lang="en-US" dirty="0"/>
          </a:p>
        </p:txBody>
      </p:sp>
      <p:sp>
        <p:nvSpPr>
          <p:cNvPr id="4" name="Slide Number Placeholder 3"/>
          <p:cNvSpPr>
            <a:spLocks noGrp="1"/>
          </p:cNvSpPr>
          <p:nvPr>
            <p:ph type="sldNum" sz="quarter" idx="10"/>
          </p:nvPr>
        </p:nvSpPr>
        <p:spPr/>
        <p:txBody>
          <a:bodyPr/>
          <a:lstStyle/>
          <a:p>
            <a:fld id="{01E2914A-90BC-E546-9349-962456D80391}" type="slidenum">
              <a:rPr lang="de-DE" smtClean="0"/>
              <a:t>7</a:t>
            </a:fld>
            <a:endParaRPr lang="de-DE" dirty="0"/>
          </a:p>
        </p:txBody>
      </p:sp>
    </p:spTree>
    <p:extLst>
      <p:ext uri="{BB962C8B-B14F-4D97-AF65-F5344CB8AC3E}">
        <p14:creationId xmlns:p14="http://schemas.microsoft.com/office/powerpoint/2010/main" val="107946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P 129</a:t>
            </a:r>
            <a:endParaRPr lang="en-US" dirty="0"/>
          </a:p>
        </p:txBody>
      </p:sp>
      <p:sp>
        <p:nvSpPr>
          <p:cNvPr id="4" name="Slide Number Placeholder 3"/>
          <p:cNvSpPr>
            <a:spLocks noGrp="1"/>
          </p:cNvSpPr>
          <p:nvPr>
            <p:ph type="sldNum" sz="quarter" idx="10"/>
          </p:nvPr>
        </p:nvSpPr>
        <p:spPr/>
        <p:txBody>
          <a:bodyPr/>
          <a:lstStyle/>
          <a:p>
            <a:fld id="{01E2914A-90BC-E546-9349-962456D80391}" type="slidenum">
              <a:rPr lang="de-DE" smtClean="0"/>
              <a:t>12</a:t>
            </a:fld>
            <a:endParaRPr lang="de-DE" dirty="0"/>
          </a:p>
        </p:txBody>
      </p:sp>
    </p:spTree>
    <p:extLst>
      <p:ext uri="{BB962C8B-B14F-4D97-AF65-F5344CB8AC3E}">
        <p14:creationId xmlns:p14="http://schemas.microsoft.com/office/powerpoint/2010/main" val="422917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u="none" strike="noStrike" kern="1200" dirty="0" err="1">
                <a:solidFill>
                  <a:srgbClr val="7D7D7D"/>
                </a:solidFill>
                <a:effectLst/>
                <a:latin typeface="+mn-lt"/>
                <a:ea typeface="+mn-ea"/>
                <a:cs typeface="+mn-cs"/>
              </a:rPr>
              <a:t>For</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credit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card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companies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it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is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important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to</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be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able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to</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recognize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fraudulent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credit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card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transactions</a:t>
            </a:r>
            <a:r>
              <a:rPr lang="de-DE" sz="1200" b="0" i="0" u="none" strike="noStrike" kern="1200" dirty="0">
                <a:solidFill>
                  <a:srgbClr val="7D7D7D"/>
                </a:solidFill>
                <a:effectLst/>
                <a:latin typeface="+mn-lt"/>
                <a:ea typeface="+mn-ea"/>
                <a:cs typeface="+mn-cs"/>
              </a:rPr>
              <a:t> so </a:t>
            </a:r>
            <a:r>
              <a:rPr lang="de-DE" sz="1200" b="0" i="0" u="none" strike="noStrike" kern="1200" dirty="0" err="1">
                <a:solidFill>
                  <a:srgbClr val="7D7D7D"/>
                </a:solidFill>
                <a:effectLst/>
                <a:latin typeface="+mn-lt"/>
                <a:ea typeface="+mn-ea"/>
                <a:cs typeface="+mn-cs"/>
              </a:rPr>
              <a:t>that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customers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are</a:t>
            </a:r>
            <a:r>
              <a:rPr lang="de-DE" sz="1200" b="0" i="0" u="none" strike="noStrike" kern="1200" dirty="0">
                <a:solidFill>
                  <a:srgbClr val="7D7D7D"/>
                </a:solidFill>
                <a:effectLst/>
                <a:latin typeface="+mn-lt"/>
                <a:ea typeface="+mn-ea"/>
                <a:cs typeface="+mn-cs"/>
              </a:rPr>
              <a:t> not </a:t>
            </a:r>
            <a:r>
              <a:rPr lang="de-DE" sz="1200" b="0" i="0" u="none" strike="noStrike" kern="1200" dirty="0" err="1">
                <a:solidFill>
                  <a:srgbClr val="7D7D7D"/>
                </a:solidFill>
                <a:effectLst/>
                <a:latin typeface="+mn-lt"/>
                <a:ea typeface="+mn-ea"/>
                <a:cs typeface="+mn-cs"/>
              </a:rPr>
              <a:t>charged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for</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items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that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they</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did</a:t>
            </a:r>
            <a:r>
              <a:rPr lang="de-DE" sz="1200" b="0" i="0" u="none" strike="noStrike" kern="1200" dirty="0">
                <a:solidFill>
                  <a:srgbClr val="7D7D7D"/>
                </a:solidFill>
                <a:effectLst/>
                <a:latin typeface="+mn-lt"/>
                <a:ea typeface="+mn-ea"/>
                <a:cs typeface="+mn-cs"/>
              </a:rPr>
              <a:t> not </a:t>
            </a:r>
            <a:r>
              <a:rPr lang="de-DE" sz="1200" b="0" i="0" u="none" strike="noStrike" kern="1200" dirty="0" err="1">
                <a:solidFill>
                  <a:srgbClr val="7D7D7D"/>
                </a:solidFill>
                <a:effectLst/>
                <a:latin typeface="+mn-lt"/>
                <a:ea typeface="+mn-ea"/>
                <a:cs typeface="+mn-cs"/>
              </a:rPr>
              <a:t>purchase</a:t>
            </a:r>
            <a:r>
              <a:rPr lang="de-DE" sz="1200" b="0" i="0" u="none" strike="noStrike" kern="1200" dirty="0">
                <a:solidFill>
                  <a:srgbClr val="7D7D7D"/>
                </a:solidFill>
                <a:effectLst/>
                <a:latin typeface="+mn-lt"/>
                <a:ea typeface="+mn-ea"/>
                <a:cs typeface="+mn-cs"/>
              </a:rPr>
              <a:t>.</a:t>
            </a:r>
          </a:p>
          <a:p>
            <a:r>
              <a:rPr lang="de-DE" sz="1200" b="0" i="0" u="none" strike="noStrike" kern="1200" dirty="0" err="1">
                <a:solidFill>
                  <a:srgbClr val="7D7D7D"/>
                </a:solidFill>
                <a:effectLst/>
                <a:latin typeface="+mn-lt"/>
                <a:ea typeface="+mn-ea"/>
                <a:cs typeface="+mn-cs"/>
              </a:rPr>
              <a:t>They</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could</a:t>
            </a:r>
            <a:r>
              <a:rPr lang="de-DE" sz="1200" b="0" i="0" u="none" strike="noStrike" kern="1200" dirty="0">
                <a:solidFill>
                  <a:srgbClr val="7D7D7D"/>
                </a:solidFill>
                <a:effectLst/>
                <a:latin typeface="+mn-lt"/>
                <a:ea typeface="+mn-ea"/>
                <a:cs typeface="+mn-cs"/>
              </a:rPr>
              <a:t> do so </a:t>
            </a:r>
            <a:r>
              <a:rPr lang="de-DE" sz="1200" b="0" i="0" u="none" strike="noStrike" kern="1200" dirty="0" err="1">
                <a:solidFill>
                  <a:srgbClr val="7D7D7D"/>
                </a:solidFill>
                <a:effectLst/>
                <a:latin typeface="+mn-lt"/>
                <a:ea typeface="+mn-ea"/>
                <a:cs typeface="+mn-cs"/>
              </a:rPr>
              <a:t>by</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using</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domain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knowledge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and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using</a:t>
            </a:r>
            <a:r>
              <a:rPr lang="de-DE" sz="1200" b="0" i="0" u="none" strike="noStrike" kern="1200" dirty="0">
                <a:solidFill>
                  <a:srgbClr val="7D7D7D"/>
                </a:solidFill>
                <a:effectLst/>
                <a:latin typeface="+mn-lt"/>
                <a:ea typeface="+mn-ea"/>
                <a:cs typeface="+mn-cs"/>
              </a:rPr>
              <a:t> a </a:t>
            </a:r>
            <a:r>
              <a:rPr lang="de-DE" sz="1200" b="0" i="0" u="none" strike="noStrike" kern="1200" dirty="0" err="1">
                <a:solidFill>
                  <a:srgbClr val="7D7D7D"/>
                </a:solidFill>
                <a:effectLst/>
                <a:latin typeface="+mn-lt"/>
                <a:ea typeface="+mn-ea"/>
                <a:cs typeface="+mn-cs"/>
              </a:rPr>
              <a:t>rule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based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approach</a:t>
            </a:r>
            <a:r>
              <a:rPr lang="de-DE" sz="1200" b="0" i="0" u="none" strike="noStrike" kern="1200" dirty="0">
                <a:solidFill>
                  <a:srgbClr val="7D7D7D"/>
                </a:solidFill>
                <a:effectLst/>
                <a:latin typeface="+mn-lt"/>
                <a:ea typeface="+mn-ea"/>
                <a:cs typeface="+mn-cs"/>
              </a:rPr>
              <a:t>. The </a:t>
            </a:r>
            <a:r>
              <a:rPr lang="de-DE" sz="1200" b="0" i="0" u="none" strike="noStrike" kern="1200" dirty="0" err="1">
                <a:solidFill>
                  <a:srgbClr val="7D7D7D"/>
                </a:solidFill>
                <a:effectLst/>
                <a:latin typeface="+mn-lt"/>
                <a:ea typeface="+mn-ea"/>
                <a:cs typeface="+mn-cs"/>
              </a:rPr>
              <a:t>goal</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of</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this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tutorial</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is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to</a:t>
            </a:r>
            <a:r>
              <a:rPr lang="de-DE" sz="1200" b="0" i="0" u="none" strike="noStrike" kern="1200" dirty="0">
                <a:solidFill>
                  <a:srgbClr val="7D7D7D"/>
                </a:solidFill>
                <a:effectLst/>
                <a:latin typeface="+mn-lt"/>
                <a:ea typeface="+mn-ea"/>
                <a:cs typeface="+mn-cs"/>
              </a:rPr>
              <a:t> find out </a:t>
            </a:r>
            <a:r>
              <a:rPr lang="de-DE" sz="1200" b="0" i="0" u="none" strike="noStrike" kern="1200" dirty="0" err="1">
                <a:solidFill>
                  <a:srgbClr val="7D7D7D"/>
                </a:solidFill>
                <a:effectLst/>
                <a:latin typeface="+mn-lt"/>
                <a:ea typeface="+mn-ea"/>
                <a:cs typeface="+mn-cs"/>
              </a:rPr>
              <a:t>how</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can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train</a:t>
            </a:r>
            <a:r>
              <a:rPr lang="de-DE" sz="1200" b="0" i="0" u="none" strike="noStrike" kern="1200" dirty="0">
                <a:solidFill>
                  <a:srgbClr val="7D7D7D"/>
                </a:solidFill>
                <a:effectLst/>
                <a:latin typeface="+mn-lt"/>
                <a:ea typeface="+mn-ea"/>
                <a:cs typeface="+mn-cs"/>
              </a:rPr>
              <a:t> a </a:t>
            </a:r>
            <a:r>
              <a:rPr lang="de-DE" sz="1200" b="0" i="0" u="none" strike="noStrike" kern="1200" dirty="0" err="1">
                <a:solidFill>
                  <a:srgbClr val="7D7D7D"/>
                </a:solidFill>
                <a:effectLst/>
                <a:latin typeface="+mn-lt"/>
                <a:ea typeface="+mn-ea"/>
                <a:cs typeface="+mn-cs"/>
              </a:rPr>
              <a:t>model</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to</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support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credit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card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companies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with</a:t>
            </a:r>
            <a:r>
              <a:rPr lang="de-DE" sz="1200" b="0" i="0" u="none" strike="noStrike" kern="1200" dirty="0">
                <a:solidFill>
                  <a:srgbClr val="7D7D7D"/>
                </a:solidFill>
                <a:effectLst/>
                <a:latin typeface="+mn-lt"/>
                <a:ea typeface="+mn-ea"/>
                <a:cs typeface="+mn-cs"/>
              </a:rPr>
              <a:t> a </a:t>
            </a:r>
            <a:r>
              <a:rPr lang="de-DE" sz="1200" b="0" i="0" u="none" strike="noStrike" kern="1200" dirty="0" err="1">
                <a:solidFill>
                  <a:srgbClr val="7D7D7D"/>
                </a:solidFill>
                <a:effectLst/>
                <a:latin typeface="+mn-lt"/>
                <a:ea typeface="+mn-ea"/>
                <a:cs typeface="+mn-cs"/>
              </a:rPr>
              <a:t>machine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learning</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model</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to</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detect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fraudulent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transaction</a:t>
            </a:r>
            <a:r>
              <a:rPr lang="de-DE" sz="1200" b="0" i="0" u="none" strike="noStrike" kern="1200" dirty="0">
                <a:solidFill>
                  <a:srgbClr val="7D7D7D"/>
                </a:solidFill>
                <a:effectLst/>
                <a:latin typeface="+mn-lt"/>
                <a:ea typeface="+mn-ea"/>
                <a:cs typeface="+mn-cs"/>
              </a:rPr>
              <a:t>.</a:t>
            </a:r>
          </a:p>
          <a:p>
            <a:endParaRPr lang="de-DE" sz="1200" b="0" i="0" u="none" strike="noStrike" kern="1200" dirty="0">
              <a:solidFill>
                <a:srgbClr val="7D7D7D"/>
              </a:solidFill>
              <a:effectLst/>
              <a:latin typeface="+mn-lt"/>
              <a:ea typeface="+mn-ea"/>
              <a:cs typeface="+mn-cs"/>
            </a:endParaRPr>
          </a:p>
          <a:p>
            <a:r>
              <a:rPr lang="de-DE" sz="1200" b="0" i="0" u="none" strike="noStrike" kern="1200" dirty="0" err="1">
                <a:solidFill>
                  <a:srgbClr val="7D7D7D"/>
                </a:solidFill>
                <a:effectLst/>
                <a:latin typeface="+mn-lt"/>
                <a:ea typeface="+mn-ea"/>
                <a:cs typeface="+mn-cs"/>
              </a:rPr>
              <a:t>To</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train</a:t>
            </a:r>
            <a:r>
              <a:rPr lang="de-DE" sz="1200" b="0" i="0" u="none" strike="noStrike" kern="1200" dirty="0">
                <a:solidFill>
                  <a:srgbClr val="7D7D7D"/>
                </a:solidFill>
                <a:effectLst/>
                <a:latin typeface="+mn-lt"/>
                <a:ea typeface="+mn-ea"/>
                <a:cs typeface="+mn-cs"/>
              </a:rPr>
              <a:t> a </a:t>
            </a:r>
            <a:r>
              <a:rPr lang="de-DE" sz="1200" b="0" i="0" u="none" strike="noStrike" kern="1200" dirty="0" err="1">
                <a:solidFill>
                  <a:srgbClr val="7D7D7D"/>
                </a:solidFill>
                <a:effectLst/>
                <a:latin typeface="+mn-lt"/>
                <a:ea typeface="+mn-ea"/>
                <a:cs typeface="+mn-cs"/>
              </a:rPr>
              <a:t>model</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can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use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transaction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data</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from</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past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If</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are</a:t>
            </a:r>
            <a:r>
              <a:rPr lang="de-DE" sz="1200" b="0" i="0" u="none" strike="noStrike" kern="1200" dirty="0">
                <a:solidFill>
                  <a:srgbClr val="7D7D7D"/>
                </a:solidFill>
                <a:effectLst/>
                <a:latin typeface="+mn-lt"/>
                <a:ea typeface="+mn-ea"/>
                <a:cs typeface="+mn-cs"/>
              </a:rPr>
              <a:t> lucky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are</a:t>
            </a:r>
            <a:r>
              <a:rPr lang="de-DE" sz="1200" b="0" i="0" u="none" strike="noStrike" kern="1200" dirty="0">
                <a:solidFill>
                  <a:srgbClr val="7D7D7D"/>
                </a:solidFill>
                <a:effectLst/>
                <a:latin typeface="+mn-lt"/>
                <a:ea typeface="+mn-ea"/>
                <a:cs typeface="+mn-cs"/>
              </a:rPr>
              <a:t> in </a:t>
            </a:r>
            <a:r>
              <a:rPr lang="de-DE" sz="1200" b="0" i="0" u="none" strike="noStrike" kern="1200" dirty="0" err="1">
                <a:solidFill>
                  <a:srgbClr val="7D7D7D"/>
                </a:solidFill>
                <a:effectLst/>
                <a:latin typeface="+mn-lt"/>
                <a:ea typeface="+mn-ea"/>
                <a:cs typeface="+mn-cs"/>
              </a:rPr>
              <a:t>the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first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situation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that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eventhough</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most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transaction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are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legitimate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have</a:t>
            </a:r>
            <a:r>
              <a:rPr lang="de-DE" sz="1200" b="0" i="0" u="none" strike="noStrike" kern="1200" dirty="0">
                <a:solidFill>
                  <a:srgbClr val="7D7D7D"/>
                </a:solidFill>
                <a:effectLst/>
                <a:latin typeface="+mn-lt"/>
                <a:ea typeface="+mn-ea"/>
                <a:cs typeface="+mn-cs"/>
              </a:rPr>
              <a:t> a </a:t>
            </a:r>
            <a:r>
              <a:rPr lang="de-DE" sz="1200" b="0" i="0" u="none" strike="noStrike" kern="1200" dirty="0" err="1">
                <a:solidFill>
                  <a:srgbClr val="7D7D7D"/>
                </a:solidFill>
                <a:effectLst/>
                <a:latin typeface="+mn-lt"/>
                <a:ea typeface="+mn-ea"/>
                <a:cs typeface="+mn-cs"/>
              </a:rPr>
              <a:t>dataset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that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has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enough</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fraud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examples</a:t>
            </a:r>
            <a:r>
              <a:rPr lang="de-DE" sz="1200" b="0" i="0" u="none" strike="noStrike" kern="1200" dirty="0">
                <a:solidFill>
                  <a:srgbClr val="7D7D7D"/>
                </a:solidFill>
                <a:effectLst/>
                <a:latin typeface="+mn-lt"/>
                <a:ea typeface="+mn-ea"/>
                <a:cs typeface="+mn-cs"/>
              </a:rPr>
              <a:t> so </a:t>
            </a:r>
            <a:r>
              <a:rPr lang="de-DE" sz="1200" b="0" i="0" u="none" strike="noStrike" kern="1200" dirty="0" err="1">
                <a:solidFill>
                  <a:srgbClr val="7D7D7D"/>
                </a:solidFill>
                <a:effectLst/>
                <a:latin typeface="+mn-lt"/>
                <a:ea typeface="+mn-ea"/>
                <a:cs typeface="+mn-cs"/>
              </a:rPr>
              <a:t>that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can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train</a:t>
            </a:r>
            <a:r>
              <a:rPr lang="de-DE" sz="1200" b="0" i="0" u="none" strike="noStrike" kern="1200" dirty="0">
                <a:solidFill>
                  <a:srgbClr val="7D7D7D"/>
                </a:solidFill>
                <a:effectLst/>
                <a:latin typeface="+mn-lt"/>
                <a:ea typeface="+mn-ea"/>
                <a:cs typeface="+mn-cs"/>
              </a:rPr>
              <a:t> a </a:t>
            </a:r>
            <a:r>
              <a:rPr lang="de-DE" sz="1200" b="0" i="0" u="none" strike="noStrike" kern="1200" dirty="0" err="1">
                <a:solidFill>
                  <a:srgbClr val="7D7D7D"/>
                </a:solidFill>
                <a:effectLst/>
                <a:latin typeface="+mn-lt"/>
                <a:ea typeface="+mn-ea"/>
                <a:cs typeface="+mn-cs"/>
              </a:rPr>
              <a:t>classification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model</a:t>
            </a:r>
            <a:r>
              <a:rPr lang="de-DE" sz="1200" b="0" i="0" u="none" strike="noStrike" kern="1200" dirty="0">
                <a:solidFill>
                  <a:srgbClr val="7D7D7D"/>
                </a:solidFill>
                <a:effectLst/>
                <a:latin typeface="+mn-lt"/>
                <a:ea typeface="+mn-ea"/>
                <a:cs typeface="+mn-cs"/>
              </a:rPr>
              <a:t>. This </a:t>
            </a:r>
            <a:r>
              <a:rPr lang="de-DE" sz="1200" b="0" i="0" u="none" strike="noStrike" kern="1200" dirty="0" err="1">
                <a:solidFill>
                  <a:srgbClr val="7D7D7D"/>
                </a:solidFill>
                <a:effectLst/>
                <a:latin typeface="+mn-lt"/>
                <a:ea typeface="+mn-ea"/>
                <a:cs typeface="+mn-cs"/>
              </a:rPr>
              <a:t>model</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can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support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credit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card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companies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detecting</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fraud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patterns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that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occured</a:t>
            </a:r>
            <a:r>
              <a:rPr lang="de-DE" sz="1200" b="0" i="0" u="none" strike="noStrike" kern="1200" dirty="0">
                <a:solidFill>
                  <a:srgbClr val="7D7D7D"/>
                </a:solidFill>
                <a:effectLst/>
                <a:latin typeface="+mn-lt"/>
                <a:ea typeface="+mn-ea"/>
                <a:cs typeface="+mn-cs"/>
              </a:rPr>
              <a:t> in </a:t>
            </a:r>
            <a:r>
              <a:rPr lang="de-DE" sz="1200" b="0" i="0" u="none" strike="noStrike" kern="1200" dirty="0" err="1">
                <a:solidFill>
                  <a:srgbClr val="7D7D7D"/>
                </a:solidFill>
                <a:effectLst/>
                <a:latin typeface="+mn-lt"/>
                <a:ea typeface="+mn-ea"/>
                <a:cs typeface="+mn-cs"/>
              </a:rPr>
              <a:t>the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past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Here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could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use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then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every</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supervised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classification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algorithm</a:t>
            </a:r>
            <a:r>
              <a:rPr lang="de-DE" sz="1200" b="0" i="0" u="none" strike="noStrike" kern="1200" dirty="0">
                <a:solidFill>
                  <a:srgbClr val="7D7D7D"/>
                </a:solidFill>
                <a:effectLst/>
                <a:latin typeface="+mn-lt"/>
                <a:ea typeface="+mn-ea"/>
                <a:cs typeface="+mn-cs"/>
              </a:rPr>
              <a:t>, like </a:t>
            </a:r>
            <a:r>
              <a:rPr lang="de-DE" sz="1200" b="0" i="0" u="none" strike="noStrike" kern="1200" dirty="0" err="1">
                <a:solidFill>
                  <a:srgbClr val="7D7D7D"/>
                </a:solidFill>
                <a:effectLst/>
                <a:latin typeface="+mn-lt"/>
                <a:ea typeface="+mn-ea"/>
                <a:cs typeface="+mn-cs"/>
              </a:rPr>
              <a:t>for</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example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logistic</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regression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or</a:t>
            </a:r>
            <a:r>
              <a:rPr lang="de-DE" sz="1200" b="0" i="0" u="none" strike="noStrike" kern="1200" dirty="0">
                <a:solidFill>
                  <a:srgbClr val="7D7D7D"/>
                </a:solidFill>
                <a:effectLst/>
                <a:latin typeface="+mn-lt"/>
                <a:ea typeface="+mn-ea"/>
                <a:cs typeface="+mn-cs"/>
              </a:rPr>
              <a:t> a </a:t>
            </a:r>
            <a:r>
              <a:rPr lang="de-DE" sz="1200" b="0" i="0" u="none" strike="noStrike" kern="1200" dirty="0" err="1">
                <a:solidFill>
                  <a:srgbClr val="7D7D7D"/>
                </a:solidFill>
                <a:effectLst/>
                <a:latin typeface="+mn-lt"/>
                <a:ea typeface="+mn-ea"/>
                <a:cs typeface="+mn-cs"/>
              </a:rPr>
              <a:t>random</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forest</a:t>
            </a:r>
            <a:r>
              <a:rPr lang="de-DE" sz="1200" b="0" i="0" u="none" strike="noStrike" kern="1200" dirty="0">
                <a:solidFill>
                  <a:srgbClr val="7D7D7D"/>
                </a:solidFill>
                <a:effectLst/>
                <a:latin typeface="+mn-lt"/>
                <a:ea typeface="+mn-ea"/>
                <a:cs typeface="+mn-cs"/>
              </a:rPr>
              <a:t>.</a:t>
            </a:r>
          </a:p>
          <a:p>
            <a:endParaRPr lang="de-DE" sz="1200" b="0" i="0" u="none" strike="noStrike" kern="1200" dirty="0">
              <a:solidFill>
                <a:srgbClr val="7D7D7D"/>
              </a:solidFill>
              <a:effectLst/>
              <a:latin typeface="+mn-lt"/>
              <a:ea typeface="+mn-ea"/>
              <a:cs typeface="+mn-cs"/>
            </a:endParaRPr>
          </a:p>
          <a:p>
            <a:r>
              <a:rPr lang="de-DE" sz="1200" b="0" i="0" u="none" strike="noStrike" kern="1200" dirty="0">
                <a:solidFill>
                  <a:srgbClr val="7D7D7D"/>
                </a:solidFill>
                <a:effectLst/>
                <a:latin typeface="+mn-lt"/>
                <a:ea typeface="+mn-ea"/>
                <a:cs typeface="+mn-cs"/>
              </a:rPr>
              <a:t>On </a:t>
            </a:r>
            <a:r>
              <a:rPr lang="de-DE" sz="1200" b="0" i="0" u="none" strike="noStrike" kern="1200" dirty="0" err="1">
                <a:solidFill>
                  <a:srgbClr val="7D7D7D"/>
                </a:solidFill>
                <a:effectLst/>
                <a:latin typeface="+mn-lt"/>
                <a:ea typeface="+mn-ea"/>
                <a:cs typeface="+mn-cs"/>
              </a:rPr>
              <a:t>the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other</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hand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could</a:t>
            </a:r>
            <a:r>
              <a:rPr lang="de-DE" sz="1200" b="0" i="0" u="none" strike="noStrike" kern="1200" dirty="0">
                <a:solidFill>
                  <a:srgbClr val="7D7D7D"/>
                </a:solidFill>
                <a:effectLst/>
                <a:latin typeface="+mn-lt"/>
                <a:ea typeface="+mn-ea"/>
                <a:cs typeface="+mn-cs"/>
              </a:rPr>
              <a:t> also </a:t>
            </a:r>
            <a:r>
              <a:rPr lang="de-DE" sz="1200" b="0" i="0" u="none" strike="noStrike" kern="1200" dirty="0" err="1">
                <a:solidFill>
                  <a:srgbClr val="7D7D7D"/>
                </a:solidFill>
                <a:effectLst/>
                <a:latin typeface="+mn-lt"/>
                <a:ea typeface="+mn-ea"/>
                <a:cs typeface="+mn-cs"/>
              </a:rPr>
              <a:t>have</a:t>
            </a:r>
            <a:r>
              <a:rPr lang="de-DE" sz="1200" b="0" i="0" u="none" strike="noStrike" kern="1200" dirty="0">
                <a:solidFill>
                  <a:srgbClr val="7D7D7D"/>
                </a:solidFill>
                <a:effectLst/>
                <a:latin typeface="+mn-lt"/>
                <a:ea typeface="+mn-ea"/>
                <a:cs typeface="+mn-cs"/>
              </a:rPr>
              <a:t> a </a:t>
            </a:r>
            <a:r>
              <a:rPr lang="de-DE" sz="1200" b="0" i="0" u="none" strike="noStrike" kern="1200" dirty="0" err="1">
                <a:solidFill>
                  <a:srgbClr val="7D7D7D"/>
                </a:solidFill>
                <a:effectLst/>
                <a:latin typeface="+mn-lt"/>
                <a:ea typeface="+mn-ea"/>
                <a:cs typeface="+mn-cs"/>
              </a:rPr>
              <a:t>dataset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with</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no</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or</a:t>
            </a:r>
            <a:r>
              <a:rPr lang="de-DE" sz="1200" b="0" i="0" u="none" strike="noStrike" kern="1200" dirty="0">
                <a:solidFill>
                  <a:srgbClr val="7D7D7D"/>
                </a:solidFill>
                <a:effectLst/>
                <a:latin typeface="+mn-lt"/>
                <a:ea typeface="+mn-ea"/>
                <a:cs typeface="+mn-cs"/>
              </a:rPr>
              <a:t> just a </a:t>
            </a:r>
            <a:r>
              <a:rPr lang="de-DE" sz="1200" b="0" i="0" u="none" strike="noStrike" kern="1200" dirty="0" err="1">
                <a:solidFill>
                  <a:srgbClr val="7D7D7D"/>
                </a:solidFill>
                <a:effectLst/>
                <a:latin typeface="+mn-lt"/>
                <a:ea typeface="+mn-ea"/>
                <a:cs typeface="+mn-cs"/>
              </a:rPr>
              <a:t>negligilble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number</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of</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fraud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examples</a:t>
            </a:r>
            <a:r>
              <a:rPr lang="de-DE" sz="1200" b="0" i="0" u="none" strike="noStrike" kern="1200" dirty="0">
                <a:solidFill>
                  <a:srgbClr val="7D7D7D"/>
                </a:solidFill>
                <a:effectLst/>
                <a:latin typeface="+mn-lt"/>
                <a:ea typeface="+mn-ea"/>
                <a:cs typeface="+mn-cs"/>
              </a:rPr>
              <a:t>. In </a:t>
            </a:r>
            <a:r>
              <a:rPr lang="de-DE" sz="1200" b="0" i="0" u="none" strike="noStrike" kern="1200" dirty="0" err="1">
                <a:solidFill>
                  <a:srgbClr val="7D7D7D"/>
                </a:solidFill>
                <a:effectLst/>
                <a:latin typeface="+mn-lt"/>
                <a:ea typeface="+mn-ea"/>
                <a:cs typeface="+mn-cs"/>
              </a:rPr>
              <a:t>this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case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need</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to</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get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more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creative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If</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assume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that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data</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describung</a:t>
            </a:r>
            <a:r>
              <a:rPr lang="de-DE" sz="1200" b="0" i="0" u="none" strike="noStrike" kern="1200" dirty="0">
                <a:solidFill>
                  <a:srgbClr val="7D7D7D"/>
                </a:solidFill>
                <a:effectLst/>
                <a:latin typeface="+mn-lt"/>
                <a:ea typeface="+mn-ea"/>
                <a:cs typeface="+mn-cs"/>
              </a:rPr>
              <a:t> a </a:t>
            </a:r>
            <a:r>
              <a:rPr lang="de-DE" sz="1200" b="0" i="0" u="none" strike="noStrike" kern="1200" dirty="0" err="1">
                <a:solidFill>
                  <a:srgbClr val="7D7D7D"/>
                </a:solidFill>
                <a:effectLst/>
                <a:latin typeface="+mn-lt"/>
                <a:ea typeface="+mn-ea"/>
                <a:cs typeface="+mn-cs"/>
              </a:rPr>
              <a:t>fraudulent</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transaction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is</a:t>
            </a:r>
            <a:r>
              <a:rPr lang="de-DE" sz="1200" b="0" i="0" u="none" strike="noStrike" kern="1200" dirty="0">
                <a:solidFill>
                  <a:srgbClr val="7D7D7D"/>
                </a:solidFill>
                <a:effectLst/>
                <a:latin typeface="+mn-lt"/>
                <a:ea typeface="+mn-ea"/>
                <a:cs typeface="+mn-cs"/>
              </a:rPr>
              <a:t> different </a:t>
            </a:r>
            <a:r>
              <a:rPr lang="de-DE" sz="1200" b="0" i="0" u="none" strike="noStrike" kern="1200" dirty="0" err="1">
                <a:solidFill>
                  <a:srgbClr val="7D7D7D"/>
                </a:solidFill>
                <a:effectLst/>
                <a:latin typeface="+mn-lt"/>
                <a:ea typeface="+mn-ea"/>
                <a:cs typeface="+mn-cs"/>
              </a:rPr>
              <a:t>from</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the</a:t>
            </a:r>
            <a:r>
              <a:rPr lang="de-DE" sz="1200" b="0" i="0" u="none" strike="noStrike" kern="1200" dirty="0">
                <a:solidFill>
                  <a:srgbClr val="7D7D7D"/>
                </a:solidFill>
                <a:effectLst/>
                <a:latin typeface="+mn-lt"/>
                <a:ea typeface="+mn-ea"/>
                <a:cs typeface="+mn-cs"/>
              </a:rPr>
              <a:t> a </a:t>
            </a:r>
            <a:r>
              <a:rPr lang="de-DE" sz="1200" b="0" i="0" u="none" strike="noStrike" kern="1200" dirty="0" err="1">
                <a:solidFill>
                  <a:srgbClr val="7D7D7D"/>
                </a:solidFill>
                <a:effectLst/>
                <a:latin typeface="+mn-lt"/>
                <a:ea typeface="+mn-ea"/>
                <a:cs typeface="+mn-cs"/>
              </a:rPr>
              <a:t>legitimate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transaction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can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use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anomaly</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or</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outlier</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detection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techniques</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for</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example</a:t>
            </a:r>
            <a:r>
              <a:rPr lang="de-DE" sz="1200" b="0" i="0" u="none" strike="noStrike" kern="1200" dirty="0">
                <a:solidFill>
                  <a:srgbClr val="7D7D7D"/>
                </a:solidFill>
                <a:effectLst/>
                <a:latin typeface="+mn-lt"/>
                <a:ea typeface="+mn-ea"/>
                <a:cs typeface="+mn-cs"/>
              </a:rPr>
              <a:t> a </a:t>
            </a:r>
            <a:r>
              <a:rPr lang="de-DE" sz="1200" b="0" i="0" u="none" strike="noStrike" kern="1200" dirty="0" err="1">
                <a:solidFill>
                  <a:srgbClr val="7D7D7D"/>
                </a:solidFill>
                <a:effectLst/>
                <a:latin typeface="+mn-lt"/>
                <a:ea typeface="+mn-ea"/>
                <a:cs typeface="+mn-cs"/>
              </a:rPr>
              <a:t>neural</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autoencoder</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or</a:t>
            </a:r>
            <a:r>
              <a:rPr lang="de-DE" sz="1200" b="0" i="0" u="none" strike="noStrike" kern="1200" dirty="0">
                <a:solidFill>
                  <a:srgbClr val="7D7D7D"/>
                </a:solidFill>
                <a:effectLst/>
                <a:latin typeface="+mn-lt"/>
                <a:ea typeface="+mn-ea"/>
                <a:cs typeface="+mn-cs"/>
              </a:rPr>
              <a:t> an </a:t>
            </a:r>
            <a:r>
              <a:rPr lang="de-DE" sz="1200" b="0" i="0" u="none" strike="noStrike" kern="1200" dirty="0" err="1">
                <a:solidFill>
                  <a:srgbClr val="7D7D7D"/>
                </a:solidFill>
                <a:effectLst/>
                <a:latin typeface="+mn-lt"/>
                <a:ea typeface="+mn-ea"/>
                <a:cs typeface="+mn-cs"/>
              </a:rPr>
              <a:t>isolation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forest</a:t>
            </a:r>
            <a:r>
              <a:rPr lang="de-DE" sz="1200" b="0" i="0" u="none" strike="noStrike" kern="1200" dirty="0">
                <a:solidFill>
                  <a:srgbClr val="7D7D7D"/>
                </a:solidFill>
                <a:effectLst/>
                <a:latin typeface="+mn-lt"/>
                <a:ea typeface="+mn-ea"/>
                <a:cs typeface="+mn-cs"/>
              </a:rPr>
              <a:t>. </a:t>
            </a:r>
          </a:p>
          <a:p>
            <a:endParaRPr lang="de-DE" sz="1200" b="0" i="0" u="none" strike="noStrike" kern="1200" dirty="0">
              <a:solidFill>
                <a:srgbClr val="7D7D7D"/>
              </a:solidFill>
              <a:effectLst/>
              <a:latin typeface="+mn-lt"/>
              <a:ea typeface="+mn-ea"/>
              <a:cs typeface="+mn-cs"/>
            </a:endParaRPr>
          </a:p>
          <a:p>
            <a:r>
              <a:rPr lang="de-DE" sz="1200" b="0" i="0" u="none" strike="noStrike" kern="1200" dirty="0" err="1">
                <a:solidFill>
                  <a:srgbClr val="7D7D7D"/>
                </a:solidFill>
                <a:effectLst/>
                <a:latin typeface="+mn-lt"/>
                <a:ea typeface="+mn-ea"/>
                <a:cs typeface="+mn-cs"/>
              </a:rPr>
              <a:t>Let‘s</a:t>
            </a:r>
            <a:r>
              <a:rPr lang="de-DE" sz="1200" b="0" i="0" u="none" strike="noStrike" kern="1200" dirty="0">
                <a:solidFill>
                  <a:srgbClr val="7D7D7D"/>
                </a:solidFill>
                <a:effectLst/>
                <a:latin typeface="+mn-lt"/>
                <a:ea typeface="+mn-ea"/>
                <a:cs typeface="+mn-cs"/>
              </a:rPr>
              <a:t> find out </a:t>
            </a:r>
            <a:r>
              <a:rPr lang="de-DE" sz="1200" b="0" i="0" u="none" strike="noStrike" kern="1200" dirty="0" err="1">
                <a:solidFill>
                  <a:srgbClr val="7D7D7D"/>
                </a:solidFill>
                <a:effectLst/>
                <a:latin typeface="+mn-lt"/>
                <a:ea typeface="+mn-ea"/>
                <a:cs typeface="+mn-cs"/>
              </a:rPr>
              <a:t>how</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we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can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train</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these</a:t>
            </a:r>
            <a:r>
              <a:rPr lang="de-DE" sz="1200" b="0" i="0" u="none" strike="noStrike" kern="1200" dirty="0">
                <a:solidFill>
                  <a:srgbClr val="7D7D7D"/>
                </a:solidFill>
                <a:effectLst/>
                <a:latin typeface="+mn-lt"/>
                <a:ea typeface="+mn-ea"/>
                <a:cs typeface="+mn-cs"/>
              </a:rPr>
              <a:t> </a:t>
            </a:r>
            <a:r>
              <a:rPr lang="de-DE" sz="1200" b="0" i="0" u="none" strike="noStrike" kern="1200" dirty="0" err="1">
                <a:solidFill>
                  <a:srgbClr val="7D7D7D"/>
                </a:solidFill>
                <a:effectLst/>
                <a:latin typeface="+mn-lt"/>
                <a:ea typeface="+mn-ea"/>
                <a:cs typeface="+mn-cs"/>
              </a:rPr>
              <a:t>models</a:t>
            </a:r>
            <a:r>
              <a:rPr lang="de-DE" sz="1200" b="0" i="0" u="none" strike="noStrike" kern="1200" dirty="0">
                <a:solidFill>
                  <a:srgbClr val="7D7D7D"/>
                </a:solidFill>
                <a:effectLst/>
                <a:latin typeface="+mn-lt"/>
                <a:ea typeface="+mn-ea"/>
                <a:cs typeface="+mn-cs"/>
              </a:rPr>
              <a:t>.</a:t>
            </a:r>
          </a:p>
          <a:p>
            <a:endParaRPr lang="de-DE" sz="1200" b="0" i="0" u="none" strike="noStrike" kern="1200" dirty="0">
              <a:solidFill>
                <a:srgbClr val="7D7D7D"/>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8AAF4E9-3A9C-4BA5-B681-E30A66BEFD37}" type="slidenum">
              <a:rPr lang="en-US" smtClean="0"/>
              <a:pPr/>
              <a:t>48</a:t>
            </a:fld>
            <a:endParaRPr lang="en-US" dirty="0"/>
          </a:p>
        </p:txBody>
      </p:sp>
    </p:spTree>
    <p:extLst>
      <p:ext uri="{BB962C8B-B14F-4D97-AF65-F5344CB8AC3E}">
        <p14:creationId xmlns:p14="http://schemas.microsoft.com/office/powerpoint/2010/main" val="2755756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de-DE" sz="1200" b="1" i="1" smtClean="0">
                            <a:latin typeface="Cambria Math" panose="02040503050406030204" pitchFamily="18" charset="0"/>
                          </a:rPr>
                        </m:ctrlPr>
                      </m:sSupPr>
                      <m:e>
                        <m:r>
                          <a:rPr lang="de-DE" sz="1200" b="1" i="1" smtClean="0">
                            <a:latin typeface="Cambria Math" panose="02040503050406030204" pitchFamily="18" charset="0"/>
                          </a:rPr>
                          <m:t>𝒙</m:t>
                        </m:r>
                      </m:e>
                      <m:sup>
                        <m:r>
                          <a:rPr lang="de-DE" sz="1200" b="1" i="1" smtClean="0">
                            <a:latin typeface="Cambria Math" panose="02040503050406030204" pitchFamily="18" charset="0"/>
                          </a:rPr>
                          <m:t>′</m:t>
                        </m:r>
                      </m:sup>
                    </m:sSup>
                    <m:r>
                      <a:rPr lang="de-DE" sz="1200" b="0" i="1" smtClean="0">
                        <a:latin typeface="Cambria Math" panose="02040503050406030204" pitchFamily="18" charset="0"/>
                      </a:rPr>
                      <m:t>=</m:t>
                    </m:r>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𝑓</m:t>
                        </m:r>
                      </m:e>
                      <m:sub>
                        <m:r>
                          <a:rPr lang="de-DE" sz="1200" b="0" i="1" smtClean="0">
                            <a:latin typeface="Cambria Math" panose="02040503050406030204" pitchFamily="18" charset="0"/>
                          </a:rPr>
                          <m:t>4</m:t>
                        </m:r>
                      </m:sub>
                    </m:sSub>
                    <m:r>
                      <a:rPr lang="de-DE" sz="1200" b="0" i="1" smtClean="0">
                        <a:latin typeface="Cambria Math" panose="02040503050406030204" pitchFamily="18" charset="0"/>
                      </a:rPr>
                      <m:t>(</m:t>
                    </m:r>
                    <m:sSub>
                      <m:sSubPr>
                        <m:ctrlPr>
                          <a:rPr lang="de-DE" sz="1200" b="0" i="1" smtClean="0">
                            <a:latin typeface="Cambria Math" panose="02040503050406030204" pitchFamily="18" charset="0"/>
                          </a:rPr>
                        </m:ctrlPr>
                      </m:sSubPr>
                      <m:e>
                        <m:sSub>
                          <m:sSubPr>
                            <m:ctrlPr>
                              <a:rPr lang="de-DE" sz="1200" b="1" i="1" smtClean="0">
                                <a:latin typeface="Cambria Math" panose="02040503050406030204" pitchFamily="18" charset="0"/>
                              </a:rPr>
                            </m:ctrlPr>
                          </m:sSubPr>
                          <m:e>
                            <m:r>
                              <a:rPr lang="de-DE" sz="1200" b="1" i="1" smtClean="0">
                                <a:latin typeface="Cambria Math" panose="02040503050406030204" pitchFamily="18" charset="0"/>
                              </a:rPr>
                              <m:t>𝑾</m:t>
                            </m:r>
                          </m:e>
                          <m:sub>
                            <m:r>
                              <a:rPr lang="de-DE" sz="1200" b="1" i="1" smtClean="0">
                                <a:latin typeface="Cambria Math" panose="02040503050406030204" pitchFamily="18" charset="0"/>
                              </a:rPr>
                              <m:t>𝟒</m:t>
                            </m:r>
                          </m:sub>
                        </m:sSub>
                        <m:r>
                          <a:rPr lang="de-DE" sz="1200" b="0" i="1" smtClean="0">
                            <a:latin typeface="Cambria Math" panose="02040503050406030204" pitchFamily="18" charset="0"/>
                          </a:rPr>
                          <m:t>𝑓</m:t>
                        </m:r>
                      </m:e>
                      <m:sub>
                        <m:r>
                          <a:rPr lang="de-DE" sz="1200" b="0" i="1" smtClean="0">
                            <a:latin typeface="Cambria Math" panose="02040503050406030204" pitchFamily="18" charset="0"/>
                          </a:rPr>
                          <m:t>3</m:t>
                        </m:r>
                      </m:sub>
                    </m:sSub>
                    <m:d>
                      <m:dPr>
                        <m:ctrlPr>
                          <a:rPr lang="de-DE" sz="1200" b="0" i="1" smtClean="0">
                            <a:latin typeface="Cambria Math" panose="02040503050406030204" pitchFamily="18" charset="0"/>
                          </a:rPr>
                        </m:ctrlPr>
                      </m:dPr>
                      <m:e>
                        <m:sSub>
                          <m:sSubPr>
                            <m:ctrlPr>
                              <a:rPr lang="de-DE" sz="1200" b="1" i="1" smtClean="0">
                                <a:latin typeface="Cambria Math" panose="02040503050406030204" pitchFamily="18" charset="0"/>
                              </a:rPr>
                            </m:ctrlPr>
                          </m:sSubPr>
                          <m:e>
                            <m:r>
                              <a:rPr lang="de-DE" sz="1200" b="1" i="1" smtClean="0">
                                <a:latin typeface="Cambria Math" panose="02040503050406030204" pitchFamily="18" charset="0"/>
                              </a:rPr>
                              <m:t>𝑾</m:t>
                            </m:r>
                          </m:e>
                          <m:sub>
                            <m:r>
                              <a:rPr lang="de-DE" sz="1200" b="1" i="1" smtClean="0">
                                <a:latin typeface="Cambria Math" panose="02040503050406030204" pitchFamily="18" charset="0"/>
                              </a:rPr>
                              <m:t>𝟑</m:t>
                            </m:r>
                          </m:sub>
                        </m:sSub>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𝑓</m:t>
                            </m:r>
                          </m:e>
                          <m:sub>
                            <m:r>
                              <a:rPr lang="de-DE" sz="1200" b="0" i="1" smtClean="0">
                                <a:latin typeface="Cambria Math" panose="02040503050406030204" pitchFamily="18" charset="0"/>
                              </a:rPr>
                              <m:t>2</m:t>
                            </m:r>
                          </m:sub>
                        </m:sSub>
                        <m:d>
                          <m:dPr>
                            <m:ctrlPr>
                              <a:rPr lang="de-DE" sz="1200" b="0" i="1" smtClean="0">
                                <a:latin typeface="Cambria Math" panose="02040503050406030204" pitchFamily="18" charset="0"/>
                              </a:rPr>
                            </m:ctrlPr>
                          </m:dPr>
                          <m:e>
                            <m:sSub>
                              <m:sSubPr>
                                <m:ctrlPr>
                                  <a:rPr lang="de-DE" sz="1200" b="1" i="1" smtClean="0">
                                    <a:latin typeface="Cambria Math" panose="02040503050406030204" pitchFamily="18" charset="0"/>
                                  </a:rPr>
                                </m:ctrlPr>
                              </m:sSubPr>
                              <m:e>
                                <m:r>
                                  <a:rPr lang="de-DE" sz="1200" b="1" i="1" smtClean="0">
                                    <a:latin typeface="Cambria Math" panose="02040503050406030204" pitchFamily="18" charset="0"/>
                                  </a:rPr>
                                  <m:t>𝑾</m:t>
                                </m:r>
                              </m:e>
                              <m:sub>
                                <m:r>
                                  <a:rPr lang="de-DE" sz="1200" b="1" i="1" smtClean="0">
                                    <a:latin typeface="Cambria Math" panose="02040503050406030204" pitchFamily="18" charset="0"/>
                                  </a:rPr>
                                  <m:t>𝟐</m:t>
                                </m:r>
                              </m:sub>
                            </m:sSub>
                            <m:sSub>
                              <m:sSubPr>
                                <m:ctrlPr>
                                  <a:rPr lang="de-DE" sz="1200" b="0" i="1" smtClean="0">
                                    <a:latin typeface="Cambria Math" panose="02040503050406030204" pitchFamily="18" charset="0"/>
                                  </a:rPr>
                                </m:ctrlPr>
                              </m:sSubPr>
                              <m:e>
                                <m:r>
                                  <a:rPr lang="de-DE" sz="1200" b="0" i="1" smtClean="0">
                                    <a:latin typeface="Cambria Math" panose="02040503050406030204" pitchFamily="18" charset="0"/>
                                  </a:rPr>
                                  <m:t>𝑓</m:t>
                                </m:r>
                              </m:e>
                              <m:sub>
                                <m:r>
                                  <a:rPr lang="de-DE" sz="1200" b="0" i="1" smtClean="0">
                                    <a:latin typeface="Cambria Math" panose="02040503050406030204" pitchFamily="18" charset="0"/>
                                  </a:rPr>
                                  <m:t>1</m:t>
                                </m:r>
                              </m:sub>
                            </m:sSub>
                            <m:d>
                              <m:dPr>
                                <m:ctrlPr>
                                  <a:rPr lang="de-DE" sz="1200" b="0" i="1" smtClean="0">
                                    <a:latin typeface="Cambria Math" panose="02040503050406030204" pitchFamily="18" charset="0"/>
                                  </a:rPr>
                                </m:ctrlPr>
                              </m:dPr>
                              <m:e>
                                <m:sSub>
                                  <m:sSubPr>
                                    <m:ctrlPr>
                                      <a:rPr lang="de-DE" sz="1200" b="1" i="1" smtClean="0">
                                        <a:latin typeface="Cambria Math" panose="02040503050406030204" pitchFamily="18" charset="0"/>
                                      </a:rPr>
                                    </m:ctrlPr>
                                  </m:sSubPr>
                                  <m:e>
                                    <m:r>
                                      <a:rPr lang="de-DE" sz="1200" b="1" i="1" smtClean="0">
                                        <a:latin typeface="Cambria Math" panose="02040503050406030204" pitchFamily="18" charset="0"/>
                                      </a:rPr>
                                      <m:t>𝑾</m:t>
                                    </m:r>
                                  </m:e>
                                  <m:sub>
                                    <m:r>
                                      <a:rPr lang="de-DE" sz="1200" b="1" i="1" smtClean="0">
                                        <a:latin typeface="Cambria Math" panose="02040503050406030204" pitchFamily="18" charset="0"/>
                                      </a:rPr>
                                      <m:t>𝟏</m:t>
                                    </m:r>
                                  </m:sub>
                                </m:sSub>
                                <m:r>
                                  <a:rPr lang="de-DE" sz="1200" b="1" i="1" smtClean="0">
                                    <a:latin typeface="Cambria Math" panose="02040503050406030204" pitchFamily="18" charset="0"/>
                                  </a:rPr>
                                  <m:t>𝒙</m:t>
                                </m:r>
                              </m:e>
                            </m:d>
                          </m:e>
                        </m:d>
                      </m:e>
                    </m:d>
                  </m:oMath>
                </a14:m>
                <a:r>
                  <a:rPr lang="en-US" sz="1200" dirty="0"/>
                  <a:t>)</a:t>
                </a: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i="0">
                    <a:latin typeface="Cambria Math" panose="02040503050406030204" pitchFamily="18" charset="0"/>
                  </a:rPr>
                  <a:t>𝒙^′</a:t>
                </a:r>
                <a:r>
                  <a:rPr lang="de-DE" sz="1200" b="0" i="0">
                    <a:latin typeface="Cambria Math" panose="02040503050406030204" pitchFamily="18" charset="0"/>
                  </a:rPr>
                  <a:t>=𝑓_4 (〖</a:t>
                </a:r>
                <a:r>
                  <a:rPr lang="de-DE" sz="1200" b="1" i="0">
                    <a:latin typeface="Cambria Math" panose="02040503050406030204" pitchFamily="18" charset="0"/>
                  </a:rPr>
                  <a:t>𝑾_𝟒</a:t>
                </a:r>
                <a:r>
                  <a:rPr lang="de-DE" sz="1200" b="0" i="0">
                    <a:latin typeface="Cambria Math" panose="02040503050406030204" pitchFamily="18" charset="0"/>
                  </a:rPr>
                  <a:t> 𝑓〗_3 (</a:t>
                </a:r>
                <a:r>
                  <a:rPr lang="de-DE" sz="1200" b="1" i="0">
                    <a:latin typeface="Cambria Math" panose="02040503050406030204" pitchFamily="18" charset="0"/>
                  </a:rPr>
                  <a:t>𝑾_𝟑</a:t>
                </a:r>
                <a:r>
                  <a:rPr lang="de-DE" sz="1200" b="0" i="0">
                    <a:latin typeface="Cambria Math" panose="02040503050406030204" pitchFamily="18" charset="0"/>
                  </a:rPr>
                  <a:t> 𝑓_2 (</a:t>
                </a:r>
                <a:r>
                  <a:rPr lang="de-DE" sz="1200" b="1" i="0">
                    <a:latin typeface="Cambria Math" panose="02040503050406030204" pitchFamily="18" charset="0"/>
                  </a:rPr>
                  <a:t>𝑾_𝟐</a:t>
                </a:r>
                <a:r>
                  <a:rPr lang="de-DE" sz="1200" b="0" i="0">
                    <a:latin typeface="Cambria Math" panose="02040503050406030204" pitchFamily="18" charset="0"/>
                  </a:rPr>
                  <a:t> 𝑓_1 (</a:t>
                </a:r>
                <a:r>
                  <a:rPr lang="de-DE" sz="1200" b="1" i="0">
                    <a:latin typeface="Cambria Math" panose="02040503050406030204" pitchFamily="18" charset="0"/>
                  </a:rPr>
                  <a:t>𝑾_𝟏 𝒙</a:t>
                </a:r>
                <a:r>
                  <a:rPr lang="de-DE" sz="1200" b="0" i="0">
                    <a:latin typeface="Cambria Math" panose="02040503050406030204" pitchFamily="18" charset="0"/>
                  </a:rPr>
                  <a:t>)))</a:t>
                </a:r>
                <a:r>
                  <a:rPr lang="en-US" sz="1200" dirty="0"/>
                  <a:t>)</a:t>
                </a:r>
              </a:p>
              <a:p>
                <a:endParaRPr lang="en-US" dirty="0"/>
              </a:p>
            </p:txBody>
          </p:sp>
        </mc:Fallback>
      </mc:AlternateContent>
      <p:sp>
        <p:nvSpPr>
          <p:cNvPr id="4" name="Slide Number Placeholder 3"/>
          <p:cNvSpPr>
            <a:spLocks noGrp="1"/>
          </p:cNvSpPr>
          <p:nvPr>
            <p:ph type="sldNum" sz="quarter" idx="5"/>
          </p:nvPr>
        </p:nvSpPr>
        <p:spPr/>
        <p:txBody>
          <a:bodyPr/>
          <a:lstStyle/>
          <a:p>
            <a:fld id="{C8AAF4E9-3A9C-4BA5-B681-E30A66BEFD37}" type="slidenum">
              <a:rPr lang="en-US" smtClean="0"/>
              <a:pPr/>
              <a:t>52</a:t>
            </a:fld>
            <a:endParaRPr lang="en-US" dirty="0"/>
          </a:p>
        </p:txBody>
      </p:sp>
    </p:spTree>
    <p:extLst>
      <p:ext uri="{BB962C8B-B14F-4D97-AF65-F5344CB8AC3E}">
        <p14:creationId xmlns:p14="http://schemas.microsoft.com/office/powerpoint/2010/main" val="3836755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P 145</a:t>
            </a:r>
            <a:endParaRPr lang="en-US" dirty="0"/>
          </a:p>
        </p:txBody>
      </p:sp>
      <p:sp>
        <p:nvSpPr>
          <p:cNvPr id="4" name="Slide Number Placeholder 3"/>
          <p:cNvSpPr>
            <a:spLocks noGrp="1"/>
          </p:cNvSpPr>
          <p:nvPr>
            <p:ph type="sldNum" sz="quarter" idx="10"/>
          </p:nvPr>
        </p:nvSpPr>
        <p:spPr/>
        <p:txBody>
          <a:bodyPr/>
          <a:lstStyle/>
          <a:p>
            <a:fld id="{01E2914A-90BC-E546-9349-962456D80391}" type="slidenum">
              <a:rPr lang="de-DE" smtClean="0"/>
              <a:t>65</a:t>
            </a:fld>
            <a:endParaRPr lang="de-DE" dirty="0"/>
          </a:p>
        </p:txBody>
      </p:sp>
    </p:spTree>
    <p:extLst>
      <p:ext uri="{BB962C8B-B14F-4D97-AF65-F5344CB8AC3E}">
        <p14:creationId xmlns:p14="http://schemas.microsoft.com/office/powerpoint/2010/main" val="3222898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E2914A-90BC-E546-9349-962456D80391}" type="slidenum">
              <a:rPr lang="de-DE" smtClean="0"/>
              <a:t>73</a:t>
            </a:fld>
            <a:endParaRPr lang="de-DE" dirty="0"/>
          </a:p>
        </p:txBody>
      </p:sp>
    </p:spTree>
    <p:extLst>
      <p:ext uri="{BB962C8B-B14F-4D97-AF65-F5344CB8AC3E}">
        <p14:creationId xmlns:p14="http://schemas.microsoft.com/office/powerpoint/2010/main" val="2502017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mailto:email@email.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Arial" panose="020B0604020202020204" pitchFamily="34" charset="0"/>
                <a:cs typeface="Arial" panose="020B0604020202020204" pitchFamily="34" charset="0"/>
              </a:defRPr>
            </a:lvl1pPr>
          </a:lstStyle>
          <a:p>
            <a:r>
              <a:rPr lang="de-DE" dirty="0"/>
              <a:t>Slide Title </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24000" y="5364390"/>
            <a:ext cx="7511987" cy="238704"/>
          </a:xfrm>
          <a:prstGeom prst="rect">
            <a:avLst/>
          </a:prstGeom>
        </p:spPr>
        <p:txBody>
          <a:bodyPr vert="horz" lIns="0" tIns="0" rIns="0" bIns="0" rtlCol="0" anchor="ctr"/>
          <a:lstStyle>
            <a:lvl1pPr algn="l">
              <a:defRPr sz="7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 dirty="0"/>
              <a:t>Caption</a:t>
            </a:r>
            <a:endParaRPr lang="de-DE" dirty="0"/>
          </a:p>
        </p:txBody>
      </p: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51642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Arial" panose="020B0604020202020204" pitchFamily="34" charset="0"/>
                <a:cs typeface="Arial" panose="020B0604020202020204" pitchFamily="34" charset="0"/>
              </a:defRPr>
            </a:lvl1pPr>
          </a:lstStyle>
          <a:p>
            <a:r>
              <a:rPr lang="de-DE" dirty="0"/>
              <a:t>Chapter </a:t>
            </a:r>
            <a:br>
              <a:rPr lang="de-DE" dirty="0"/>
            </a:br>
            <a:r>
              <a:rPr lang="de-DE" dirty="0"/>
              <a:t>Title </a:t>
            </a:r>
            <a:endParaRPr lang="en-US" dirty="0"/>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83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858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1081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58009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8293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Arial" panose="020B0604020202020204" pitchFamily="34" charset="0"/>
                <a:cs typeface="Arial" panose="020B0604020202020204" pitchFamily="34" charset="0"/>
              </a:defRPr>
            </a:lvl1pPr>
          </a:lstStyle>
          <a:p>
            <a:r>
              <a:rPr lang="de-DE" dirty="0"/>
              <a:t>Thank you</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19219" y="2927047"/>
            <a:ext cx="7324026" cy="238704"/>
          </a:xfrm>
          <a:prstGeom prst="rect">
            <a:avLst/>
          </a:prstGeom>
        </p:spPr>
        <p:txBody>
          <a:bodyPr vert="horz" lIns="0" tIns="0" rIns="0" bIns="0" rtlCol="0" anchor="ctr"/>
          <a:lstStyle>
            <a:lvl1pPr algn="l">
              <a:defRPr lang="de-DE" b="0" i="0" u="none" strike="noStrike">
                <a:effectLst/>
              </a:defRPr>
            </a:lvl1pPr>
          </a:lstStyle>
          <a:p>
            <a:r>
              <a:rPr lang="en-US" dirty="0"/>
              <a:t>For any questions please contact: </a:t>
            </a:r>
            <a:r>
              <a:rPr lang="en-US" dirty="0">
                <a:hlinkClick r:id="rId2"/>
              </a:rPr>
              <a:t>email@email.com</a:t>
            </a:r>
            <a:endParaRPr lang="en-US" dirty="0"/>
          </a:p>
        </p:txBody>
      </p: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
        <p:nvSpPr>
          <p:cNvPr id="12"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491424"/>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Arial"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30605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a:t>Mastertitelformat bearbeiten</a:t>
            </a:r>
            <a:endParaRPr lang="en-US" dirty="0"/>
          </a:p>
        </p:txBody>
      </p:sp>
      <p:sp>
        <p:nvSpPr>
          <p:cNvPr id="3" name="Content Placeholder 2"/>
          <p:cNvSpPr>
            <a:spLocks noGrp="1"/>
          </p:cNvSpPr>
          <p:nvPr>
            <p:ph idx="1"/>
          </p:nvPr>
        </p:nvSpPr>
        <p:spPr>
          <a:xfrm>
            <a:off x="360000" y="1008000"/>
            <a:ext cx="8427600" cy="4071600"/>
          </a:xfrm>
        </p:spPr>
        <p:txBody>
          <a:bodyPr>
            <a:noAutofit/>
          </a:bodyPr>
          <a:lstStyle>
            <a:lvl1pPr>
              <a:defRPr sz="18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a:extLst>
              <a:ext uri="{FF2B5EF4-FFF2-40B4-BE49-F238E27FC236}">
                <a16:creationId xmlns:a16="http://schemas.microsoft.com/office/drawing/2014/main" id="{0A2700E8-084B-5C4A-9D21-FB806A7FBF80}"/>
              </a:ext>
            </a:extLst>
          </p:cNvPr>
          <p:cNvSpPr>
            <a:spLocks noGrp="1"/>
          </p:cNvSpPr>
          <p:nvPr>
            <p:ph type="sldNum" sz="quarter" idx="12"/>
          </p:nvPr>
        </p:nvSpPr>
        <p:spPr/>
        <p:txBody>
          <a:bodyPr/>
          <a:lstStyle/>
          <a:p>
            <a:fld id="{220B6647-BD7A-7942-B66E-0DFF9B72D92D}" type="slidenum">
              <a:rPr lang="en-US" smtClean="0"/>
              <a:pPr/>
              <a:t>‹#›</a:t>
            </a:fld>
            <a:endParaRPr lang="en-US"/>
          </a:p>
        </p:txBody>
      </p:sp>
      <p:cxnSp>
        <p:nvCxnSpPr>
          <p:cNvPr id="5" name="Line">
            <a:extLst>
              <a:ext uri="{FF2B5EF4-FFF2-40B4-BE49-F238E27FC236}">
                <a16:creationId xmlns:a16="http://schemas.microsoft.com/office/drawing/2014/main" id="{5A80816F-3BF5-7149-82A1-4299C7308CE7}"/>
              </a:ext>
            </a:extLst>
          </p:cNvPr>
          <p:cNvCxnSpPr>
            <a:cxnSpLocks/>
          </p:cNvCxnSpPr>
          <p:nvPr userDrawn="1"/>
        </p:nvCxnSpPr>
        <p:spPr>
          <a:xfrm>
            <a:off x="250825" y="756000"/>
            <a:ext cx="8642350" cy="0"/>
          </a:xfrm>
          <a:prstGeom prst="line">
            <a:avLst/>
          </a:prstGeom>
          <a:ln w="15875">
            <a:solidFill>
              <a:srgbClr val="FFD8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066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0000" y="1008000"/>
            <a:ext cx="4104000" cy="4071600"/>
          </a:xfrm>
          <a:noFill/>
          <a:ln w="15875">
            <a:noFill/>
            <a:miter lim="800000"/>
          </a:ln>
        </p:spPr>
        <p:txBody>
          <a:bodyPr lIns="108000" tIns="108000" rIns="108000" bIns="108000">
            <a:noAutofit/>
          </a:bodyPr>
          <a:lstStyle>
            <a:lvl1pPr>
              <a:defRPr sz="18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20B6647-BD7A-7942-B66E-0DFF9B72D92D}" type="slidenum">
              <a:rPr lang="en-US" smtClean="0"/>
              <a:t>‹#›</a:t>
            </a:fld>
            <a:endParaRPr lang="en-US"/>
          </a:p>
        </p:txBody>
      </p:sp>
      <p:cxnSp>
        <p:nvCxnSpPr>
          <p:cNvPr id="10" name="Line">
            <a:extLst>
              <a:ext uri="{FF2B5EF4-FFF2-40B4-BE49-F238E27FC236}">
                <a16:creationId xmlns:a16="http://schemas.microsoft.com/office/drawing/2014/main" id="{E902D747-646A-564B-8EDD-FA97DB2DED64}"/>
              </a:ext>
            </a:extLst>
          </p:cNvPr>
          <p:cNvCxnSpPr>
            <a:cxnSpLocks/>
          </p:cNvCxnSpPr>
          <p:nvPr userDrawn="1"/>
        </p:nvCxnSpPr>
        <p:spPr>
          <a:xfrm>
            <a:off x="250825" y="756000"/>
            <a:ext cx="8642350" cy="0"/>
          </a:xfrm>
          <a:prstGeom prst="line">
            <a:avLst/>
          </a:prstGeom>
          <a:ln w="15875">
            <a:solidFill>
              <a:srgbClr val="FFD800"/>
            </a:solidFill>
          </a:ln>
          <a:effectLst/>
        </p:spPr>
        <p:style>
          <a:lnRef idx="2">
            <a:schemeClr val="accent1"/>
          </a:lnRef>
          <a:fillRef idx="0">
            <a:schemeClr val="accent1"/>
          </a:fillRef>
          <a:effectRef idx="1">
            <a:schemeClr val="accent1"/>
          </a:effectRef>
          <a:fontRef idx="minor">
            <a:schemeClr val="tx1"/>
          </a:fontRef>
        </p:style>
      </p:cxnSp>
      <p:sp>
        <p:nvSpPr>
          <p:cNvPr id="9" name="Text Placeholder 5">
            <a:extLst>
              <a:ext uri="{FF2B5EF4-FFF2-40B4-BE49-F238E27FC236}">
                <a16:creationId xmlns:a16="http://schemas.microsoft.com/office/drawing/2014/main" id="{9603632F-4CD5-4F12-B58B-285C1B2C72A1}"/>
              </a:ext>
            </a:extLst>
          </p:cNvPr>
          <p:cNvSpPr>
            <a:spLocks noGrp="1"/>
          </p:cNvSpPr>
          <p:nvPr>
            <p:ph type="body" sz="quarter" idx="13"/>
          </p:nvPr>
        </p:nvSpPr>
        <p:spPr>
          <a:xfrm>
            <a:off x="4680000" y="1003227"/>
            <a:ext cx="4103998" cy="4076373"/>
          </a:xfrm>
          <a:noFill/>
          <a:ln w="15875">
            <a:noFill/>
            <a:miter lim="800000"/>
          </a:ln>
        </p:spPr>
        <p:txBody>
          <a:bodyPr vert="horz" lIns="108000" tIns="108000" rIns="108000" bIns="108000" rtlCol="0">
            <a:noAutofit/>
          </a:bodyPr>
          <a:lstStyle>
            <a:lvl1pPr>
              <a:defRPr lang="en-US" sz="1800" smtClean="0"/>
            </a:lvl1pPr>
            <a:lvl2pPr>
              <a:defRPr lang="en-US" smtClean="0"/>
            </a:lvl2pPr>
            <a:lvl3pPr>
              <a:defRPr lang="en-US" smtClean="0"/>
            </a:lvl3pPr>
            <a:lvl4pPr>
              <a:defRPr lang="en-US" smtClean="0"/>
            </a:lvl4pPr>
            <a:lvl5pPr>
              <a:defRPr lang="en-D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dirty="0"/>
          </a:p>
        </p:txBody>
      </p:sp>
    </p:spTree>
    <p:extLst>
      <p:ext uri="{BB962C8B-B14F-4D97-AF65-F5344CB8AC3E}">
        <p14:creationId xmlns:p14="http://schemas.microsoft.com/office/powerpoint/2010/main" val="103238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dirty="0"/>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3" name="Fußzeilenplatzhalter 2">
            <a:extLst>
              <a:ext uri="{FF2B5EF4-FFF2-40B4-BE49-F238E27FC236}">
                <a16:creationId xmlns:a16="http://schemas.microsoft.com/office/drawing/2014/main" id="{5437F641-C003-F842-967C-12BE2D27030E}"/>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Arial"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616805225"/>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2" r:id="rId3"/>
    <p:sldLayoutId id="2147483674" r:id="rId4"/>
    <p:sldLayoutId id="2147483679" r:id="rId5"/>
    <p:sldLayoutId id="2147483680" r:id="rId6"/>
    <p:sldLayoutId id="2147483686" r:id="rId7"/>
    <p:sldLayoutId id="2147483687" r:id="rId8"/>
    <p:sldLayoutId id="2147483688" r:id="rId9"/>
  </p:sldLayoutIdLst>
  <p:hf hd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orient="horz" pos="235" userDrawn="1">
          <p15:clr>
            <a:srgbClr val="F26B43"/>
          </p15:clr>
        </p15:guide>
        <p15:guide id="5" pos="55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stats.stackexchange.com/questions/2691/making-sense-of-principal-component-analysis-eigenvectors-eigenvalues" TargetMode="External"/><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0.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kni.me/w/l9AcqvFQbXp3AfNS" TargetMode="External"/><Relationship Id="rId2" Type="http://schemas.openxmlformats.org/officeDocument/2006/relationships/hyperlink" Target="https://kni.me/w/3eRugmiCNg6uSmOz" TargetMode="Externa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ni.me/w/Cim28Kbg7Rt2EsE8"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250.png"/></Relationships>
</file>

<file path=ppt/slides/_rels/slide53.xml.rels><?xml version="1.0" encoding="UTF-8" standalone="yes"?>
<Relationships xmlns="http://schemas.openxmlformats.org/package/2006/relationships"><Relationship Id="rId8" Type="http://schemas.openxmlformats.org/officeDocument/2006/relationships/image" Target="../media/image430.png"/><Relationship Id="rId13" Type="http://schemas.openxmlformats.org/officeDocument/2006/relationships/image" Target="../media/image48.png"/><Relationship Id="rId18" Type="http://schemas.openxmlformats.org/officeDocument/2006/relationships/image" Target="../media/image53.png"/><Relationship Id="rId26" Type="http://schemas.openxmlformats.org/officeDocument/2006/relationships/image" Target="../media/image61.png"/><Relationship Id="rId3" Type="http://schemas.openxmlformats.org/officeDocument/2006/relationships/image" Target="../media/image380.png"/><Relationship Id="rId21" Type="http://schemas.openxmlformats.org/officeDocument/2006/relationships/image" Target="../media/image56.png"/><Relationship Id="rId34" Type="http://schemas.openxmlformats.org/officeDocument/2006/relationships/image" Target="../media/image69.png"/><Relationship Id="rId7" Type="http://schemas.openxmlformats.org/officeDocument/2006/relationships/image" Target="../media/image420.png"/><Relationship Id="rId12" Type="http://schemas.openxmlformats.org/officeDocument/2006/relationships/image" Target="../media/image470.png"/><Relationship Id="rId17" Type="http://schemas.openxmlformats.org/officeDocument/2006/relationships/image" Target="../media/image52.png"/><Relationship Id="rId25" Type="http://schemas.openxmlformats.org/officeDocument/2006/relationships/image" Target="../media/image60.png"/><Relationship Id="rId33" Type="http://schemas.openxmlformats.org/officeDocument/2006/relationships/image" Target="../media/image68.png"/><Relationship Id="rId16" Type="http://schemas.openxmlformats.org/officeDocument/2006/relationships/image" Target="../media/image51.png"/><Relationship Id="rId20" Type="http://schemas.openxmlformats.org/officeDocument/2006/relationships/image" Target="../media/image55.png"/><Relationship Id="rId29" Type="http://schemas.openxmlformats.org/officeDocument/2006/relationships/image" Target="../media/image64.png"/><Relationship Id="rId1" Type="http://schemas.openxmlformats.org/officeDocument/2006/relationships/slideLayout" Target="../slideLayouts/slideLayout3.xml"/><Relationship Id="rId6" Type="http://schemas.openxmlformats.org/officeDocument/2006/relationships/image" Target="../media/image410.png"/><Relationship Id="rId11" Type="http://schemas.openxmlformats.org/officeDocument/2006/relationships/image" Target="../media/image460.png"/><Relationship Id="rId24" Type="http://schemas.openxmlformats.org/officeDocument/2006/relationships/image" Target="../media/image59.png"/><Relationship Id="rId32" Type="http://schemas.openxmlformats.org/officeDocument/2006/relationships/image" Target="../media/image67.png"/><Relationship Id="rId5" Type="http://schemas.openxmlformats.org/officeDocument/2006/relationships/image" Target="../media/image400.png"/><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10" Type="http://schemas.openxmlformats.org/officeDocument/2006/relationships/image" Target="../media/image450.png"/><Relationship Id="rId19" Type="http://schemas.openxmlformats.org/officeDocument/2006/relationships/image" Target="../media/image54.png"/><Relationship Id="rId31" Type="http://schemas.openxmlformats.org/officeDocument/2006/relationships/image" Target="../media/image66.png"/><Relationship Id="rId4" Type="http://schemas.openxmlformats.org/officeDocument/2006/relationships/image" Target="../media/image390.png"/><Relationship Id="rId9" Type="http://schemas.openxmlformats.org/officeDocument/2006/relationships/image" Target="../media/image440.pn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9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1.png"/><Relationship Id="rId7" Type="http://schemas.openxmlformats.org/officeDocument/2006/relationships/image" Target="../media/image421.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01.png"/><Relationship Id="rId4" Type="http://schemas.openxmlformats.org/officeDocument/2006/relationships/image" Target="../media/image391.png"/><Relationship Id="rId9" Type="http://schemas.openxmlformats.org/officeDocument/2006/relationships/image" Target="../media/image4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5" Type="http://schemas.openxmlformats.org/officeDocument/2006/relationships/image" Target="../media/image70.png"/><Relationship Id="rId4" Type="http://schemas.openxmlformats.org/officeDocument/2006/relationships/image" Target="../media/image47.png"/></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0.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B6E08-011C-D34D-A0C5-A112C618ECA6}"/>
              </a:ext>
            </a:extLst>
          </p:cNvPr>
          <p:cNvSpPr>
            <a:spLocks noGrp="1"/>
          </p:cNvSpPr>
          <p:nvPr>
            <p:ph type="ctrTitle"/>
          </p:nvPr>
        </p:nvSpPr>
        <p:spPr>
          <a:xfrm>
            <a:off x="1194034" y="1410930"/>
            <a:ext cx="3576522" cy="1292662"/>
          </a:xfrm>
        </p:spPr>
        <p:txBody>
          <a:bodyPr/>
          <a:lstStyle/>
          <a:p>
            <a:r>
              <a:rPr lang="de-DE" dirty="0"/>
              <a:t>Data Preparation</a:t>
            </a:r>
          </a:p>
        </p:txBody>
      </p:sp>
    </p:spTree>
    <p:extLst>
      <p:ext uri="{BB962C8B-B14F-4D97-AF65-F5344CB8AC3E}">
        <p14:creationId xmlns:p14="http://schemas.microsoft.com/office/powerpoint/2010/main" val="4067134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8F6C7-76DC-4BD2-AA23-D2DBEFAB3F18}"/>
              </a:ext>
            </a:extLst>
          </p:cNvPr>
          <p:cNvSpPr>
            <a:spLocks noGrp="1"/>
          </p:cNvSpPr>
          <p:nvPr>
            <p:ph type="title"/>
          </p:nvPr>
        </p:nvSpPr>
        <p:spPr/>
        <p:txBody>
          <a:bodyPr/>
          <a:lstStyle/>
          <a:p>
            <a:r>
              <a:rPr lang="de-DE" dirty="0"/>
              <a:t>Data Preparation</a:t>
            </a:r>
            <a:endParaRPr lang="en-GB" dirty="0"/>
          </a:p>
        </p:txBody>
      </p:sp>
      <p:sp>
        <p:nvSpPr>
          <p:cNvPr id="2" name="Foliennummernplatzhalter 1">
            <a:extLst>
              <a:ext uri="{FF2B5EF4-FFF2-40B4-BE49-F238E27FC236}">
                <a16:creationId xmlns:a16="http://schemas.microsoft.com/office/drawing/2014/main" id="{392ABC77-0FCC-1A42-BBA8-CA1F6B4C337D}"/>
              </a:ext>
            </a:extLst>
          </p:cNvPr>
          <p:cNvSpPr>
            <a:spLocks noGrp="1"/>
          </p:cNvSpPr>
          <p:nvPr>
            <p:ph type="sldNum" sz="quarter" idx="13"/>
          </p:nvPr>
        </p:nvSpPr>
        <p:spPr/>
        <p:txBody>
          <a:bodyPr/>
          <a:lstStyle/>
          <a:p>
            <a:fld id="{220B6647-BD7A-7942-B66E-0DFF9B72D92D}" type="slidenum">
              <a:rPr lang="en-US" smtClean="0"/>
              <a:pPr/>
              <a:t>10</a:t>
            </a:fld>
            <a:endParaRPr lang="en-US"/>
          </a:p>
        </p:txBody>
      </p:sp>
      <p:sp>
        <p:nvSpPr>
          <p:cNvPr id="4" name="Content Placeholder 3">
            <a:extLst>
              <a:ext uri="{FF2B5EF4-FFF2-40B4-BE49-F238E27FC236}">
                <a16:creationId xmlns:a16="http://schemas.microsoft.com/office/drawing/2014/main" id="{059CEC55-8B75-4A09-AC30-73A9D553CCF8}"/>
              </a:ext>
            </a:extLst>
          </p:cNvPr>
          <p:cNvSpPr>
            <a:spLocks noGrp="1"/>
          </p:cNvSpPr>
          <p:nvPr>
            <p:ph type="body" sz="quarter" idx="14"/>
          </p:nvPr>
        </p:nvSpPr>
        <p:spPr/>
        <p:txBody>
          <a:bodyPr>
            <a:normAutofit/>
          </a:bodyPr>
          <a:lstStyle/>
          <a:p>
            <a:r>
              <a:rPr lang="de-DE" dirty="0"/>
              <a:t>Feature Selection</a:t>
            </a:r>
          </a:p>
          <a:p>
            <a:r>
              <a:rPr lang="de-DE" dirty="0"/>
              <a:t>Dimensionality Reduction</a:t>
            </a:r>
          </a:p>
          <a:p>
            <a:r>
              <a:rPr lang="de-DE" dirty="0"/>
              <a:t>Sampling</a:t>
            </a:r>
          </a:p>
          <a:p>
            <a:r>
              <a:rPr lang="de-DE" dirty="0"/>
              <a:t>Outlier Detection</a:t>
            </a:r>
          </a:p>
          <a:p>
            <a:r>
              <a:rPr lang="de-DE" dirty="0"/>
              <a:t>Missing Value Imputation</a:t>
            </a:r>
          </a:p>
          <a:p>
            <a:r>
              <a:rPr lang="de-DE" dirty="0"/>
              <a:t>Data Cleaning &amp; Standardization (domain dependent)</a:t>
            </a:r>
          </a:p>
          <a:p>
            <a:r>
              <a:rPr lang="de-DE" dirty="0"/>
              <a:t>Aggregations (often domain dependent)</a:t>
            </a:r>
          </a:p>
          <a:p>
            <a:r>
              <a:rPr lang="de-DE" dirty="0"/>
              <a:t>Normalization</a:t>
            </a:r>
          </a:p>
          <a:p>
            <a:r>
              <a:rPr lang="de-DE" dirty="0"/>
              <a:t>Feature Engineering</a:t>
            </a:r>
          </a:p>
          <a:p>
            <a:r>
              <a:rPr lang="de-DE" dirty="0"/>
              <a:t>Integration of multiple Data Sources</a:t>
            </a:r>
          </a:p>
          <a:p>
            <a:endParaRPr lang="de-DE" dirty="0"/>
          </a:p>
          <a:p>
            <a:endParaRPr lang="en-GB" dirty="0"/>
          </a:p>
        </p:txBody>
      </p:sp>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46325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Feature Selection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11</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08324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Select Data: Feature Selection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12</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en-US" b="1" dirty="0"/>
              <a:t>Feature Selection</a:t>
            </a:r>
            <a:r>
              <a:rPr lang="en-US" dirty="0"/>
              <a:t>: choose a subset of the features (attributes) that is as small as possible and sufficient for the data analysis (= still informative!)</a:t>
            </a:r>
          </a:p>
          <a:p>
            <a:endParaRPr lang="en-US" dirty="0"/>
          </a:p>
          <a:p>
            <a:r>
              <a:rPr lang="en-GB" dirty="0"/>
              <a:t>Feature Selection includes:</a:t>
            </a:r>
          </a:p>
          <a:p>
            <a:pPr lvl="1"/>
            <a:r>
              <a:rPr lang="en-GB" sz="1600" dirty="0"/>
              <a:t>Removing (more or less) </a:t>
            </a:r>
            <a:r>
              <a:rPr lang="en-GB" sz="1600" b="1" dirty="0"/>
              <a:t>irrelevant features </a:t>
            </a:r>
            <a:r>
              <a:rPr lang="en-GB" sz="1600" dirty="0"/>
              <a:t>and</a:t>
            </a:r>
          </a:p>
          <a:p>
            <a:pPr lvl="1"/>
            <a:r>
              <a:rPr lang="en-GB" sz="1600" dirty="0"/>
              <a:t>Removing </a:t>
            </a:r>
            <a:r>
              <a:rPr lang="en-GB" sz="1600" b="1" dirty="0"/>
              <a:t>redundant features</a:t>
            </a:r>
          </a:p>
          <a:p>
            <a:endParaRPr lang="en-GB" dirty="0"/>
          </a:p>
          <a:p>
            <a:r>
              <a:rPr lang="en-GB" dirty="0"/>
              <a:t>Evaluation function to compare sets of attributes</a:t>
            </a:r>
          </a:p>
          <a:p>
            <a:r>
              <a:rPr lang="en-GB" dirty="0"/>
              <a:t>Strategy (heuristic) to select the possible feature subsets to be compared against each other with this measure</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5400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9618-C12D-4164-832B-0302AB47430F}"/>
              </a:ext>
            </a:extLst>
          </p:cNvPr>
          <p:cNvSpPr>
            <a:spLocks noGrp="1"/>
          </p:cNvSpPr>
          <p:nvPr>
            <p:ph type="title"/>
          </p:nvPr>
        </p:nvSpPr>
        <p:spPr/>
        <p:txBody>
          <a:bodyPr/>
          <a:lstStyle/>
          <a:p>
            <a:r>
              <a:rPr lang="de-DE" dirty="0"/>
              <a:t>Feature Selection Techniques</a:t>
            </a:r>
            <a:endParaRPr lang="en-GB" dirty="0"/>
          </a:p>
        </p:txBody>
      </p:sp>
      <p:sp>
        <p:nvSpPr>
          <p:cNvPr id="3" name="Slide Number Placeholder 2">
            <a:extLst>
              <a:ext uri="{FF2B5EF4-FFF2-40B4-BE49-F238E27FC236}">
                <a16:creationId xmlns:a16="http://schemas.microsoft.com/office/drawing/2014/main" id="{2B9396E9-F238-4624-A0C9-FD464B0D4E57}"/>
              </a:ext>
            </a:extLst>
          </p:cNvPr>
          <p:cNvSpPr>
            <a:spLocks noGrp="1"/>
          </p:cNvSpPr>
          <p:nvPr>
            <p:ph type="sldNum" sz="quarter" idx="13"/>
          </p:nvPr>
        </p:nvSpPr>
        <p:spPr/>
        <p:txBody>
          <a:bodyPr/>
          <a:lstStyle/>
          <a:p>
            <a:fld id="{15C29056-5AFA-7949-831A-3EC086771171}" type="slidenum">
              <a:rPr lang="de-DE" smtClean="0"/>
              <a:pPr/>
              <a:t>13</a:t>
            </a:fld>
            <a:endParaRPr lang="de-DE" dirty="0"/>
          </a:p>
        </p:txBody>
      </p:sp>
      <p:sp>
        <p:nvSpPr>
          <p:cNvPr id="4" name="Text Placeholder 3">
            <a:extLst>
              <a:ext uri="{FF2B5EF4-FFF2-40B4-BE49-F238E27FC236}">
                <a16:creationId xmlns:a16="http://schemas.microsoft.com/office/drawing/2014/main" id="{181E87F4-DE59-46C2-A15D-BB63E9CB49EF}"/>
              </a:ext>
            </a:extLst>
          </p:cNvPr>
          <p:cNvSpPr>
            <a:spLocks noGrp="1"/>
          </p:cNvSpPr>
          <p:nvPr>
            <p:ph type="body" sz="quarter" idx="14"/>
          </p:nvPr>
        </p:nvSpPr>
        <p:spPr/>
        <p:txBody>
          <a:bodyPr/>
          <a:lstStyle/>
          <a:p>
            <a:pPr algn="l"/>
            <a:r>
              <a:rPr lang="en-GB" sz="1800" b="1" i="0" u="none" strike="noStrike" baseline="0" dirty="0"/>
              <a:t>Selecting the top-ranked features.</a:t>
            </a:r>
          </a:p>
          <a:p>
            <a:pPr lvl="1">
              <a:spcAft>
                <a:spcPts val="600"/>
              </a:spcAft>
            </a:pPr>
            <a:r>
              <a:rPr lang="en-GB" sz="1600" b="0" i="0" u="none" strike="noStrike" baseline="0" dirty="0"/>
              <a:t>Choose the features with the best evaluation when single features are evaluated.</a:t>
            </a:r>
          </a:p>
          <a:p>
            <a:pPr algn="l"/>
            <a:r>
              <a:rPr lang="en-GB" sz="1800" b="1" i="0" u="none" strike="noStrike" baseline="0" dirty="0"/>
              <a:t>Selecting the top-ranked subset.</a:t>
            </a:r>
          </a:p>
          <a:p>
            <a:pPr lvl="1">
              <a:spcAft>
                <a:spcPts val="600"/>
              </a:spcAft>
            </a:pPr>
            <a:r>
              <a:rPr lang="en-GB" sz="1600" b="0" i="0" u="none" strike="noStrike" baseline="0" dirty="0"/>
              <a:t>Choose the subset of features with the best performance. This requires exhaustive search and is impossible for larger numbers of features. (For 20 features there are already more than one million possible subsets.)</a:t>
            </a:r>
          </a:p>
          <a:p>
            <a:pPr algn="l"/>
            <a:r>
              <a:rPr lang="en-GB" sz="1800" b="1" i="0" u="none" strike="noStrike" baseline="0" dirty="0"/>
              <a:t>Forward selection.</a:t>
            </a:r>
          </a:p>
          <a:p>
            <a:pPr lvl="1">
              <a:spcAft>
                <a:spcPts val="600"/>
              </a:spcAft>
            </a:pPr>
            <a:r>
              <a:rPr lang="en-GB" sz="1600" b="0" i="0" u="none" strike="noStrike" baseline="0" dirty="0"/>
              <a:t>Start with the empty set of features and add features one by one. In each step, add the feature that yields the best improvement of the performance.</a:t>
            </a:r>
          </a:p>
          <a:p>
            <a:pPr algn="l"/>
            <a:r>
              <a:rPr lang="en-GB" sz="1800" b="1" i="0" u="none" strike="noStrike" baseline="0" dirty="0"/>
              <a:t>Backward elimination.</a:t>
            </a:r>
          </a:p>
          <a:p>
            <a:pPr lvl="1"/>
            <a:r>
              <a:rPr lang="en-GB" sz="1600" b="0" i="0" u="none" strike="noStrike" baseline="0" dirty="0"/>
              <a:t>Start with the full set of features and remove features one by one. In each step, remove the feature that results in the smallest decrease in performance.</a:t>
            </a:r>
            <a:endParaRPr lang="en-GB" sz="1800" dirty="0"/>
          </a:p>
        </p:txBody>
      </p:sp>
      <p:sp>
        <p:nvSpPr>
          <p:cNvPr id="5" name="Footer Placeholder 4">
            <a:extLst>
              <a:ext uri="{FF2B5EF4-FFF2-40B4-BE49-F238E27FC236}">
                <a16:creationId xmlns:a16="http://schemas.microsoft.com/office/drawing/2014/main" id="{9489D62C-E0C9-409D-8C93-BE82D9202920}"/>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192670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Select Data: Feature Selection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14</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b="1" dirty="0"/>
              <a:t>Selecting the k Top-Ranked features</a:t>
            </a:r>
          </a:p>
          <a:p>
            <a:r>
              <a:rPr lang="de-DE" dirty="0"/>
              <a:t>Rank only the single feature rather than the full subsets</a:t>
            </a:r>
          </a:p>
          <a:p>
            <a:r>
              <a:rPr lang="en-US" dirty="0"/>
              <a:t>Pearson’s </a:t>
            </a:r>
            <a:r>
              <a:rPr lang="el-GR" i="1" dirty="0"/>
              <a:t>χ</a:t>
            </a:r>
            <a:r>
              <a:rPr lang="el-GR" baseline="30000" dirty="0"/>
              <a:t>2</a:t>
            </a:r>
            <a:r>
              <a:rPr lang="el-GR" dirty="0"/>
              <a:t>-</a:t>
            </a:r>
            <a:r>
              <a:rPr lang="en-US" dirty="0"/>
              <a:t>test (categorical values) or</a:t>
            </a:r>
            <a:r>
              <a:rPr lang="de-DE" dirty="0"/>
              <a:t> information gain </a:t>
            </a:r>
          </a:p>
          <a:p>
            <a:r>
              <a:rPr lang="de-DE" dirty="0"/>
              <a:t>Straightforward approach using Relief family algorithms</a:t>
            </a:r>
          </a:p>
          <a:p>
            <a:endParaRPr lang="de-DE" dirty="0"/>
          </a:p>
          <a:p>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pic>
        <p:nvPicPr>
          <p:cNvPr id="7" name="Picture 6"/>
          <p:cNvPicPr>
            <a:picLocks noChangeAspect="1"/>
          </p:cNvPicPr>
          <p:nvPr/>
        </p:nvPicPr>
        <p:blipFill rotWithShape="1">
          <a:blip r:embed="rId2"/>
          <a:srcRect b="3668"/>
          <a:stretch/>
        </p:blipFill>
        <p:spPr>
          <a:xfrm>
            <a:off x="1621828" y="2605727"/>
            <a:ext cx="5496305" cy="2196179"/>
          </a:xfrm>
          <a:prstGeom prst="rect">
            <a:avLst/>
          </a:prstGeom>
        </p:spPr>
      </p:pic>
    </p:spTree>
    <p:extLst>
      <p:ext uri="{BB962C8B-B14F-4D97-AF65-F5344CB8AC3E}">
        <p14:creationId xmlns:p14="http://schemas.microsoft.com/office/powerpoint/2010/main" val="3365294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Select Data: Feature Selection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15</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b="1" dirty="0"/>
              <a:t>Selecting the Top-Ranked subsets</a:t>
            </a:r>
          </a:p>
          <a:p>
            <a:r>
              <a:rPr lang="de-DE" dirty="0"/>
              <a:t>Recognizes the power of complementing attributes rather than individuals contribution only</a:t>
            </a:r>
          </a:p>
          <a:p>
            <a:r>
              <a:rPr lang="de-DE" dirty="0"/>
              <a:t>Computationally more expensive</a:t>
            </a:r>
          </a:p>
          <a:p>
            <a:endParaRPr lang="de-DE" dirty="0"/>
          </a:p>
          <a:p>
            <a:r>
              <a:rPr lang="de-DE" dirty="0"/>
              <a:t>How can we evaluate the attribute subset?</a:t>
            </a:r>
          </a:p>
          <a:p>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807627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Top-Ranked subset selection evaluation methods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16</a:t>
            </a:fld>
            <a:endParaRPr lang="de-DE" dirty="0"/>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b="1" dirty="0"/>
                  <a:t>Cross-product</a:t>
                </a:r>
                <a:r>
                  <a:rPr lang="de-DE" dirty="0"/>
                  <a:t> of all attributes in the subset</a:t>
                </a:r>
              </a:p>
              <a:p>
                <a:r>
                  <a:rPr lang="de-DE" b="1" dirty="0"/>
                  <a:t>Wrapper</a:t>
                </a:r>
                <a:r>
                  <a:rPr lang="de-DE" dirty="0"/>
                  <a:t>: build and evaluate a model for each subset</a:t>
                </a:r>
              </a:p>
              <a:p>
                <a:r>
                  <a:rPr lang="de-DE" b="1" dirty="0"/>
                  <a:t>Filter based on correlation</a:t>
                </a:r>
                <a:r>
                  <a:rPr lang="de-DE" dirty="0"/>
                  <a:t>: remove redundant attributes using heuristic:</a:t>
                </a:r>
              </a:p>
              <a:p>
                <a:endParaRPr lang="de-DE" dirty="0"/>
              </a:p>
              <a:p>
                <a:pPr marL="6350" indent="0">
                  <a:buNone/>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 </m:t>
                      </m:r>
                      <m:f>
                        <m:fPr>
                          <m:ctrlPr>
                            <a:rPr lang="en-DE" i="1" smtClean="0">
                              <a:latin typeface="Cambria Math" panose="02040503050406030204" pitchFamily="18" charset="0"/>
                            </a:rPr>
                          </m:ctrlPr>
                        </m:fPr>
                        <m:num>
                          <m:r>
                            <a:rPr lang="en-GB" b="0" i="1" smtClean="0">
                              <a:latin typeface="Cambria Math" panose="02040503050406030204" pitchFamily="18" charset="0"/>
                            </a:rPr>
                            <m:t>𝑘</m:t>
                          </m:r>
                          <m:sSub>
                            <m:sSubPr>
                              <m:ctrlPr>
                                <a:rPr lang="en-GB" b="0" i="1" smtClean="0">
                                  <a:latin typeface="Cambria Math" panose="02040503050406030204" pitchFamily="18" charset="0"/>
                                </a:rPr>
                              </m:ctrlPr>
                            </m:sSubPr>
                            <m:e>
                              <m:bar>
                                <m:barPr>
                                  <m:pos m:val="top"/>
                                  <m:ctrlPr>
                                    <a:rPr lang="en-DE" b="0" i="1" smtClean="0">
                                      <a:latin typeface="Cambria Math" panose="02040503050406030204" pitchFamily="18" charset="0"/>
                                    </a:rPr>
                                  </m:ctrlPr>
                                </m:barPr>
                                <m:e>
                                  <m:r>
                                    <a:rPr lang="en-GB" b="0" i="1" smtClean="0">
                                      <a:latin typeface="Cambria Math" panose="02040503050406030204" pitchFamily="18" charset="0"/>
                                    </a:rPr>
                                    <m:t>𝑟</m:t>
                                  </m:r>
                                </m:e>
                              </m:bar>
                            </m:e>
                            <m:sub>
                              <m:r>
                                <a:rPr lang="en-GB" b="0" i="1" smtClean="0">
                                  <a:latin typeface="Cambria Math" panose="02040503050406030204" pitchFamily="18" charset="0"/>
                                </a:rPr>
                                <m:t>𝑐𝑖</m:t>
                              </m:r>
                            </m:sub>
                          </m:sSub>
                        </m:num>
                        <m:den>
                          <m:rad>
                            <m:radPr>
                              <m:degHide m:val="on"/>
                              <m:ctrlPr>
                                <a:rPr lang="en-DE" i="1" smtClean="0">
                                  <a:latin typeface="Cambria Math" panose="02040503050406030204" pitchFamily="18" charset="0"/>
                                </a:rPr>
                              </m:ctrlPr>
                            </m:radPr>
                            <m:deg/>
                            <m:e>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0" i="1" smtClean="0">
                                      <a:latin typeface="Cambria Math" panose="02040503050406030204" pitchFamily="18" charset="0"/>
                                    </a:rPr>
                                    <m:t>𝑘</m:t>
                                  </m:r>
                                  <m:r>
                                    <a:rPr lang="en-GB" b="0" i="1" smtClean="0">
                                      <a:latin typeface="Cambria Math" panose="02040503050406030204" pitchFamily="18" charset="0"/>
                                    </a:rPr>
                                    <m:t>−1</m:t>
                                  </m:r>
                                </m:e>
                              </m:d>
                              <m:sSub>
                                <m:sSubPr>
                                  <m:ctrlPr>
                                    <a:rPr lang="en-GB" b="0" i="1" smtClean="0">
                                      <a:latin typeface="Cambria Math" panose="02040503050406030204" pitchFamily="18" charset="0"/>
                                    </a:rPr>
                                  </m:ctrlPr>
                                </m:sSubPr>
                                <m:e>
                                  <m:bar>
                                    <m:barPr>
                                      <m:pos m:val="top"/>
                                      <m:ctrlPr>
                                        <a:rPr lang="en-DE" b="0" i="1" smtClean="0">
                                          <a:latin typeface="Cambria Math" panose="02040503050406030204" pitchFamily="18" charset="0"/>
                                        </a:rPr>
                                      </m:ctrlPr>
                                    </m:barPr>
                                    <m:e>
                                      <m:r>
                                        <a:rPr lang="en-GB" b="0" i="1" smtClean="0">
                                          <a:latin typeface="Cambria Math" panose="02040503050406030204" pitchFamily="18" charset="0"/>
                                        </a:rPr>
                                        <m:t>𝑟</m:t>
                                      </m:r>
                                    </m:e>
                                  </m:bar>
                                </m:e>
                                <m:sub>
                                  <m:r>
                                    <a:rPr lang="en-GB" b="0" i="1" smtClean="0">
                                      <a:latin typeface="Cambria Math" panose="02040503050406030204" pitchFamily="18" charset="0"/>
                                    </a:rPr>
                                    <m:t>𝑖𝑖</m:t>
                                  </m:r>
                                </m:sub>
                              </m:sSub>
                            </m:e>
                          </m:rad>
                        </m:den>
                      </m:f>
                    </m:oMath>
                  </m:oMathPara>
                </a14:m>
                <a:endParaRPr lang="de-DE" dirty="0"/>
              </a:p>
              <a:p>
                <a:pPr marL="6350" indent="0">
                  <a:buNone/>
                </a:pPr>
                <a:endParaRPr lang="de-DE" b="1" dirty="0"/>
              </a:p>
              <a:p>
                <a:r>
                  <a:rPr lang="de-DE" b="1" dirty="0"/>
                  <a:t>Filter based on missing values</a:t>
                </a:r>
                <a:r>
                  <a:rPr lang="de-DE" dirty="0"/>
                  <a:t>: remove attributes with missing value ratio higher than a given treshold</a:t>
                </a:r>
              </a:p>
              <a:p>
                <a:r>
                  <a:rPr lang="de-DE" b="1" dirty="0"/>
                  <a:t>Filter based on variance</a:t>
                </a:r>
                <a:r>
                  <a:rPr lang="de-DE" dirty="0"/>
                  <a:t>: remove attributes with variance lower than a given treshold</a:t>
                </a:r>
              </a:p>
              <a:p>
                <a:endParaRPr lang="de-DE" dirty="0"/>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1455" b="-5524"/>
                </a:stretch>
              </a:blipFill>
            </p:spPr>
            <p:txBody>
              <a:bodyPr/>
              <a:lstStyle/>
              <a:p>
                <a:r>
                  <a:rPr lang="en-US">
                    <a:noFill/>
                  </a:rPr>
                  <a:t> </a:t>
                </a:r>
              </a:p>
            </p:txBody>
          </p:sp>
        </mc:Fallback>
      </mc:AlternateContent>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mc:AlternateContent xmlns:mc="http://schemas.openxmlformats.org/markup-compatibility/2006" xmlns:a14="http://schemas.microsoft.com/office/drawing/2010/main">
        <mc:Choice Requires="a14">
          <p:sp>
            <p:nvSpPr>
              <p:cNvPr id="6" name="Textplatzhalter 3">
                <a:extLst>
                  <a:ext uri="{FF2B5EF4-FFF2-40B4-BE49-F238E27FC236}">
                    <a16:creationId xmlns:a16="http://schemas.microsoft.com/office/drawing/2014/main" id="{3AD08A6C-DCF9-6F49-A80A-91206B1C91E4}"/>
                  </a:ext>
                </a:extLst>
              </p:cNvPr>
              <p:cNvSpPr txBox="1">
                <a:spLocks/>
              </p:cNvSpPr>
              <p:nvPr/>
            </p:nvSpPr>
            <p:spPr>
              <a:xfrm>
                <a:off x="2804747" y="2230142"/>
                <a:ext cx="5980478" cy="1451285"/>
              </a:xfrm>
              <a:prstGeom prst="rect">
                <a:avLst/>
              </a:prstGeom>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14:m>
                  <m:oMath xmlns:m="http://schemas.openxmlformats.org/officeDocument/2006/math">
                    <m:sSub>
                      <m:sSubPr>
                        <m:ctrlPr>
                          <a:rPr lang="en-GB" sz="1600" i="1">
                            <a:latin typeface="Cambria Math" panose="02040503050406030204" pitchFamily="18" charset="0"/>
                          </a:rPr>
                        </m:ctrlPr>
                      </m:sSubPr>
                      <m:e>
                        <m:bar>
                          <m:barPr>
                            <m:pos m:val="top"/>
                            <m:ctrlPr>
                              <a:rPr lang="en-DE" sz="1600" i="1">
                                <a:latin typeface="Cambria Math" panose="02040503050406030204" pitchFamily="18" charset="0"/>
                              </a:rPr>
                            </m:ctrlPr>
                          </m:barPr>
                          <m:e>
                            <m:r>
                              <a:rPr lang="en-GB" sz="1600" i="1">
                                <a:latin typeface="Cambria Math" panose="02040503050406030204" pitchFamily="18" charset="0"/>
                              </a:rPr>
                              <m:t>𝑟</m:t>
                            </m:r>
                          </m:e>
                        </m:bar>
                      </m:e>
                      <m:sub>
                        <m:r>
                          <a:rPr lang="en-GB" sz="1600" i="1">
                            <a:latin typeface="Cambria Math" panose="02040503050406030204" pitchFamily="18" charset="0"/>
                          </a:rPr>
                          <m:t>𝑐𝑖</m:t>
                        </m:r>
                      </m:sub>
                    </m:sSub>
                  </m:oMath>
                </a14:m>
                <a:r>
                  <a:rPr lang="de-DE" sz="1600" dirty="0"/>
                  <a:t> the average correlation of the target attribute with all other attributes in the set</a:t>
                </a:r>
              </a:p>
              <a:p>
                <a14:m>
                  <m:oMath xmlns:m="http://schemas.openxmlformats.org/officeDocument/2006/math">
                    <m:sSub>
                      <m:sSubPr>
                        <m:ctrlPr>
                          <a:rPr lang="en-GB" sz="1600" i="1">
                            <a:latin typeface="Cambria Math" panose="02040503050406030204" pitchFamily="18" charset="0"/>
                          </a:rPr>
                        </m:ctrlPr>
                      </m:sSubPr>
                      <m:e>
                        <m:bar>
                          <m:barPr>
                            <m:pos m:val="top"/>
                            <m:ctrlPr>
                              <a:rPr lang="en-DE" sz="1600" i="1">
                                <a:latin typeface="Cambria Math" panose="02040503050406030204" pitchFamily="18" charset="0"/>
                              </a:rPr>
                            </m:ctrlPr>
                          </m:barPr>
                          <m:e>
                            <m:r>
                              <a:rPr lang="en-GB" sz="1600" i="1">
                                <a:latin typeface="Cambria Math" panose="02040503050406030204" pitchFamily="18" charset="0"/>
                              </a:rPr>
                              <m:t>𝑟</m:t>
                            </m:r>
                          </m:e>
                        </m:bar>
                      </m:e>
                      <m:sub>
                        <m:r>
                          <a:rPr lang="en-GB" sz="1600" i="1">
                            <a:latin typeface="Cambria Math" panose="02040503050406030204" pitchFamily="18" charset="0"/>
                          </a:rPr>
                          <m:t>𝑖𝑖</m:t>
                        </m:r>
                      </m:sub>
                    </m:sSub>
                  </m:oMath>
                </a14:m>
                <a:r>
                  <a:rPr lang="de-DE" sz="1600" dirty="0"/>
                  <a:t> the average attribute-attribute correlation between different attributes (except the target)</a:t>
                </a:r>
              </a:p>
              <a:p>
                <a14:m>
                  <m:oMath xmlns:m="http://schemas.openxmlformats.org/officeDocument/2006/math">
                    <m:r>
                      <a:rPr lang="en-GB" sz="1600" i="1">
                        <a:latin typeface="Cambria Math" panose="02040503050406030204" pitchFamily="18" charset="0"/>
                      </a:rPr>
                      <m:t>𝑘</m:t>
                    </m:r>
                  </m:oMath>
                </a14:m>
                <a:r>
                  <a:rPr lang="de-DE" sz="1600" dirty="0"/>
                  <a:t> the number of attributes</a:t>
                </a:r>
              </a:p>
            </p:txBody>
          </p:sp>
        </mc:Choice>
        <mc:Fallback xmlns="">
          <p:sp>
            <p:nvSpPr>
              <p:cNvPr id="6" name="Textplatzhalter 3">
                <a:extLst>
                  <a:ext uri="{FF2B5EF4-FFF2-40B4-BE49-F238E27FC236}">
                    <a16:creationId xmlns:a16="http://schemas.microsoft.com/office/drawing/2014/main" id="{3AD08A6C-DCF9-6F49-A80A-91206B1C91E4}"/>
                  </a:ext>
                </a:extLst>
              </p:cNvPr>
              <p:cNvSpPr txBox="1">
                <a:spLocks noRot="1" noChangeAspect="1" noMove="1" noResize="1" noEditPoints="1" noAdjustHandles="1" noChangeArrowheads="1" noChangeShapeType="1" noTextEdit="1"/>
              </p:cNvSpPr>
              <p:nvPr/>
            </p:nvSpPr>
            <p:spPr>
              <a:xfrm>
                <a:off x="2804747" y="2230142"/>
                <a:ext cx="5980478" cy="1451285"/>
              </a:xfrm>
              <a:prstGeom prst="rect">
                <a:avLst/>
              </a:prstGeom>
              <a:blipFill>
                <a:blip r:embed="rId3"/>
                <a:stretch>
                  <a:fillRect l="-1937" t="-5042" r="-510" b="-6723"/>
                </a:stretch>
              </a:blipFill>
            </p:spPr>
            <p:txBody>
              <a:bodyPr/>
              <a:lstStyle/>
              <a:p>
                <a:r>
                  <a:rPr lang="en-US">
                    <a:noFill/>
                  </a:rPr>
                  <a:t> </a:t>
                </a:r>
              </a:p>
            </p:txBody>
          </p:sp>
        </mc:Fallback>
      </mc:AlternateContent>
    </p:spTree>
    <p:extLst>
      <p:ext uri="{BB962C8B-B14F-4D97-AF65-F5344CB8AC3E}">
        <p14:creationId xmlns:p14="http://schemas.microsoft.com/office/powerpoint/2010/main" val="399145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Subset selection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17</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Standard strategies to select the minimal optimal subset of features</a:t>
            </a:r>
          </a:p>
          <a:p>
            <a:endParaRPr lang="de-DE" dirty="0"/>
          </a:p>
          <a:p>
            <a:r>
              <a:rPr lang="de-DE" b="1" dirty="0"/>
              <a:t>Forward selection </a:t>
            </a:r>
            <a:r>
              <a:rPr lang="de-DE" dirty="0"/>
              <a:t>(greedy bottom-up)</a:t>
            </a:r>
            <a:endParaRPr lang="de-DE" b="1" dirty="0"/>
          </a:p>
          <a:p>
            <a:r>
              <a:rPr lang="de-DE" sz="1600" dirty="0"/>
              <a:t>Start with empty set of features and add one by one the feature that yeld the best improvements</a:t>
            </a:r>
          </a:p>
          <a:p>
            <a:endParaRPr lang="de-DE" dirty="0"/>
          </a:p>
          <a:p>
            <a:r>
              <a:rPr lang="de-DE" b="1" dirty="0"/>
              <a:t>Backward elimination </a:t>
            </a:r>
            <a:r>
              <a:rPr lang="de-DE" dirty="0"/>
              <a:t>(greedy top-down)</a:t>
            </a:r>
            <a:endParaRPr lang="de-DE" b="1" dirty="0"/>
          </a:p>
          <a:p>
            <a:r>
              <a:rPr lang="de-DE" sz="1600" dirty="0"/>
              <a:t>Startwith full set of features and remove one by one the feature that result in the smallest decrease in performances</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46869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EC0-7532-464D-995F-57A1EFAD62F0}"/>
              </a:ext>
            </a:extLst>
          </p:cNvPr>
          <p:cNvSpPr>
            <a:spLocks noGrp="1"/>
          </p:cNvSpPr>
          <p:nvPr>
            <p:ph type="title"/>
          </p:nvPr>
        </p:nvSpPr>
        <p:spPr/>
        <p:txBody>
          <a:bodyPr>
            <a:normAutofit/>
          </a:bodyPr>
          <a:lstStyle/>
          <a:p>
            <a:r>
              <a:rPr lang="en-US" dirty="0"/>
              <a:t>Backward Feature Elimination (greedy top-down)</a:t>
            </a:r>
          </a:p>
        </p:txBody>
      </p:sp>
      <p:sp>
        <p:nvSpPr>
          <p:cNvPr id="4" name="Foliennummernplatzhalter 3">
            <a:extLst>
              <a:ext uri="{FF2B5EF4-FFF2-40B4-BE49-F238E27FC236}">
                <a16:creationId xmlns:a16="http://schemas.microsoft.com/office/drawing/2014/main" id="{F1BBE30A-C5C9-5F4A-8C1B-45A817D9F7C8}"/>
              </a:ext>
            </a:extLst>
          </p:cNvPr>
          <p:cNvSpPr>
            <a:spLocks noGrp="1"/>
          </p:cNvSpPr>
          <p:nvPr>
            <p:ph type="sldNum" sz="quarter" idx="13"/>
          </p:nvPr>
        </p:nvSpPr>
        <p:spPr/>
        <p:txBody>
          <a:bodyPr/>
          <a:lstStyle/>
          <a:p>
            <a:fld id="{220B6647-BD7A-7942-B66E-0DFF9B72D92D}" type="slidenum">
              <a:rPr lang="en-US" smtClean="0"/>
              <a:pPr/>
              <a:t>18</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B2C715-C449-4C28-93DA-276DF0CFBBA9}"/>
                  </a:ext>
                </a:extLst>
              </p:cNvPr>
              <p:cNvSpPr>
                <a:spLocks noGrp="1"/>
              </p:cNvSpPr>
              <p:nvPr>
                <p:ph type="body" sz="quarter" idx="14"/>
              </p:nvPr>
            </p:nvSpPr>
            <p:spPr/>
            <p:txBody>
              <a:bodyPr>
                <a:normAutofit/>
              </a:bodyPr>
              <a:lstStyle/>
              <a:p>
                <a:pPr marL="504824" indent="-457200">
                  <a:buFont typeface="+mj-lt"/>
                  <a:buAutoNum type="arabicPeriod"/>
                </a:pPr>
                <a:r>
                  <a:rPr lang="en-US" sz="2000" dirty="0"/>
                  <a:t>First train one model on </a:t>
                </a:r>
                <a:r>
                  <a:rPr lang="en-US" sz="2000" i="1" dirty="0">
                    <a:latin typeface="Times New Roman" panose="02020603050405020304" pitchFamily="18" charset="0"/>
                    <a:cs typeface="Times New Roman" panose="02020603050405020304" pitchFamily="18" charset="0"/>
                  </a:rPr>
                  <a:t>n</a:t>
                </a:r>
                <a:r>
                  <a:rPr lang="en-US" sz="2000" dirty="0"/>
                  <a:t> input features</a:t>
                </a:r>
              </a:p>
              <a:p>
                <a:pPr marL="504824" indent="-457200">
                  <a:buFont typeface="+mj-lt"/>
                  <a:buAutoNum type="arabicPeriod"/>
                </a:pPr>
                <a:r>
                  <a:rPr lang="en-US" sz="2000" dirty="0"/>
                  <a:t>Then train </a:t>
                </a:r>
                <a:r>
                  <a:rPr lang="en-US" sz="2000" i="1" dirty="0">
                    <a:latin typeface="Times New Roman" panose="02020603050405020304" pitchFamily="18" charset="0"/>
                    <a:cs typeface="Times New Roman" panose="02020603050405020304" pitchFamily="18" charset="0"/>
                  </a:rPr>
                  <a:t>n</a:t>
                </a:r>
                <a:r>
                  <a:rPr lang="en-US" sz="2000" dirty="0"/>
                  <a:t> separate models each on </a:t>
                </a:r>
                <a14:m>
                  <m:oMath xmlns:m="http://schemas.openxmlformats.org/officeDocument/2006/math">
                    <m:r>
                      <a:rPr lang="en-US" sz="2000" i="1" dirty="0" smtClean="0">
                        <a:latin typeface="Cambria Math" panose="02040503050406030204" pitchFamily="18" charset="0"/>
                        <a:cs typeface="Times New Roman" panose="02020603050405020304" pitchFamily="18" charset="0"/>
                      </a:rPr>
                      <m:t>𝑛</m:t>
                    </m:r>
                    <m:r>
                      <a:rPr lang="en-US" sz="2000" b="0" i="1" dirty="0" smtClean="0">
                        <a:latin typeface="Cambria Math" panose="02040503050406030204" pitchFamily="18" charset="0"/>
                        <a:cs typeface="Times New Roman" panose="02020603050405020304" pitchFamily="18" charset="0"/>
                      </a:rPr>
                      <m:t>−</m:t>
                    </m:r>
                    <m:r>
                      <a:rPr lang="en-US" sz="2000" i="1" dirty="0" smtClean="0">
                        <a:latin typeface="Cambria Math" panose="02040503050406030204" pitchFamily="18" charset="0"/>
                        <a:cs typeface="Times New Roman" panose="02020603050405020304" pitchFamily="18" charset="0"/>
                      </a:rPr>
                      <m:t>1</m:t>
                    </m:r>
                  </m:oMath>
                </a14:m>
                <a:r>
                  <a:rPr lang="en-US" sz="2000" dirty="0"/>
                  <a:t> input features and remove the feature whose removal produced the least disturbance</a:t>
                </a:r>
              </a:p>
              <a:p>
                <a:pPr marL="504824" indent="-457200">
                  <a:buFont typeface="+mj-lt"/>
                  <a:buAutoNum type="arabicPeriod"/>
                </a:pPr>
                <a:r>
                  <a:rPr lang="en-US" sz="2000" dirty="0"/>
                  <a:t>Then train </a:t>
                </a:r>
                <a14:m>
                  <m:oMath xmlns:m="http://schemas.openxmlformats.org/officeDocument/2006/math">
                    <m:r>
                      <a:rPr lang="en-US" sz="2000" i="1" dirty="0">
                        <a:latin typeface="Cambria Math" panose="02040503050406030204" pitchFamily="18" charset="0"/>
                        <a:cs typeface="Times New Roman" panose="02020603050405020304" pitchFamily="18" charset="0"/>
                      </a:rPr>
                      <m:t>𝑛</m:t>
                    </m:r>
                    <m:r>
                      <a:rPr lang="en-US" sz="2000" i="1" dirty="0">
                        <a:latin typeface="Cambria Math" panose="02040503050406030204" pitchFamily="18" charset="0"/>
                        <a:cs typeface="Times New Roman" panose="02020603050405020304" pitchFamily="18" charset="0"/>
                      </a:rPr>
                      <m:t>−1</m:t>
                    </m:r>
                  </m:oMath>
                </a14:m>
                <a:r>
                  <a:rPr lang="en-US" sz="2000" dirty="0"/>
                  <a:t> separate models each on </a:t>
                </a:r>
                <a14:m>
                  <m:oMath xmlns:m="http://schemas.openxmlformats.org/officeDocument/2006/math">
                    <m:r>
                      <a:rPr lang="en-US" sz="2000" i="1" dirty="0">
                        <a:latin typeface="Cambria Math" panose="02040503050406030204" pitchFamily="18" charset="0"/>
                        <a:cs typeface="Times New Roman" panose="02020603050405020304" pitchFamily="18" charset="0"/>
                      </a:rPr>
                      <m:t>𝑛</m:t>
                    </m:r>
                    <m:r>
                      <a:rPr lang="en-US" sz="2000" i="1" dirty="0">
                        <a:latin typeface="Cambria Math" panose="02040503050406030204" pitchFamily="18" charset="0"/>
                        <a:cs typeface="Times New Roman" panose="02020603050405020304" pitchFamily="18" charset="0"/>
                      </a:rPr>
                      <m:t>−2</m:t>
                    </m:r>
                  </m:oMath>
                </a14:m>
                <a:r>
                  <a:rPr lang="en-US" sz="2000" dirty="0"/>
                  <a:t> input features and remove the feature whose removal produced the least disturbance</a:t>
                </a:r>
              </a:p>
              <a:p>
                <a:pPr marL="504824" indent="-457200">
                  <a:buFont typeface="+mj-lt"/>
                  <a:buAutoNum type="arabicPeriod"/>
                </a:pPr>
                <a:r>
                  <a:rPr lang="en-US" sz="2000" dirty="0"/>
                  <a:t>And so on. Continue until desired maximum error rate on</a:t>
                </a:r>
                <a:r>
                  <a:rPr lang="en-US" sz="2000" i="1" dirty="0"/>
                  <a:t> training</a:t>
                </a:r>
                <a:r>
                  <a:rPr lang="en-US" sz="2000" dirty="0"/>
                  <a:t> data is reached.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35B2C715-C449-4C28-93DA-276DF0CFBBA9}"/>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164" t="-1841" r="-2327"/>
                </a:stretch>
              </a:blipFill>
            </p:spPr>
            <p:txBody>
              <a:bodyPr/>
              <a:lstStyle/>
              <a:p>
                <a:r>
                  <a:rPr lang="en-US">
                    <a:noFill/>
                  </a:rPr>
                  <a:t> </a:t>
                </a:r>
              </a:p>
            </p:txBody>
          </p:sp>
        </mc:Fallback>
      </mc:AlternateContent>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492057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3166-9384-4EB2-B357-F3E65971B34B}"/>
              </a:ext>
            </a:extLst>
          </p:cNvPr>
          <p:cNvSpPr>
            <a:spLocks noGrp="1"/>
          </p:cNvSpPr>
          <p:nvPr>
            <p:ph type="title"/>
          </p:nvPr>
        </p:nvSpPr>
        <p:spPr/>
        <p:txBody>
          <a:bodyPr/>
          <a:lstStyle/>
          <a:p>
            <a:r>
              <a:rPr lang="en-US" dirty="0"/>
              <a:t>Forward Feature Construction (greedy bottom-up)</a:t>
            </a:r>
          </a:p>
        </p:txBody>
      </p:sp>
      <p:sp>
        <p:nvSpPr>
          <p:cNvPr id="4" name="Foliennummernplatzhalter 3">
            <a:extLst>
              <a:ext uri="{FF2B5EF4-FFF2-40B4-BE49-F238E27FC236}">
                <a16:creationId xmlns:a16="http://schemas.microsoft.com/office/drawing/2014/main" id="{A771053D-813A-CA46-BCF6-85D135196086}"/>
              </a:ext>
            </a:extLst>
          </p:cNvPr>
          <p:cNvSpPr>
            <a:spLocks noGrp="1"/>
          </p:cNvSpPr>
          <p:nvPr>
            <p:ph type="sldNum" sz="quarter" idx="13"/>
          </p:nvPr>
        </p:nvSpPr>
        <p:spPr/>
        <p:txBody>
          <a:bodyPr/>
          <a:lstStyle/>
          <a:p>
            <a:fld id="{220B6647-BD7A-7942-B66E-0DFF9B72D92D}" type="slidenum">
              <a:rPr lang="en-US" smtClean="0"/>
              <a:pPr/>
              <a:t>19</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F8B3FD-9CA2-4C72-B6AC-D194193174CB}"/>
                  </a:ext>
                </a:extLst>
              </p:cNvPr>
              <p:cNvSpPr>
                <a:spLocks noGrp="1"/>
              </p:cNvSpPr>
              <p:nvPr>
                <p:ph type="body" sz="quarter" idx="14"/>
              </p:nvPr>
            </p:nvSpPr>
            <p:spPr/>
            <p:txBody>
              <a:bodyPr/>
              <a:lstStyle/>
              <a:p>
                <a:pPr marL="504824" indent="-457200">
                  <a:buFont typeface="+mj-lt"/>
                  <a:buAutoNum type="arabicPeriod"/>
                </a:pPr>
                <a:r>
                  <a:rPr lang="en-US" sz="2000" dirty="0"/>
                  <a:t>First, train </a:t>
                </a:r>
                <a:r>
                  <a:rPr lang="en-US" sz="2000" i="1" dirty="0">
                    <a:latin typeface="Times New Roman" panose="02020603050405020304" pitchFamily="18" charset="0"/>
                    <a:cs typeface="Times New Roman" panose="02020603050405020304" pitchFamily="18" charset="0"/>
                  </a:rPr>
                  <a:t>n</a:t>
                </a:r>
                <a:r>
                  <a:rPr lang="en-US" sz="2000" dirty="0"/>
                  <a:t> separate models on one single input feature and keep the feature that produces the best accuracy. </a:t>
                </a:r>
              </a:p>
              <a:p>
                <a:pPr marL="504824" indent="-457200">
                  <a:buFont typeface="+mj-lt"/>
                  <a:buAutoNum type="arabicPeriod"/>
                </a:pPr>
                <a:r>
                  <a:rPr lang="en-US" sz="2000" dirty="0"/>
                  <a:t>Then, train </a:t>
                </a:r>
                <a14:m>
                  <m:oMath xmlns:m="http://schemas.openxmlformats.org/officeDocument/2006/math">
                    <m:r>
                      <a:rPr lang="en-US" sz="2000" i="1" dirty="0">
                        <a:latin typeface="Cambria Math" panose="02040503050406030204" pitchFamily="18" charset="0"/>
                        <a:cs typeface="Times New Roman" panose="02020603050405020304" pitchFamily="18" charset="0"/>
                      </a:rPr>
                      <m:t>𝑛</m:t>
                    </m:r>
                    <m:r>
                      <a:rPr lang="en-US" sz="2000" i="1" dirty="0">
                        <a:latin typeface="Cambria Math" panose="02040503050406030204" pitchFamily="18" charset="0"/>
                        <a:cs typeface="Times New Roman" panose="02020603050405020304" pitchFamily="18" charset="0"/>
                      </a:rPr>
                      <m:t>−1</m:t>
                    </m:r>
                  </m:oMath>
                </a14:m>
                <a:r>
                  <a:rPr lang="en-US" sz="2000" dirty="0"/>
                  <a:t> separate models on 2 input features, the selected one and one more. At the end keep the additional feature that produces the best accuracy.</a:t>
                </a:r>
              </a:p>
              <a:p>
                <a:pPr marL="504824" indent="-457200">
                  <a:buFont typeface="+mj-lt"/>
                  <a:buAutoNum type="arabicPeriod"/>
                </a:pPr>
                <a:r>
                  <a:rPr lang="en-US" sz="2000" dirty="0"/>
                  <a:t>And so on … Continue until an acceptable error rate is reached.</a:t>
                </a:r>
              </a:p>
            </p:txBody>
          </p:sp>
        </mc:Choice>
        <mc:Fallback xmlns="">
          <p:sp>
            <p:nvSpPr>
              <p:cNvPr id="3" name="Content Placeholder 2">
                <a:extLst>
                  <a:ext uri="{FF2B5EF4-FFF2-40B4-BE49-F238E27FC236}">
                    <a16:creationId xmlns:a16="http://schemas.microsoft.com/office/drawing/2014/main" id="{D2F8B3FD-9CA2-4C72-B6AC-D194193174CB}"/>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164" t="-1841" r="-2618"/>
                </a:stretch>
              </a:blipFill>
            </p:spPr>
            <p:txBody>
              <a:bodyPr/>
              <a:lstStyle/>
              <a:p>
                <a:r>
                  <a:rPr lang="en-US">
                    <a:noFill/>
                  </a:rPr>
                  <a:t> </a:t>
                </a:r>
              </a:p>
            </p:txBody>
          </p:sp>
        </mc:Fallback>
      </mc:AlternateContent>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4877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Summary of this lesson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2</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2492393"/>
            <a:ext cx="8378825" cy="2715286"/>
          </a:xfrm>
        </p:spPr>
        <p:txBody>
          <a:bodyPr/>
          <a:lstStyle/>
          <a:p>
            <a:pPr marL="6350" indent="0" algn="ctr">
              <a:buNone/>
            </a:pPr>
            <a:r>
              <a:rPr lang="de-DE" i="1" dirty="0"/>
              <a:t>„Success is where preparation and opportunity meets“</a:t>
            </a:r>
            <a:br>
              <a:rPr lang="de-DE" i="1" dirty="0"/>
            </a:br>
            <a:r>
              <a:rPr lang="de-DE" i="1" dirty="0"/>
              <a:t>-Bobby Unser</a:t>
            </a:r>
          </a:p>
          <a:p>
            <a:pPr algn="ctr"/>
            <a:endParaRPr lang="de-DE" dirty="0"/>
          </a:p>
          <a:p>
            <a:pPr marL="6350" indent="0" algn="ctr">
              <a:buNone/>
            </a:pPr>
            <a:r>
              <a:rPr lang="de-DE" dirty="0"/>
              <a:t>How can we prepare our data for analysis?</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7" name="TextBox 6">
            <a:extLst>
              <a:ext uri="{FF2B5EF4-FFF2-40B4-BE49-F238E27FC236}">
                <a16:creationId xmlns:a16="http://schemas.microsoft.com/office/drawing/2014/main" id="{059CA40F-60A9-4013-BBCE-F1646B53AC98}"/>
              </a:ext>
            </a:extLst>
          </p:cNvPr>
          <p:cNvSpPr txBox="1"/>
          <p:nvPr/>
        </p:nvSpPr>
        <p:spPr>
          <a:xfrm>
            <a:off x="558052" y="4795554"/>
            <a:ext cx="8047172" cy="369332"/>
          </a:xfrm>
          <a:prstGeom prst="rect">
            <a:avLst/>
          </a:prstGeom>
          <a:solidFill>
            <a:schemeClr val="bg1"/>
          </a:solidFill>
        </p:spPr>
        <p:txBody>
          <a:bodyPr wrap="square">
            <a:spAutoFit/>
          </a:bodyPr>
          <a:lstStyle/>
          <a:p>
            <a:pPr algn="ctr"/>
            <a:r>
              <a:rPr lang="de-DE" i="1" dirty="0"/>
              <a:t>*This lesson refers to chapter 6 of the GIDS book</a:t>
            </a:r>
          </a:p>
        </p:txBody>
      </p:sp>
    </p:spTree>
    <p:extLst>
      <p:ext uri="{BB962C8B-B14F-4D97-AF65-F5344CB8AC3E}">
        <p14:creationId xmlns:p14="http://schemas.microsoft.com/office/powerpoint/2010/main" val="1900360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Dimensionality Reduction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20</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566921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F9936-DA15-475B-B673-0E090183176C}"/>
              </a:ext>
            </a:extLst>
          </p:cNvPr>
          <p:cNvSpPr>
            <a:spLocks noGrp="1"/>
          </p:cNvSpPr>
          <p:nvPr>
            <p:ph type="title"/>
          </p:nvPr>
        </p:nvSpPr>
        <p:spPr/>
        <p:txBody>
          <a:bodyPr/>
          <a:lstStyle/>
          <a:p>
            <a:r>
              <a:rPr lang="en-US" dirty="0"/>
              <a:t>Is there such a thing as “too much data”?</a:t>
            </a:r>
          </a:p>
        </p:txBody>
      </p:sp>
      <p:sp>
        <p:nvSpPr>
          <p:cNvPr id="5" name="Foliennummernplatzhalter 4">
            <a:extLst>
              <a:ext uri="{FF2B5EF4-FFF2-40B4-BE49-F238E27FC236}">
                <a16:creationId xmlns:a16="http://schemas.microsoft.com/office/drawing/2014/main" id="{6F2D8D22-78EB-3944-9A9E-4DAD67F95C29}"/>
              </a:ext>
            </a:extLst>
          </p:cNvPr>
          <p:cNvSpPr>
            <a:spLocks noGrp="1"/>
          </p:cNvSpPr>
          <p:nvPr>
            <p:ph type="sldNum" sz="quarter" idx="13"/>
          </p:nvPr>
        </p:nvSpPr>
        <p:spPr/>
        <p:txBody>
          <a:bodyPr/>
          <a:lstStyle/>
          <a:p>
            <a:fld id="{220B6647-BD7A-7942-B66E-0DFF9B72D92D}" type="slidenum">
              <a:rPr lang="en-US" smtClean="0"/>
              <a:pPr/>
              <a:t>21</a:t>
            </a:fld>
            <a:endParaRPr lang="en-US"/>
          </a:p>
        </p:txBody>
      </p:sp>
      <p:sp>
        <p:nvSpPr>
          <p:cNvPr id="3" name="Content Placeholder 2">
            <a:extLst>
              <a:ext uri="{FF2B5EF4-FFF2-40B4-BE49-F238E27FC236}">
                <a16:creationId xmlns:a16="http://schemas.microsoft.com/office/drawing/2014/main" id="{378D1180-9B4A-46CC-A8D3-CDE9B2E98D97}"/>
              </a:ext>
            </a:extLst>
          </p:cNvPr>
          <p:cNvSpPr>
            <a:spLocks noGrp="1"/>
          </p:cNvSpPr>
          <p:nvPr>
            <p:ph type="body" sz="quarter" idx="14"/>
          </p:nvPr>
        </p:nvSpPr>
        <p:spPr/>
        <p:txBody>
          <a:bodyPr>
            <a:normAutofit/>
          </a:bodyPr>
          <a:lstStyle/>
          <a:p>
            <a:pPr marL="0" indent="0">
              <a:buNone/>
            </a:pPr>
            <a:r>
              <a:rPr lang="en-US" dirty="0"/>
              <a:t>“</a:t>
            </a:r>
            <a:r>
              <a:rPr lang="en-US" sz="2000" dirty="0"/>
              <a:t>Too much data”:</a:t>
            </a:r>
          </a:p>
          <a:p>
            <a:r>
              <a:rPr lang="en-US" sz="2000" dirty="0"/>
              <a:t>Consumes storage space</a:t>
            </a:r>
          </a:p>
          <a:p>
            <a:r>
              <a:rPr lang="en-US" sz="2000" dirty="0"/>
              <a:t>Eats up processing time</a:t>
            </a:r>
          </a:p>
          <a:p>
            <a:r>
              <a:rPr lang="en-US" sz="2000" dirty="0"/>
              <a:t>Is difficult to visualize</a:t>
            </a:r>
          </a:p>
          <a:p>
            <a:r>
              <a:rPr lang="en-US" sz="2000" dirty="0"/>
              <a:t>Inhibits ML algorithm performance</a:t>
            </a:r>
          </a:p>
          <a:p>
            <a:r>
              <a:rPr lang="en-US" sz="2000" dirty="0"/>
              <a:t>Beware of the model: Garbage in </a:t>
            </a:r>
            <a:r>
              <a:rPr lang="en-US" dirty="0">
                <a:sym typeface="Wingdings" panose="05000000000000000000" pitchFamily="2" charset="2"/>
              </a:rPr>
              <a:t></a:t>
            </a:r>
            <a:r>
              <a:rPr lang="en-US" sz="2000" dirty="0" smtClean="0"/>
              <a:t> </a:t>
            </a:r>
            <a:r>
              <a:rPr lang="en-US" sz="2000" dirty="0"/>
              <a:t>Garbage out</a:t>
            </a:r>
          </a:p>
          <a:p>
            <a:pPr marL="0" indent="0">
              <a:buNone/>
            </a:pPr>
            <a:endParaRPr lang="en-US" dirty="0"/>
          </a:p>
        </p:txBody>
      </p:sp>
      <p:sp>
        <p:nvSpPr>
          <p:cNvPr id="6"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982238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83598-E497-4880-AFD7-D01D82E1F7D0}"/>
              </a:ext>
            </a:extLst>
          </p:cNvPr>
          <p:cNvSpPr>
            <a:spLocks noGrp="1"/>
          </p:cNvSpPr>
          <p:nvPr>
            <p:ph type="title"/>
          </p:nvPr>
        </p:nvSpPr>
        <p:spPr/>
        <p:txBody>
          <a:bodyPr/>
          <a:lstStyle/>
          <a:p>
            <a:r>
              <a:rPr lang="de-DE" dirty="0"/>
              <a:t>Feature Selection vs. Dimensionality Reduction</a:t>
            </a:r>
            <a:endParaRPr lang="en-GB" dirty="0"/>
          </a:p>
        </p:txBody>
      </p:sp>
      <p:sp>
        <p:nvSpPr>
          <p:cNvPr id="4" name="Foliennummernplatzhalter 3">
            <a:extLst>
              <a:ext uri="{FF2B5EF4-FFF2-40B4-BE49-F238E27FC236}">
                <a16:creationId xmlns:a16="http://schemas.microsoft.com/office/drawing/2014/main" id="{FE8D3F4B-E01C-C348-8BE6-5EAE62116484}"/>
              </a:ext>
            </a:extLst>
          </p:cNvPr>
          <p:cNvSpPr>
            <a:spLocks noGrp="1"/>
          </p:cNvSpPr>
          <p:nvPr>
            <p:ph type="sldNum" sz="quarter" idx="13"/>
          </p:nvPr>
        </p:nvSpPr>
        <p:spPr/>
        <p:txBody>
          <a:bodyPr/>
          <a:lstStyle/>
          <a:p>
            <a:fld id="{220B6647-BD7A-7942-B66E-0DFF9B72D92D}" type="slidenum">
              <a:rPr lang="en-US" smtClean="0"/>
              <a:pPr/>
              <a:t>22</a:t>
            </a:fld>
            <a:endParaRPr lang="en-US"/>
          </a:p>
        </p:txBody>
      </p:sp>
      <p:sp>
        <p:nvSpPr>
          <p:cNvPr id="3" name="Content Placeholder 2">
            <a:extLst>
              <a:ext uri="{FF2B5EF4-FFF2-40B4-BE49-F238E27FC236}">
                <a16:creationId xmlns:a16="http://schemas.microsoft.com/office/drawing/2014/main" id="{59A3A6AF-96FE-4440-8355-406FA6A77D08}"/>
              </a:ext>
            </a:extLst>
          </p:cNvPr>
          <p:cNvSpPr>
            <a:spLocks noGrp="1"/>
          </p:cNvSpPr>
          <p:nvPr>
            <p:ph type="body" sz="quarter" idx="14"/>
          </p:nvPr>
        </p:nvSpPr>
        <p:spPr/>
        <p:txBody>
          <a:bodyPr>
            <a:normAutofit/>
          </a:bodyPr>
          <a:lstStyle/>
          <a:p>
            <a:r>
              <a:rPr lang="en-GB" sz="2000" dirty="0"/>
              <a:t>Both methods are used for reducing the number of features in a dataset. However:</a:t>
            </a:r>
          </a:p>
          <a:p>
            <a:r>
              <a:rPr lang="en-GB" sz="2000" dirty="0"/>
              <a:t>Feature selection is simply selecting and excluding given features </a:t>
            </a:r>
            <a:r>
              <a:rPr lang="en-GB" sz="2000" b="1" dirty="0"/>
              <a:t>without changing</a:t>
            </a:r>
            <a:r>
              <a:rPr lang="en-GB" sz="2000" dirty="0"/>
              <a:t> them.</a:t>
            </a:r>
          </a:p>
          <a:p>
            <a:r>
              <a:rPr lang="en-GB" sz="2000" dirty="0"/>
              <a:t>Dimensionality reduction </a:t>
            </a:r>
            <a:r>
              <a:rPr lang="en-GB" sz="2000" b="1" dirty="0"/>
              <a:t>might</a:t>
            </a:r>
            <a:r>
              <a:rPr lang="en-GB" sz="2000" dirty="0"/>
              <a:t> </a:t>
            </a:r>
            <a:r>
              <a:rPr lang="en-GB" sz="2000" b="1" dirty="0"/>
              <a:t>transform</a:t>
            </a:r>
            <a:r>
              <a:rPr lang="en-GB" sz="2000" dirty="0"/>
              <a:t> the features into a lower dimension.</a:t>
            </a:r>
          </a:p>
          <a:p>
            <a:r>
              <a:rPr lang="en-GB" sz="2000" dirty="0"/>
              <a:t>Feature selection is often a somewhat more aggressive and more computationally expensive process.</a:t>
            </a:r>
          </a:p>
          <a:p>
            <a:pPr lvl="1"/>
            <a:r>
              <a:rPr lang="en-GB" sz="1600" dirty="0"/>
              <a:t>Backward Feature Elimination</a:t>
            </a:r>
          </a:p>
          <a:p>
            <a:pPr lvl="1"/>
            <a:r>
              <a:rPr lang="en-GB" sz="1600" dirty="0"/>
              <a:t>Forward Feature Construction</a:t>
            </a:r>
          </a:p>
          <a:p>
            <a:endParaRPr lang="en-GB" dirty="0"/>
          </a:p>
        </p:txBody>
      </p:sp>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88168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7961A-5DE6-4ED8-BFFD-AB90211E11AC}"/>
              </a:ext>
            </a:extLst>
          </p:cNvPr>
          <p:cNvSpPr>
            <a:spLocks noGrp="1"/>
          </p:cNvSpPr>
          <p:nvPr>
            <p:ph type="title"/>
          </p:nvPr>
        </p:nvSpPr>
        <p:spPr/>
        <p:txBody>
          <a:bodyPr/>
          <a:lstStyle/>
          <a:p>
            <a:r>
              <a:rPr lang="de-DE" dirty="0"/>
              <a:t>Dimensionality Reduction Techniques</a:t>
            </a:r>
            <a:endParaRPr lang="en-GB" dirty="0"/>
          </a:p>
        </p:txBody>
      </p:sp>
      <p:sp>
        <p:nvSpPr>
          <p:cNvPr id="4" name="Foliennummernplatzhalter 3">
            <a:extLst>
              <a:ext uri="{FF2B5EF4-FFF2-40B4-BE49-F238E27FC236}">
                <a16:creationId xmlns:a16="http://schemas.microsoft.com/office/drawing/2014/main" id="{25B85AE9-0B3D-A140-BFD6-B4929151CF77}"/>
              </a:ext>
            </a:extLst>
          </p:cNvPr>
          <p:cNvSpPr>
            <a:spLocks noGrp="1"/>
          </p:cNvSpPr>
          <p:nvPr>
            <p:ph type="sldNum" sz="quarter" idx="13"/>
          </p:nvPr>
        </p:nvSpPr>
        <p:spPr/>
        <p:txBody>
          <a:bodyPr/>
          <a:lstStyle/>
          <a:p>
            <a:fld id="{220B6647-BD7A-7942-B66E-0DFF9B72D92D}" type="slidenum">
              <a:rPr lang="en-US" smtClean="0"/>
              <a:pPr/>
              <a:t>23</a:t>
            </a:fld>
            <a:endParaRPr lang="en-US"/>
          </a:p>
        </p:txBody>
      </p:sp>
      <p:sp>
        <p:nvSpPr>
          <p:cNvPr id="3" name="Content Placeholder 2">
            <a:extLst>
              <a:ext uri="{FF2B5EF4-FFF2-40B4-BE49-F238E27FC236}">
                <a16:creationId xmlns:a16="http://schemas.microsoft.com/office/drawing/2014/main" id="{E338DACF-203D-4BDA-9680-0D8E3ABAD907}"/>
              </a:ext>
            </a:extLst>
          </p:cNvPr>
          <p:cNvSpPr>
            <a:spLocks noGrp="1"/>
          </p:cNvSpPr>
          <p:nvPr>
            <p:ph type="body" sz="quarter" idx="14"/>
          </p:nvPr>
        </p:nvSpPr>
        <p:spPr/>
        <p:txBody>
          <a:bodyPr>
            <a:normAutofit/>
          </a:bodyPr>
          <a:lstStyle/>
          <a:p>
            <a:r>
              <a:rPr lang="de-DE" sz="2000" dirty="0"/>
              <a:t>Measure based</a:t>
            </a:r>
          </a:p>
          <a:p>
            <a:pPr lvl="1"/>
            <a:r>
              <a:rPr lang="de-DE" sz="1600" dirty="0"/>
              <a:t>Ratio of missing values</a:t>
            </a:r>
          </a:p>
          <a:p>
            <a:pPr lvl="1"/>
            <a:r>
              <a:rPr lang="de-DE" sz="1600" dirty="0"/>
              <a:t>Low variance</a:t>
            </a:r>
          </a:p>
          <a:p>
            <a:pPr lvl="1">
              <a:spcAft>
                <a:spcPts val="600"/>
              </a:spcAft>
            </a:pPr>
            <a:r>
              <a:rPr lang="de-DE" sz="1600" dirty="0"/>
              <a:t>High Correlation</a:t>
            </a:r>
          </a:p>
          <a:p>
            <a:r>
              <a:rPr lang="de-DE" sz="2000" dirty="0"/>
              <a:t>Transformation based</a:t>
            </a:r>
          </a:p>
          <a:p>
            <a:pPr lvl="1"/>
            <a:r>
              <a:rPr lang="de-DE" sz="1600" dirty="0"/>
              <a:t>Principal Component Analysis (PCA)</a:t>
            </a:r>
          </a:p>
          <a:p>
            <a:pPr lvl="1"/>
            <a:r>
              <a:rPr lang="de-DE" sz="1600" dirty="0"/>
              <a:t>Linear Discriminant Analysis (LDA)</a:t>
            </a:r>
          </a:p>
          <a:p>
            <a:pPr lvl="1">
              <a:spcAft>
                <a:spcPts val="600"/>
              </a:spcAft>
            </a:pPr>
            <a:r>
              <a:rPr lang="de-DE" sz="1600" dirty="0"/>
              <a:t>t-SNE</a:t>
            </a:r>
          </a:p>
          <a:p>
            <a:r>
              <a:rPr lang="de-DE" sz="2000" dirty="0"/>
              <a:t>Machine Learning based</a:t>
            </a:r>
          </a:p>
          <a:p>
            <a:pPr lvl="1"/>
            <a:r>
              <a:rPr lang="en-GB" sz="1600" dirty="0"/>
              <a:t>Random Forest of shallow trees</a:t>
            </a:r>
          </a:p>
          <a:p>
            <a:pPr lvl="1"/>
            <a:r>
              <a:rPr lang="en-GB" sz="1600" dirty="0"/>
              <a:t>Neural auto-encoder</a:t>
            </a:r>
          </a:p>
        </p:txBody>
      </p:sp>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11143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AE63E-1A3B-412E-8F46-7FCE73E5AD42}"/>
              </a:ext>
            </a:extLst>
          </p:cNvPr>
          <p:cNvSpPr>
            <a:spLocks noGrp="1"/>
          </p:cNvSpPr>
          <p:nvPr>
            <p:ph type="title"/>
          </p:nvPr>
        </p:nvSpPr>
        <p:spPr/>
        <p:txBody>
          <a:bodyPr/>
          <a:lstStyle/>
          <a:p>
            <a:r>
              <a:rPr lang="en-US" dirty="0"/>
              <a:t>Missing Values Ratio</a:t>
            </a:r>
          </a:p>
        </p:txBody>
      </p:sp>
      <p:sp>
        <p:nvSpPr>
          <p:cNvPr id="7" name="Foliennummernplatzhalter 6">
            <a:extLst>
              <a:ext uri="{FF2B5EF4-FFF2-40B4-BE49-F238E27FC236}">
                <a16:creationId xmlns:a16="http://schemas.microsoft.com/office/drawing/2014/main" id="{4A5414E2-2468-6A4C-8AE9-99AC410DE51B}"/>
              </a:ext>
            </a:extLst>
          </p:cNvPr>
          <p:cNvSpPr>
            <a:spLocks noGrp="1"/>
          </p:cNvSpPr>
          <p:nvPr>
            <p:ph type="sldNum" sz="quarter" idx="13"/>
          </p:nvPr>
        </p:nvSpPr>
        <p:spPr/>
        <p:txBody>
          <a:bodyPr/>
          <a:lstStyle/>
          <a:p>
            <a:fld id="{220B6647-BD7A-7942-B66E-0DFF9B72D92D}" type="slidenum">
              <a:rPr lang="en-US" smtClean="0"/>
              <a:pPr/>
              <a:t>24</a:t>
            </a:fld>
            <a:endParaRPr lang="en-US"/>
          </a:p>
        </p:txBody>
      </p:sp>
      <p:sp>
        <p:nvSpPr>
          <p:cNvPr id="3" name="Content Placeholder 2">
            <a:extLst>
              <a:ext uri="{FF2B5EF4-FFF2-40B4-BE49-F238E27FC236}">
                <a16:creationId xmlns:a16="http://schemas.microsoft.com/office/drawing/2014/main" id="{FA2701BB-4665-4FBE-AB3E-01E7C2D0EF3E}"/>
              </a:ext>
            </a:extLst>
          </p:cNvPr>
          <p:cNvSpPr>
            <a:spLocks noGrp="1"/>
          </p:cNvSpPr>
          <p:nvPr>
            <p:ph type="body" sz="quarter" idx="14"/>
          </p:nvPr>
        </p:nvSpPr>
        <p:spPr/>
        <p:txBody>
          <a:bodyPr anchor="b">
            <a:normAutofit/>
          </a:bodyPr>
          <a:lstStyle/>
          <a:p>
            <a:pPr marL="0" indent="0" algn="ctr">
              <a:buNone/>
            </a:pPr>
            <a:r>
              <a:rPr lang="en-US" dirty="0"/>
              <a:t>IF (% missing value &gt; threshold  )      THEN remove column</a:t>
            </a:r>
          </a:p>
        </p:txBody>
      </p:sp>
      <p:pic>
        <p:nvPicPr>
          <p:cNvPr id="4" name="Picture 3">
            <a:extLst>
              <a:ext uri="{FF2B5EF4-FFF2-40B4-BE49-F238E27FC236}">
                <a16:creationId xmlns:a16="http://schemas.microsoft.com/office/drawing/2014/main" id="{CC6BF253-1AFC-476F-89CE-1CC7B4099292}"/>
              </a:ext>
            </a:extLst>
          </p:cNvPr>
          <p:cNvPicPr>
            <a:picLocks noChangeAspect="1"/>
          </p:cNvPicPr>
          <p:nvPr/>
        </p:nvPicPr>
        <p:blipFill>
          <a:blip r:embed="rId2"/>
          <a:stretch>
            <a:fillRect/>
          </a:stretch>
        </p:blipFill>
        <p:spPr>
          <a:xfrm>
            <a:off x="1795387" y="972000"/>
            <a:ext cx="5553226" cy="3600000"/>
          </a:xfrm>
          <a:prstGeom prst="rect">
            <a:avLst/>
          </a:prstGeom>
          <a:ln>
            <a:noFill/>
          </a:ln>
          <a:effectLst>
            <a:outerShdw blurRad="190500" algn="tl" rotWithShape="0">
              <a:srgbClr val="000000">
                <a:alpha val="70000"/>
              </a:srgbClr>
            </a:outerShdw>
          </a:effectLst>
        </p:spPr>
      </p:pic>
      <p:sp>
        <p:nvSpPr>
          <p:cNvPr id="6" name="Rectangle: Rounded Corners 5">
            <a:extLst>
              <a:ext uri="{FF2B5EF4-FFF2-40B4-BE49-F238E27FC236}">
                <a16:creationId xmlns:a16="http://schemas.microsoft.com/office/drawing/2014/main" id="{F148E763-6E5E-475A-A6EE-7CA1165424DB}"/>
              </a:ext>
            </a:extLst>
          </p:cNvPr>
          <p:cNvSpPr/>
          <p:nvPr/>
        </p:nvSpPr>
        <p:spPr>
          <a:xfrm>
            <a:off x="3634626" y="4941429"/>
            <a:ext cx="1260195" cy="288032"/>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7292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F259A-7259-41E3-9EED-81B56FFBE301}"/>
              </a:ext>
            </a:extLst>
          </p:cNvPr>
          <p:cNvSpPr>
            <a:spLocks noGrp="1"/>
          </p:cNvSpPr>
          <p:nvPr>
            <p:ph type="title"/>
          </p:nvPr>
        </p:nvSpPr>
        <p:spPr/>
        <p:txBody>
          <a:bodyPr/>
          <a:lstStyle/>
          <a:p>
            <a:r>
              <a:rPr lang="en-US" dirty="0"/>
              <a:t>Low Variance</a:t>
            </a:r>
          </a:p>
        </p:txBody>
      </p:sp>
      <p:sp>
        <p:nvSpPr>
          <p:cNvPr id="8" name="Foliennummernplatzhalter 7">
            <a:extLst>
              <a:ext uri="{FF2B5EF4-FFF2-40B4-BE49-F238E27FC236}">
                <a16:creationId xmlns:a16="http://schemas.microsoft.com/office/drawing/2014/main" id="{D584C60D-9572-F64A-8A38-651DCEAAF96E}"/>
              </a:ext>
            </a:extLst>
          </p:cNvPr>
          <p:cNvSpPr>
            <a:spLocks noGrp="1"/>
          </p:cNvSpPr>
          <p:nvPr>
            <p:ph type="sldNum" sz="quarter" idx="13"/>
          </p:nvPr>
        </p:nvSpPr>
        <p:spPr/>
        <p:txBody>
          <a:bodyPr/>
          <a:lstStyle/>
          <a:p>
            <a:fld id="{220B6647-BD7A-7942-B66E-0DFF9B72D92D}" type="slidenum">
              <a:rPr lang="en-US" smtClean="0"/>
              <a:pPr/>
              <a:t>25</a:t>
            </a:fld>
            <a:endParaRPr lang="en-US"/>
          </a:p>
        </p:txBody>
      </p:sp>
      <p:sp>
        <p:nvSpPr>
          <p:cNvPr id="3" name="Content Placeholder 2">
            <a:extLst>
              <a:ext uri="{FF2B5EF4-FFF2-40B4-BE49-F238E27FC236}">
                <a16:creationId xmlns:a16="http://schemas.microsoft.com/office/drawing/2014/main" id="{FF81E9D2-F4A5-4065-9444-497494EBE7F2}"/>
              </a:ext>
            </a:extLst>
          </p:cNvPr>
          <p:cNvSpPr>
            <a:spLocks noGrp="1"/>
          </p:cNvSpPr>
          <p:nvPr>
            <p:ph type="body" sz="quarter" idx="14"/>
          </p:nvPr>
        </p:nvSpPr>
        <p:spPr/>
        <p:txBody>
          <a:bodyPr anchor="b">
            <a:normAutofit/>
          </a:bodyPr>
          <a:lstStyle/>
          <a:p>
            <a:r>
              <a:rPr lang="en-US" dirty="0"/>
              <a:t>If column has </a:t>
            </a:r>
            <a:r>
              <a:rPr lang="en-US" b="1" dirty="0"/>
              <a:t>constant</a:t>
            </a:r>
            <a:r>
              <a:rPr lang="en-US" dirty="0"/>
              <a:t> value (variance = </a:t>
            </a:r>
            <a:r>
              <a:rPr lang="en-US" b="1" dirty="0"/>
              <a:t>0</a:t>
            </a:r>
            <a:r>
              <a:rPr lang="en-US" dirty="0"/>
              <a:t>), it contains no useful information</a:t>
            </a:r>
          </a:p>
          <a:p>
            <a:r>
              <a:rPr lang="en-US" dirty="0"/>
              <a:t>In general: IF (variance &lt; threshold )    THEN remove column</a:t>
            </a:r>
          </a:p>
        </p:txBody>
      </p:sp>
      <p:pic>
        <p:nvPicPr>
          <p:cNvPr id="4" name="Picture 3">
            <a:extLst>
              <a:ext uri="{FF2B5EF4-FFF2-40B4-BE49-F238E27FC236}">
                <a16:creationId xmlns:a16="http://schemas.microsoft.com/office/drawing/2014/main" id="{AD8598F4-50C7-42A8-9534-BB7B8944C51A}"/>
              </a:ext>
            </a:extLst>
          </p:cNvPr>
          <p:cNvPicPr>
            <a:picLocks noChangeAspect="1"/>
          </p:cNvPicPr>
          <p:nvPr/>
        </p:nvPicPr>
        <p:blipFill>
          <a:blip r:embed="rId2"/>
          <a:stretch>
            <a:fillRect/>
          </a:stretch>
        </p:blipFill>
        <p:spPr>
          <a:xfrm>
            <a:off x="2245930" y="786250"/>
            <a:ext cx="4652140" cy="3312951"/>
          </a:xfrm>
          <a:prstGeom prst="rect">
            <a:avLst/>
          </a:prstGeom>
          <a:ln>
            <a:noFill/>
          </a:ln>
          <a:effectLst>
            <a:outerShdw blurRad="190500" algn="tl" rotWithShape="0">
              <a:srgbClr val="000000">
                <a:alpha val="70000"/>
              </a:srgbClr>
            </a:outerShdw>
          </a:effectLst>
        </p:spPr>
      </p:pic>
      <p:sp>
        <p:nvSpPr>
          <p:cNvPr id="5" name="TextBox 4">
            <a:extLst>
              <a:ext uri="{FF2B5EF4-FFF2-40B4-BE49-F238E27FC236}">
                <a16:creationId xmlns:a16="http://schemas.microsoft.com/office/drawing/2014/main" id="{716BEA15-3284-4BFA-9AEA-D988362993AB}"/>
              </a:ext>
            </a:extLst>
          </p:cNvPr>
          <p:cNvSpPr txBox="1"/>
          <p:nvPr/>
        </p:nvSpPr>
        <p:spPr>
          <a:xfrm>
            <a:off x="7030928" y="2740031"/>
            <a:ext cx="1754297" cy="1293971"/>
          </a:xfrm>
          <a:prstGeom prst="round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lumMod val="75000"/>
                  </a:schemeClr>
                </a:solidFill>
                <a:effectLst/>
                <a:uLnTx/>
                <a:uFillTx/>
                <a:latin typeface="Arial" panose="020B0604020202020204" pitchFamily="34" charset="0"/>
                <a:cs typeface="Arial" panose="020B0604020202020204" pitchFamily="34" charset="0"/>
              </a:rPr>
              <a:t>Note</a:t>
            </a:r>
            <a:r>
              <a:rPr kumimoji="0" lang="en-US" sz="1400" b="0" i="0" u="none" strike="noStrike" kern="1200" cap="none" spc="0" normalizeH="0" baseline="0" noProof="0" dirty="0">
                <a:ln>
                  <a:noFill/>
                </a:ln>
                <a:solidFill>
                  <a:schemeClr val="tx1">
                    <a:lumMod val="75000"/>
                  </a:schemeClr>
                </a:solidFill>
                <a:effectLst/>
                <a:uLnTx/>
                <a:uFillTx/>
                <a:latin typeface="Arial" panose="020B0604020202020204" pitchFamily="34" charset="0"/>
                <a:cs typeface="Arial" panose="020B0604020202020204" pitchFamily="34" charset="0"/>
              </a:rPr>
              <a:t>: requires min-max-normalization, and only works for numeric columns</a:t>
            </a:r>
          </a:p>
        </p:txBody>
      </p:sp>
      <p:sp>
        <p:nvSpPr>
          <p:cNvPr id="7" name="Rectangle: Rounded Corners 6">
            <a:extLst>
              <a:ext uri="{FF2B5EF4-FFF2-40B4-BE49-F238E27FC236}">
                <a16:creationId xmlns:a16="http://schemas.microsoft.com/office/drawing/2014/main" id="{65942DC9-F7B9-462C-9CE9-5C4703722BD2}"/>
              </a:ext>
            </a:extLst>
          </p:cNvPr>
          <p:cNvSpPr/>
          <p:nvPr/>
        </p:nvSpPr>
        <p:spPr>
          <a:xfrm>
            <a:off x="3499559" y="4917504"/>
            <a:ext cx="1072441" cy="288032"/>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45489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890C-68DC-4F69-A9C6-98128C13D32C}"/>
              </a:ext>
            </a:extLst>
          </p:cNvPr>
          <p:cNvSpPr>
            <a:spLocks noGrp="1"/>
          </p:cNvSpPr>
          <p:nvPr>
            <p:ph type="title"/>
          </p:nvPr>
        </p:nvSpPr>
        <p:spPr/>
        <p:txBody>
          <a:bodyPr/>
          <a:lstStyle/>
          <a:p>
            <a:r>
              <a:rPr lang="en-US" dirty="0"/>
              <a:t>High Correlation</a:t>
            </a:r>
          </a:p>
        </p:txBody>
      </p:sp>
      <p:sp>
        <p:nvSpPr>
          <p:cNvPr id="4" name="Foliennummernplatzhalter 3">
            <a:extLst>
              <a:ext uri="{FF2B5EF4-FFF2-40B4-BE49-F238E27FC236}">
                <a16:creationId xmlns:a16="http://schemas.microsoft.com/office/drawing/2014/main" id="{35DADC3C-E927-3343-BE39-22BD35D898F4}"/>
              </a:ext>
            </a:extLst>
          </p:cNvPr>
          <p:cNvSpPr>
            <a:spLocks noGrp="1"/>
          </p:cNvSpPr>
          <p:nvPr>
            <p:ph type="sldNum" sz="quarter" idx="13"/>
          </p:nvPr>
        </p:nvSpPr>
        <p:spPr/>
        <p:txBody>
          <a:bodyPr/>
          <a:lstStyle/>
          <a:p>
            <a:fld id="{220B6647-BD7A-7942-B66E-0DFF9B72D92D}" type="slidenum">
              <a:rPr lang="en-US" smtClean="0"/>
              <a:pPr/>
              <a:t>26</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D22E4E-B485-46D4-A1C8-215E7B1553E3}"/>
                  </a:ext>
                </a:extLst>
              </p:cNvPr>
              <p:cNvSpPr>
                <a:spLocks noGrp="1"/>
              </p:cNvSpPr>
              <p:nvPr>
                <p:ph type="body" sz="quarter" idx="14"/>
              </p:nvPr>
            </p:nvSpPr>
            <p:spPr/>
            <p:txBody>
              <a:bodyPr>
                <a:noAutofit/>
              </a:bodyPr>
              <a:lstStyle/>
              <a:p>
                <a:r>
                  <a:rPr lang="en-US" sz="2000" dirty="0" smtClean="0"/>
                  <a:t>Two</a:t>
                </a:r>
                <a:r>
                  <a:rPr lang="en-US" sz="2000" b="1" dirty="0"/>
                  <a:t> highly</a:t>
                </a:r>
                <a:r>
                  <a:rPr lang="en-US" sz="2000" dirty="0"/>
                  <a:t> </a:t>
                </a:r>
                <a:r>
                  <a:rPr lang="en-US" sz="2000" b="1" dirty="0"/>
                  <a:t>correlated</a:t>
                </a:r>
                <a:r>
                  <a:rPr lang="en-US" sz="2000" dirty="0"/>
                  <a:t> input variables probably carry similar information</a:t>
                </a:r>
              </a:p>
              <a:p>
                <a:pPr marL="6350" indent="0">
                  <a:buNone/>
                </a:pPr>
                <a:endParaRPr lang="en-GB" sz="1400" b="0" i="1" dirty="0" smtClean="0">
                  <a:latin typeface="Cambria Math" panose="02040503050406030204" pitchFamily="18" charset="0"/>
                </a:endParaRPr>
              </a:p>
              <a:p>
                <a:pPr marL="635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𝐼𝐹</m:t>
                      </m:r>
                      <m:r>
                        <a:rPr lang="en-GB" b="0" i="1" smtClean="0">
                          <a:latin typeface="Cambria Math" panose="02040503050406030204" pitchFamily="18" charset="0"/>
                        </a:rPr>
                        <m:t> (</m:t>
                      </m:r>
                      <m:r>
                        <a:rPr lang="en-GB" b="0" i="1" smtClean="0">
                          <a:latin typeface="Cambria Math" panose="02040503050406030204" pitchFamily="18" charset="0"/>
                        </a:rPr>
                        <m:t>𝑐𝑜𝑟𝑟</m:t>
                      </m:r>
                      <m:d>
                        <m:dPr>
                          <m:ctrlPr>
                            <a:rPr lang="en-GB" b="0" i="1" smtClean="0">
                              <a:latin typeface="Cambria Math" panose="02040503050406030204" pitchFamily="18" charset="0"/>
                            </a:rPr>
                          </m:ctrlPr>
                        </m:dPr>
                        <m:e>
                          <m:r>
                            <a:rPr lang="en-GB" b="0" i="1" smtClean="0">
                              <a:latin typeface="Cambria Math" panose="02040503050406030204" pitchFamily="18" charset="0"/>
                            </a:rPr>
                            <m:t>𝑣𝑎𝑟</m:t>
                          </m:r>
                          <m:r>
                            <a:rPr lang="en-GB" b="0" i="1" smtClean="0">
                              <a:latin typeface="Cambria Math" panose="02040503050406030204" pitchFamily="18" charset="0"/>
                            </a:rPr>
                            <m:t>1, </m:t>
                          </m:r>
                          <m:r>
                            <a:rPr lang="en-GB" b="0" i="1" smtClean="0">
                              <a:latin typeface="Cambria Math" panose="02040503050406030204" pitchFamily="18" charset="0"/>
                            </a:rPr>
                            <m:t>𝑣𝑎𝑟</m:t>
                          </m:r>
                          <m:r>
                            <a:rPr lang="en-GB" b="0" i="1" smtClean="0">
                              <a:latin typeface="Cambria Math" panose="02040503050406030204" pitchFamily="18" charset="0"/>
                            </a:rPr>
                            <m:t>2</m:t>
                          </m:r>
                        </m:e>
                      </m:d>
                      <m:r>
                        <a:rPr lang="en-GB" b="0" i="1" smtClean="0">
                          <a:latin typeface="Cambria Math" panose="02040503050406030204" pitchFamily="18" charset="0"/>
                        </a:rPr>
                        <m:t>&gt;</m:t>
                      </m:r>
                      <m:r>
                        <a:rPr lang="en-GB" b="0" i="1" smtClean="0">
                          <a:latin typeface="Cambria Math" panose="02040503050406030204" pitchFamily="18" charset="0"/>
                        </a:rPr>
                        <m:t>𝑡h𝑟𝑒𝑠h𝑜𝑙𝑑</m:t>
                      </m:r>
                      <m:r>
                        <a:rPr lang="en-GB" b="0" i="1" smtClean="0">
                          <a:latin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𝑟𝑒𝑚𝑜𝑣𝑒</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𝑣𝑎𝑟</m:t>
                      </m:r>
                      <m:r>
                        <a:rPr lang="en-GB"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3" name="Content Placeholder 2">
                <a:extLst>
                  <a:ext uri="{FF2B5EF4-FFF2-40B4-BE49-F238E27FC236}">
                    <a16:creationId xmlns:a16="http://schemas.microsoft.com/office/drawing/2014/main" id="{6ED22E4E-B485-46D4-A1C8-215E7B1553E3}"/>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1818"/>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360B78E6-15CF-4515-876F-CE766DFCC125}"/>
              </a:ext>
            </a:extLst>
          </p:cNvPr>
          <p:cNvSpPr/>
          <p:nvPr/>
        </p:nvSpPr>
        <p:spPr>
          <a:xfrm>
            <a:off x="4341907" y="1519978"/>
            <a:ext cx="1221131" cy="35110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5D02B659-521D-4BCD-B3EF-CB4A82683750}"/>
              </a:ext>
            </a:extLst>
          </p:cNvPr>
          <p:cNvPicPr>
            <a:picLocks noChangeAspect="1"/>
          </p:cNvPicPr>
          <p:nvPr/>
        </p:nvPicPr>
        <p:blipFill>
          <a:blip r:embed="rId3"/>
          <a:stretch>
            <a:fillRect/>
          </a:stretch>
        </p:blipFill>
        <p:spPr>
          <a:xfrm>
            <a:off x="356400" y="2659951"/>
            <a:ext cx="8434800" cy="2350538"/>
          </a:xfrm>
          <a:prstGeom prst="rect">
            <a:avLst/>
          </a:prstGeom>
          <a:ln>
            <a:solidFill>
              <a:schemeClr val="bg1">
                <a:lumMod val="65000"/>
              </a:schemeClr>
            </a:solidFill>
          </a:ln>
        </p:spPr>
      </p:pic>
      <p:sp>
        <p:nvSpPr>
          <p:cNvPr id="9" name="TextBox 8">
            <a:extLst>
              <a:ext uri="{FF2B5EF4-FFF2-40B4-BE49-F238E27FC236}">
                <a16:creationId xmlns:a16="http://schemas.microsoft.com/office/drawing/2014/main" id="{28CB238C-C09E-4E2A-B7A7-83089D1256BD}"/>
              </a:ext>
            </a:extLst>
          </p:cNvPr>
          <p:cNvSpPr txBox="1"/>
          <p:nvPr/>
        </p:nvSpPr>
        <p:spPr>
          <a:xfrm>
            <a:off x="356400" y="2233819"/>
            <a:ext cx="4786138" cy="340519"/>
          </a:xfrm>
          <a:prstGeom prst="roundRect">
            <a:avLst/>
          </a:prstGeom>
          <a:noFill/>
          <a:ln>
            <a:solidFill>
              <a:schemeClr val="accent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lumMod val="75000"/>
                  </a:schemeClr>
                </a:solidFill>
                <a:effectLst/>
                <a:uLnTx/>
                <a:uFillTx/>
                <a:ea typeface="+mn-ea"/>
                <a:cs typeface="+mn-cs"/>
              </a:rPr>
              <a:t>Note: requires min-max-normalization of numeric columns</a:t>
            </a:r>
          </a:p>
        </p:txBody>
      </p:sp>
      <p:sp>
        <p:nvSpPr>
          <p:cNvPr id="10"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9233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D6393F8-F295-4DAC-8B9D-4E8AD9C2AB61}"/>
              </a:ext>
            </a:extLst>
          </p:cNvPr>
          <p:cNvGrpSpPr/>
          <p:nvPr/>
        </p:nvGrpSpPr>
        <p:grpSpPr>
          <a:xfrm>
            <a:off x="6234384" y="2578343"/>
            <a:ext cx="2814328" cy="2945650"/>
            <a:chOff x="6084168" y="2360122"/>
            <a:chExt cx="2814328" cy="2945650"/>
          </a:xfrm>
        </p:grpSpPr>
        <p:pic>
          <p:nvPicPr>
            <p:cNvPr id="10" name="Picture 9" descr="A close up of a map&#10;&#10;Description automatically generated">
              <a:extLst>
                <a:ext uri="{FF2B5EF4-FFF2-40B4-BE49-F238E27FC236}">
                  <a16:creationId xmlns:a16="http://schemas.microsoft.com/office/drawing/2014/main" id="{D796D5EA-AFC6-4182-84A9-97EA91CD92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2192" y="2475068"/>
              <a:ext cx="2736304" cy="2736304"/>
            </a:xfrm>
            <a:prstGeom prst="rect">
              <a:avLst/>
            </a:prstGeom>
          </p:spPr>
        </p:pic>
        <p:sp>
          <p:nvSpPr>
            <p:cNvPr id="11" name="Rectangle 10">
              <a:extLst>
                <a:ext uri="{FF2B5EF4-FFF2-40B4-BE49-F238E27FC236}">
                  <a16:creationId xmlns:a16="http://schemas.microsoft.com/office/drawing/2014/main" id="{0E9A415A-5850-45F5-BB3A-0340DDD2327C}"/>
                </a:ext>
              </a:extLst>
            </p:cNvPr>
            <p:cNvSpPr/>
            <p:nvPr/>
          </p:nvSpPr>
          <p:spPr>
            <a:xfrm>
              <a:off x="8529880" y="4936440"/>
              <a:ext cx="3626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D7D7D"/>
                  </a:solidFill>
                  <a:effectLst/>
                  <a:uLnTx/>
                  <a:uFillTx/>
                  <a:latin typeface="Calibri"/>
                  <a:ea typeface="+mn-ea"/>
                  <a:cs typeface="+mn-cs"/>
                </a:rPr>
                <a:t>x</a:t>
              </a:r>
              <a:r>
                <a:rPr kumimoji="0" lang="en-GB" sz="1800" b="0" i="0" u="none" strike="noStrike" kern="1200" cap="none" spc="0" normalizeH="0" baseline="-25000" noProof="0" dirty="0">
                  <a:ln>
                    <a:noFill/>
                  </a:ln>
                  <a:solidFill>
                    <a:srgbClr val="7D7D7D"/>
                  </a:solidFill>
                  <a:effectLst/>
                  <a:uLnTx/>
                  <a:uFillTx/>
                  <a:latin typeface="Calibri"/>
                  <a:ea typeface="+mn-ea"/>
                  <a:cs typeface="+mn-cs"/>
                </a:rPr>
                <a:t>1</a:t>
              </a:r>
              <a:endParaRPr kumimoji="0" lang="en-GB" sz="1800" b="0" i="0" u="none" strike="noStrike" kern="1200" cap="none" spc="0" normalizeH="0" baseline="0" noProof="0" dirty="0">
                <a:ln>
                  <a:noFill/>
                </a:ln>
                <a:solidFill>
                  <a:srgbClr val="7D7D7D"/>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23A586C-F31E-4391-9898-60AD77C75A4D}"/>
                </a:ext>
              </a:extLst>
            </p:cNvPr>
            <p:cNvSpPr/>
            <p:nvPr/>
          </p:nvSpPr>
          <p:spPr>
            <a:xfrm>
              <a:off x="6084168" y="2435233"/>
              <a:ext cx="36260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D7D7D"/>
                  </a:solidFill>
                  <a:effectLst/>
                  <a:uLnTx/>
                  <a:uFillTx/>
                  <a:latin typeface="Calibri"/>
                  <a:ea typeface="+mn-ea"/>
                  <a:cs typeface="+mn-cs"/>
                </a:rPr>
                <a:t>x</a:t>
              </a:r>
              <a:r>
                <a:rPr kumimoji="0" lang="en-GB" sz="1800" b="0" i="0" u="none" strike="noStrike" kern="1200" cap="none" spc="0" normalizeH="0" baseline="-25000" noProof="0" dirty="0">
                  <a:ln>
                    <a:noFill/>
                  </a:ln>
                  <a:solidFill>
                    <a:srgbClr val="7D7D7D"/>
                  </a:solidFill>
                  <a:effectLst/>
                  <a:uLnTx/>
                  <a:uFillTx/>
                  <a:latin typeface="Calibri"/>
                  <a:ea typeface="+mn-ea"/>
                  <a:cs typeface="+mn-cs"/>
                </a:rPr>
                <a:t>2</a:t>
              </a:r>
              <a:endParaRPr kumimoji="0" lang="en-GB" sz="1800" b="0" i="0" u="none" strike="noStrike" kern="1200" cap="none" spc="0" normalizeH="0" baseline="0" noProof="0" dirty="0">
                <a:ln>
                  <a:noFill/>
                </a:ln>
                <a:solidFill>
                  <a:srgbClr val="7D7D7D"/>
                </a:solidFill>
                <a:effectLst/>
                <a:uLnTx/>
                <a:uFillTx/>
                <a:latin typeface="Calibri"/>
                <a:ea typeface="+mn-ea"/>
                <a:cs typeface="+mn-cs"/>
              </a:endParaRPr>
            </a:p>
          </p:txBody>
        </p:sp>
        <p:cxnSp>
          <p:nvCxnSpPr>
            <p:cNvPr id="14" name="Straight Arrow Connector 13">
              <a:extLst>
                <a:ext uri="{FF2B5EF4-FFF2-40B4-BE49-F238E27FC236}">
                  <a16:creationId xmlns:a16="http://schemas.microsoft.com/office/drawing/2014/main" id="{545FA0A9-E8AC-4E72-ADA9-F4D5B280493E}"/>
                </a:ext>
              </a:extLst>
            </p:cNvPr>
            <p:cNvCxnSpPr>
              <a:cxnSpLocks/>
            </p:cNvCxnSpPr>
            <p:nvPr/>
          </p:nvCxnSpPr>
          <p:spPr>
            <a:xfrm flipV="1">
              <a:off x="7524328" y="3117162"/>
              <a:ext cx="1186852" cy="767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82C02FA-157A-41B9-BC73-E934ADE05FAB}"/>
                </a:ext>
              </a:extLst>
            </p:cNvPr>
            <p:cNvCxnSpPr>
              <a:cxnSpLocks/>
            </p:cNvCxnSpPr>
            <p:nvPr/>
          </p:nvCxnSpPr>
          <p:spPr>
            <a:xfrm flipH="1" flipV="1">
              <a:off x="6966319" y="2969518"/>
              <a:ext cx="630018" cy="888948"/>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EF32051-CB6C-4DC3-AE49-E9014EF430F2}"/>
                </a:ext>
              </a:extLst>
            </p:cNvPr>
            <p:cNvSpPr/>
            <p:nvPr/>
          </p:nvSpPr>
          <p:spPr>
            <a:xfrm>
              <a:off x="8205913" y="3348635"/>
              <a:ext cx="50206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ea typeface="+mn-ea"/>
                  <a:cs typeface="+mn-cs"/>
                </a:rPr>
                <a:t>PC</a:t>
              </a:r>
              <a:r>
                <a:rPr kumimoji="0" lang="en-GB" sz="1400" b="1" i="0" u="none" strike="noStrike" kern="1200" cap="none" spc="0" normalizeH="0" baseline="-25000" noProof="0" dirty="0">
                  <a:ln>
                    <a:noFill/>
                  </a:ln>
                  <a:solidFill>
                    <a:srgbClr val="FF0000"/>
                  </a:solidFill>
                  <a:effectLst/>
                  <a:uLnTx/>
                  <a:uFillTx/>
                  <a:ea typeface="+mn-ea"/>
                  <a:cs typeface="+mn-cs"/>
                </a:rPr>
                <a:t>1</a:t>
              </a:r>
              <a:endParaRPr kumimoji="0" lang="en-GB" sz="1400" b="1" i="0" u="none" strike="noStrike" kern="1200" cap="none" spc="0" normalizeH="0" baseline="0" noProof="0" dirty="0">
                <a:ln>
                  <a:noFill/>
                </a:ln>
                <a:solidFill>
                  <a:srgbClr val="FF0000"/>
                </a:solidFill>
                <a:effectLst/>
                <a:uLnTx/>
                <a:uFillTx/>
                <a:ea typeface="+mn-ea"/>
                <a:cs typeface="+mn-cs"/>
              </a:endParaRPr>
            </a:p>
          </p:txBody>
        </p:sp>
        <p:sp>
          <p:nvSpPr>
            <p:cNvPr id="26" name="Rectangle 25">
              <a:extLst>
                <a:ext uri="{FF2B5EF4-FFF2-40B4-BE49-F238E27FC236}">
                  <a16:creationId xmlns:a16="http://schemas.microsoft.com/office/drawing/2014/main" id="{43AE6EF9-78AC-4EFF-BDF9-FFADB4C43D2C}"/>
                </a:ext>
              </a:extLst>
            </p:cNvPr>
            <p:cNvSpPr/>
            <p:nvPr/>
          </p:nvSpPr>
          <p:spPr>
            <a:xfrm>
              <a:off x="6613989" y="3044660"/>
              <a:ext cx="502061"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FF"/>
                  </a:solidFill>
                  <a:effectLst/>
                  <a:uLnTx/>
                  <a:uFillTx/>
                  <a:ea typeface="+mn-ea"/>
                  <a:cs typeface="+mn-cs"/>
                </a:rPr>
                <a:t>PC</a:t>
              </a:r>
              <a:r>
                <a:rPr kumimoji="0" lang="en-GB" sz="1400" b="1" i="0" u="none" strike="noStrike" kern="1200" cap="none" spc="0" normalizeH="0" baseline="-25000" noProof="0" dirty="0">
                  <a:ln>
                    <a:noFill/>
                  </a:ln>
                  <a:solidFill>
                    <a:srgbClr val="0000FF"/>
                  </a:solidFill>
                  <a:effectLst/>
                  <a:uLnTx/>
                  <a:uFillTx/>
                  <a:ea typeface="+mn-ea"/>
                  <a:cs typeface="+mn-cs"/>
                </a:rPr>
                <a:t>2</a:t>
              </a:r>
              <a:endParaRPr kumimoji="0" lang="en-GB" sz="1400" b="1" i="0" u="none" strike="noStrike" kern="1200" cap="none" spc="0" normalizeH="0" baseline="0" noProof="0" dirty="0">
                <a:ln>
                  <a:noFill/>
                </a:ln>
                <a:solidFill>
                  <a:srgbClr val="0000FF"/>
                </a:solidFill>
                <a:effectLst/>
                <a:uLnTx/>
                <a:uFillTx/>
                <a:ea typeface="+mn-ea"/>
                <a:cs typeface="+mn-cs"/>
              </a:endParaRPr>
            </a:p>
          </p:txBody>
        </p:sp>
        <p:sp>
          <p:nvSpPr>
            <p:cNvPr id="30" name="TextBox 29">
              <a:extLst>
                <a:ext uri="{FF2B5EF4-FFF2-40B4-BE49-F238E27FC236}">
                  <a16:creationId xmlns:a16="http://schemas.microsoft.com/office/drawing/2014/main" id="{B4A07843-5B39-408D-977E-FC71848A4C37}"/>
                </a:ext>
              </a:extLst>
            </p:cNvPr>
            <p:cNvSpPr txBox="1"/>
            <p:nvPr/>
          </p:nvSpPr>
          <p:spPr>
            <a:xfrm>
              <a:off x="6886046" y="2360122"/>
              <a:ext cx="1420582"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1" u="none" strike="noStrike" kern="1200" cap="none" spc="0" normalizeH="0" baseline="0" noProof="0" dirty="0">
                  <a:ln>
                    <a:noFill/>
                  </a:ln>
                  <a:solidFill>
                    <a:srgbClr val="7D7D7D"/>
                  </a:solidFill>
                  <a:effectLst/>
                  <a:uLnTx/>
                  <a:uFillTx/>
                  <a:ea typeface="+mn-ea"/>
                  <a:cs typeface="+mn-cs"/>
                </a:rPr>
                <a:t>Image from Wikipedia</a:t>
              </a:r>
              <a:endParaRPr kumimoji="0" lang="en-GB" sz="1000" b="0" i="1" u="none" strike="noStrike" kern="1200" cap="none" spc="0" normalizeH="0" baseline="0" noProof="0" dirty="0">
                <a:ln>
                  <a:noFill/>
                </a:ln>
                <a:solidFill>
                  <a:srgbClr val="7D7D7D"/>
                </a:solidFill>
                <a:effectLst/>
                <a:uLnTx/>
                <a:uFillTx/>
                <a:ea typeface="+mn-ea"/>
                <a:cs typeface="+mn-cs"/>
              </a:endParaRPr>
            </a:p>
          </p:txBody>
        </p:sp>
      </p:grpSp>
      <p:sp>
        <p:nvSpPr>
          <p:cNvPr id="2" name="Title 1">
            <a:extLst>
              <a:ext uri="{FF2B5EF4-FFF2-40B4-BE49-F238E27FC236}">
                <a16:creationId xmlns:a16="http://schemas.microsoft.com/office/drawing/2014/main" id="{9CC33159-3674-40D8-9C71-9C991895FEB3}"/>
              </a:ext>
            </a:extLst>
          </p:cNvPr>
          <p:cNvSpPr>
            <a:spLocks noGrp="1"/>
          </p:cNvSpPr>
          <p:nvPr>
            <p:ph type="title"/>
          </p:nvPr>
        </p:nvSpPr>
        <p:spPr/>
        <p:txBody>
          <a:bodyPr/>
          <a:lstStyle/>
          <a:p>
            <a:r>
              <a:rPr lang="en-US" dirty="0"/>
              <a:t>Principal Component Analysis (PCA)</a:t>
            </a:r>
          </a:p>
        </p:txBody>
      </p:sp>
      <p:sp>
        <p:nvSpPr>
          <p:cNvPr id="4" name="Foliennummernplatzhalter 3">
            <a:extLst>
              <a:ext uri="{FF2B5EF4-FFF2-40B4-BE49-F238E27FC236}">
                <a16:creationId xmlns:a16="http://schemas.microsoft.com/office/drawing/2014/main" id="{FEEC3245-798D-5647-B941-950009A15DEF}"/>
              </a:ext>
            </a:extLst>
          </p:cNvPr>
          <p:cNvSpPr>
            <a:spLocks noGrp="1"/>
          </p:cNvSpPr>
          <p:nvPr>
            <p:ph type="sldNum" sz="quarter" idx="13"/>
          </p:nvPr>
        </p:nvSpPr>
        <p:spPr/>
        <p:txBody>
          <a:bodyPr/>
          <a:lstStyle/>
          <a:p>
            <a:fld id="{220B6647-BD7A-7942-B66E-0DFF9B72D92D}" type="slidenum">
              <a:rPr lang="en-US" smtClean="0"/>
              <a:pPr/>
              <a:t>27</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4859C1-6A56-4BD4-A7D2-75570F3346C7}"/>
                  </a:ext>
                </a:extLst>
              </p:cNvPr>
              <p:cNvSpPr>
                <a:spLocks noGrp="1"/>
              </p:cNvSpPr>
              <p:nvPr>
                <p:ph type="body" sz="quarter" idx="14"/>
              </p:nvPr>
            </p:nvSpPr>
            <p:spPr>
              <a:xfrm>
                <a:off x="360000" y="900000"/>
                <a:ext cx="6066685" cy="4307679"/>
              </a:xfrm>
            </p:spPr>
            <p:txBody>
              <a:bodyPr>
                <a:noAutofit/>
              </a:bodyPr>
              <a:lstStyle/>
              <a:p>
                <a:r>
                  <a:rPr lang="en-US" sz="1600" dirty="0"/>
                  <a:t>PCA is a statistical procedure that </a:t>
                </a:r>
                <a:r>
                  <a:rPr lang="en-US" sz="1600" b="1" dirty="0"/>
                  <a:t>orthogonally</a:t>
                </a:r>
                <a:r>
                  <a:rPr lang="en-US" sz="1600" dirty="0"/>
                  <a:t> transforms </a:t>
                </a:r>
                <a:r>
                  <a:rPr lang="en-GB" sz="1600" dirty="0"/>
                  <a:t>the original </a:t>
                </a:r>
                <a:r>
                  <a:rPr lang="en-GB" sz="1600" i="1" dirty="0">
                    <a:latin typeface="Times New Roman" panose="02020603050405020304" pitchFamily="18" charset="0"/>
                    <a:cs typeface="Times New Roman" panose="02020603050405020304" pitchFamily="18" charset="0"/>
                  </a:rPr>
                  <a:t>n</a:t>
                </a:r>
                <a:r>
                  <a:rPr lang="en-GB" sz="1600" dirty="0"/>
                  <a:t> coordinates of a data set into a new set of </a:t>
                </a:r>
                <a:r>
                  <a:rPr lang="en-GB" sz="1600" i="1" dirty="0">
                    <a:latin typeface="Times New Roman" panose="02020603050405020304" pitchFamily="18" charset="0"/>
                    <a:cs typeface="Times New Roman" panose="02020603050405020304" pitchFamily="18" charset="0"/>
                  </a:rPr>
                  <a:t>n</a:t>
                </a:r>
                <a:r>
                  <a:rPr lang="en-GB" sz="1600" dirty="0"/>
                  <a:t> coordinates, called principal components.</a:t>
                </a:r>
              </a:p>
              <a:p>
                <a:pPr marL="333361" lvl="1" indent="0" algn="ctr">
                  <a:buNone/>
                </a:pPr>
                <a14:m>
                  <m:oMathPara xmlns:m="http://schemas.openxmlformats.org/officeDocument/2006/math">
                    <m:oMathParaPr>
                      <m:jc m:val="centerGroup"/>
                    </m:oMathParaPr>
                    <m:oMath xmlns:m="http://schemas.openxmlformats.org/officeDocument/2006/math">
                      <m:d>
                        <m:dPr>
                          <m:ctrlPr>
                            <a:rPr lang="en-GB" sz="1600" i="1" smtClean="0">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panose="02040503050406030204" pitchFamily="18" charset="0"/>
                                </a:rPr>
                                <m:t>𝑃𝐶</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𝑃𝐶</m:t>
                              </m:r>
                            </m:e>
                            <m:sub>
                              <m:r>
                                <a:rPr lang="en-US" sz="1600" b="0" i="1" smtClean="0">
                                  <a:latin typeface="Cambria Math" panose="02040503050406030204" pitchFamily="18" charset="0"/>
                                </a:rPr>
                                <m:t>2</m:t>
                              </m:r>
                            </m:sub>
                          </m:sSub>
                          <m:r>
                            <a:rPr lang="en-US" sz="1600" i="1">
                              <a:latin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𝑃𝐶</m:t>
                              </m:r>
                            </m:e>
                            <m:sub>
                              <m:r>
                                <a:rPr lang="en-US" sz="1600" b="0" i="1" smtClean="0">
                                  <a:latin typeface="Cambria Math" panose="02040503050406030204" pitchFamily="18" charset="0"/>
                                </a:rPr>
                                <m:t>𝑛</m:t>
                              </m:r>
                            </m:sub>
                          </m:sSub>
                        </m:e>
                      </m:d>
                      <m:r>
                        <a:rPr lang="en-US" sz="1600" b="0" i="1" smtClean="0">
                          <a:latin typeface="Cambria Math" panose="02040503050406030204" pitchFamily="18" charset="0"/>
                        </a:rPr>
                        <m:t>=</m:t>
                      </m:r>
                      <m:r>
                        <a:rPr lang="en-US" sz="1600" b="0" i="1" smtClean="0">
                          <a:latin typeface="Cambria Math" panose="02040503050406030204" pitchFamily="18" charset="0"/>
                        </a:rPr>
                        <m:t>𝑃𝐶𝐴</m:t>
                      </m:r>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b="0" i="1" smtClean="0">
                                  <a:latin typeface="Cambria Math" panose="02040503050406030204" pitchFamily="18" charset="0"/>
                                </a:rPr>
                                <m:t>𝑋</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GB" sz="1600" i="1">
                                  <a:latin typeface="Cambria Math" panose="02040503050406030204" pitchFamily="18" charset="0"/>
                                </a:rPr>
                              </m:ctrlPr>
                            </m:sSubPr>
                            <m:e>
                              <m:r>
                                <a:rPr lang="en-US" sz="1600" b="0" i="1" smtClean="0">
                                  <a:latin typeface="Cambria Math" panose="02040503050406030204" pitchFamily="18" charset="0"/>
                                </a:rPr>
                                <m:t>𝑋</m:t>
                              </m:r>
                            </m:e>
                            <m:sub>
                              <m:r>
                                <a:rPr lang="en-US" sz="1600" i="1">
                                  <a:latin typeface="Cambria Math" panose="02040503050406030204" pitchFamily="18" charset="0"/>
                                </a:rPr>
                                <m:t>2</m:t>
                              </m:r>
                            </m:sub>
                          </m:sSub>
                          <m: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m:t>
                          </m:r>
                          <m:sSub>
                            <m:sSubPr>
                              <m:ctrlPr>
                                <a:rPr lang="en-GB" sz="1600" i="1">
                                  <a:latin typeface="Cambria Math" panose="02040503050406030204" pitchFamily="18" charset="0"/>
                                </a:rPr>
                              </m:ctrlPr>
                            </m:sSubPr>
                            <m:e>
                              <m:r>
                                <a:rPr lang="en-US" sz="1600" b="0" i="1" smtClean="0">
                                  <a:latin typeface="Cambria Math" panose="02040503050406030204" pitchFamily="18" charset="0"/>
                                </a:rPr>
                                <m:t>𝑋</m:t>
                              </m:r>
                            </m:e>
                            <m:sub>
                              <m:r>
                                <a:rPr lang="en-US" sz="1600" i="1">
                                  <a:latin typeface="Cambria Math" panose="02040503050406030204" pitchFamily="18" charset="0"/>
                                </a:rPr>
                                <m:t>𝑛</m:t>
                              </m:r>
                            </m:sub>
                          </m:sSub>
                        </m:e>
                      </m:d>
                    </m:oMath>
                  </m:oMathPara>
                </a14:m>
                <a:endParaRPr lang="en-GB" sz="900" dirty="0"/>
              </a:p>
              <a:p>
                <a:r>
                  <a:rPr lang="en-GB" sz="1600" dirty="0"/>
                  <a:t>The first principal component </a:t>
                </a:r>
                <a14:m>
                  <m:oMath xmlns:m="http://schemas.openxmlformats.org/officeDocument/2006/math">
                    <m:sSub>
                      <m:sSubPr>
                        <m:ctrlPr>
                          <a:rPr lang="en-GB" sz="1600" i="1">
                            <a:latin typeface="Cambria Math" panose="02040503050406030204" pitchFamily="18" charset="0"/>
                          </a:rPr>
                        </m:ctrlPr>
                      </m:sSubPr>
                      <m:e>
                        <m:r>
                          <a:rPr lang="en-US" sz="1600" i="1">
                            <a:latin typeface="Cambria Math" panose="02040503050406030204" pitchFamily="18" charset="0"/>
                          </a:rPr>
                          <m:t>𝑃𝐶</m:t>
                        </m:r>
                      </m:e>
                      <m:sub>
                        <m:r>
                          <a:rPr lang="en-US" sz="1600" i="1">
                            <a:latin typeface="Cambria Math" panose="02040503050406030204" pitchFamily="18" charset="0"/>
                          </a:rPr>
                          <m:t>1</m:t>
                        </m:r>
                      </m:sub>
                    </m:sSub>
                  </m:oMath>
                </a14:m>
                <a:r>
                  <a:rPr lang="en-GB" sz="1600" baseline="-25000" dirty="0"/>
                  <a:t> </a:t>
                </a:r>
                <a:r>
                  <a:rPr lang="en-GB" sz="1600" dirty="0"/>
                  <a:t>follows the direction (eigenvector) of the </a:t>
                </a:r>
                <a:r>
                  <a:rPr lang="en-GB" sz="1600" b="1" dirty="0"/>
                  <a:t>largest possible variance </a:t>
                </a:r>
                <a:r>
                  <a:rPr lang="en-GB" sz="1600" dirty="0"/>
                  <a:t>(largest eigenvalue of the covariance matrix)</a:t>
                </a:r>
                <a:r>
                  <a:rPr lang="en-GB" sz="1600" b="1" dirty="0"/>
                  <a:t> </a:t>
                </a:r>
                <a:r>
                  <a:rPr lang="en-GB" sz="1600" dirty="0"/>
                  <a:t>in the data.</a:t>
                </a:r>
                <a:endParaRPr lang="en-GB" sz="900" dirty="0"/>
              </a:p>
              <a:p>
                <a:r>
                  <a:rPr lang="en-GB" sz="1600" dirty="0"/>
                  <a:t>Each succeeding component </a:t>
                </a:r>
                <a14:m>
                  <m:oMath xmlns:m="http://schemas.openxmlformats.org/officeDocument/2006/math">
                    <m:sSub>
                      <m:sSubPr>
                        <m:ctrlPr>
                          <a:rPr lang="en-GB" sz="1600" i="1">
                            <a:latin typeface="Cambria Math" panose="02040503050406030204" pitchFamily="18" charset="0"/>
                          </a:rPr>
                        </m:ctrlPr>
                      </m:sSubPr>
                      <m:e>
                        <m:r>
                          <a:rPr lang="en-US" sz="1600" i="1">
                            <a:latin typeface="Cambria Math" panose="02040503050406030204" pitchFamily="18" charset="0"/>
                          </a:rPr>
                          <m:t>𝑃𝐶</m:t>
                        </m:r>
                      </m:e>
                      <m:sub>
                        <m:r>
                          <a:rPr lang="en-US" sz="1600" b="0" i="1" smtClean="0">
                            <a:latin typeface="Cambria Math" panose="02040503050406030204" pitchFamily="18" charset="0"/>
                          </a:rPr>
                          <m:t>𝑘</m:t>
                        </m:r>
                      </m:sub>
                    </m:sSub>
                  </m:oMath>
                </a14:m>
                <a:r>
                  <a:rPr lang="en-GB" sz="1600" baseline="-25000" dirty="0"/>
                  <a:t> </a:t>
                </a:r>
                <a:r>
                  <a:rPr lang="en-GB" sz="1600" dirty="0"/>
                  <a:t>follows the direction of the </a:t>
                </a:r>
                <a:r>
                  <a:rPr lang="en-GB" sz="1600" b="1" dirty="0"/>
                  <a:t>next largest possible variance </a:t>
                </a:r>
                <a:r>
                  <a:rPr lang="en-GB" sz="1600" dirty="0"/>
                  <a:t>under the constraint that it is orthogonal to (i.e., uncorrelated with) the preceding components </a:t>
                </a:r>
                <a14:m>
                  <m:oMath xmlns:m="http://schemas.openxmlformats.org/officeDocument/2006/math">
                    <m:d>
                      <m:dPr>
                        <m:ctrlPr>
                          <a:rPr lang="en-GB" sz="1600" i="1">
                            <a:latin typeface="Cambria Math" panose="02040503050406030204" pitchFamily="18" charset="0"/>
                          </a:rPr>
                        </m:ctrlPr>
                      </m:dPr>
                      <m:e>
                        <m:sSub>
                          <m:sSubPr>
                            <m:ctrlPr>
                              <a:rPr lang="en-GB" sz="1600" i="1">
                                <a:latin typeface="Cambria Math" panose="02040503050406030204" pitchFamily="18" charset="0"/>
                              </a:rPr>
                            </m:ctrlPr>
                          </m:sSubPr>
                          <m:e>
                            <m:r>
                              <a:rPr lang="en-US" sz="1600" i="1">
                                <a:latin typeface="Cambria Math" panose="02040503050406030204" pitchFamily="18" charset="0"/>
                              </a:rPr>
                              <m:t>𝑃𝐶</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𝑃𝐶</m:t>
                            </m:r>
                          </m:e>
                          <m:sub>
                            <m:r>
                              <a:rPr lang="en-US" sz="1600" i="1">
                                <a:latin typeface="Cambria Math" panose="02040503050406030204" pitchFamily="18" charset="0"/>
                              </a:rPr>
                              <m:t>2</m:t>
                            </m:r>
                          </m:sub>
                        </m:sSub>
                        <m:r>
                          <a:rPr lang="en-US" sz="1600" i="1">
                            <a:latin typeface="Cambria Math" panose="02040503050406030204" pitchFamily="18" charset="0"/>
                          </a:rPr>
                          <m:t>,</m:t>
                        </m:r>
                        <m:r>
                          <a:rPr lang="en-US" sz="1600" i="1">
                            <a:latin typeface="Cambria Math" panose="02040503050406030204" pitchFamily="18" charset="0"/>
                            <a:ea typeface="Cambria Math" panose="02040503050406030204" pitchFamily="18" charset="0"/>
                          </a:rPr>
                          <m:t>⋯</m:t>
                        </m:r>
                        <m:sSub>
                          <m:sSubPr>
                            <m:ctrlPr>
                              <a:rPr lang="en-GB" sz="1600" i="1">
                                <a:latin typeface="Cambria Math" panose="02040503050406030204" pitchFamily="18" charset="0"/>
                              </a:rPr>
                            </m:ctrlPr>
                          </m:sSubPr>
                          <m:e>
                            <m:r>
                              <a:rPr lang="en-US" sz="1600" i="1">
                                <a:latin typeface="Cambria Math" panose="02040503050406030204" pitchFamily="18" charset="0"/>
                              </a:rPr>
                              <m:t>𝑃𝐶</m:t>
                            </m:r>
                          </m:e>
                          <m:sub>
                            <m:r>
                              <a:rPr lang="en-US" sz="1600" b="0" i="1" smtClean="0">
                                <a:latin typeface="Cambria Math" panose="02040503050406030204" pitchFamily="18" charset="0"/>
                              </a:rPr>
                              <m:t>𝑘</m:t>
                            </m:r>
                            <m:r>
                              <a:rPr lang="en-US" sz="1600" b="0" i="1" smtClean="0">
                                <a:latin typeface="Cambria Math" panose="02040503050406030204" pitchFamily="18" charset="0"/>
                              </a:rPr>
                              <m:t>−1</m:t>
                            </m:r>
                          </m:sub>
                        </m:sSub>
                      </m:e>
                    </m:d>
                  </m:oMath>
                </a14:m>
                <a:r>
                  <a:rPr lang="en-GB" sz="1600" dirty="0"/>
                  <a:t>.</a:t>
                </a:r>
              </a:p>
              <a:p>
                <a:endParaRPr lang="en-US" sz="900" dirty="0"/>
              </a:p>
              <a:p>
                <a:pPr marL="0" indent="0">
                  <a:buNone/>
                </a:pPr>
                <a:r>
                  <a:rPr lang="en-US" sz="1600" i="1" dirty="0"/>
                  <a:t>If you’re still curious, there’s LOTS of different ways to think about PCA: </a:t>
                </a:r>
                <a:r>
                  <a:rPr lang="en-US" sz="1600" i="1" dirty="0">
                    <a:hlinkClick r:id="rId3">
                      <a:extLst>
                        <a:ext uri="{A12FA001-AC4F-418D-AE19-62706E023703}">
                          <ahyp:hlinkClr xmlns:ahyp="http://schemas.microsoft.com/office/drawing/2018/hyperlinkcolor" xmlns="" val="tx"/>
                        </a:ext>
                      </a:extLst>
                    </a:hlinkClick>
                  </a:rPr>
                  <a:t>https://stats.stackexchange.com/questions/2691/making-sense-of-principal-component-analysis-eigenvectors-eigenvalues</a:t>
                </a:r>
                <a:r>
                  <a:rPr lang="en-US" sz="1600" i="1" dirty="0"/>
                  <a:t> </a:t>
                </a:r>
              </a:p>
            </p:txBody>
          </p:sp>
        </mc:Choice>
        <mc:Fallback xmlns="">
          <p:sp>
            <p:nvSpPr>
              <p:cNvPr id="3" name="Content Placeholder 2">
                <a:extLst>
                  <a:ext uri="{FF2B5EF4-FFF2-40B4-BE49-F238E27FC236}">
                    <a16:creationId xmlns:a16="http://schemas.microsoft.com/office/drawing/2014/main" id="{934859C1-6A56-4BD4-A7D2-75570F3346C7}"/>
                  </a:ext>
                </a:extLst>
              </p:cNvPr>
              <p:cNvSpPr>
                <a:spLocks noGrp="1" noRot="1" noChangeAspect="1" noMove="1" noResize="1" noEditPoints="1" noAdjustHandles="1" noChangeArrowheads="1" noChangeShapeType="1" noTextEdit="1"/>
              </p:cNvSpPr>
              <p:nvPr>
                <p:ph type="body" sz="quarter" idx="14"/>
              </p:nvPr>
            </p:nvSpPr>
            <p:spPr>
              <a:xfrm>
                <a:off x="360000" y="900000"/>
                <a:ext cx="6066685" cy="4307679"/>
              </a:xfrm>
              <a:blipFill>
                <a:blip r:embed="rId4"/>
                <a:stretch>
                  <a:fillRect l="-2010" t="-1700" r="-2513"/>
                </a:stretch>
              </a:blipFill>
            </p:spPr>
            <p:txBody>
              <a:bodyPr/>
              <a:lstStyle/>
              <a:p>
                <a:r>
                  <a:rPr lang="en-US">
                    <a:noFill/>
                  </a:rPr>
                  <a:t> </a:t>
                </a:r>
              </a:p>
            </p:txBody>
          </p:sp>
        </mc:Fallback>
      </mc:AlternateContent>
      <p:pic>
        <p:nvPicPr>
          <p:cNvPr id="15" name="Picture 14">
            <a:extLst>
              <a:ext uri="{FF2B5EF4-FFF2-40B4-BE49-F238E27FC236}">
                <a16:creationId xmlns:a16="http://schemas.microsoft.com/office/drawing/2014/main" id="{B3FAC674-E0B2-4046-9A59-CB65BDFFF7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4500" y="981755"/>
            <a:ext cx="1568058" cy="131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42891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3672-EC3A-430E-A0B9-1C12E6A1F8E7}"/>
              </a:ext>
            </a:extLst>
          </p:cNvPr>
          <p:cNvSpPr>
            <a:spLocks noGrp="1"/>
          </p:cNvSpPr>
          <p:nvPr>
            <p:ph type="title"/>
          </p:nvPr>
        </p:nvSpPr>
        <p:spPr/>
        <p:txBody>
          <a:bodyPr/>
          <a:lstStyle/>
          <a:p>
            <a:r>
              <a:rPr lang="en-US" dirty="0"/>
              <a:t>Principal Component Analysis (PCA)</a:t>
            </a:r>
          </a:p>
        </p:txBody>
      </p:sp>
      <p:sp>
        <p:nvSpPr>
          <p:cNvPr id="10" name="Foliennummernplatzhalter 9">
            <a:extLst>
              <a:ext uri="{FF2B5EF4-FFF2-40B4-BE49-F238E27FC236}">
                <a16:creationId xmlns:a16="http://schemas.microsoft.com/office/drawing/2014/main" id="{B5DB5291-DC11-584D-B80E-E93FD5E0F8F8}"/>
              </a:ext>
            </a:extLst>
          </p:cNvPr>
          <p:cNvSpPr>
            <a:spLocks noGrp="1"/>
          </p:cNvSpPr>
          <p:nvPr>
            <p:ph type="sldNum" sz="quarter" idx="13"/>
          </p:nvPr>
        </p:nvSpPr>
        <p:spPr/>
        <p:txBody>
          <a:bodyPr/>
          <a:lstStyle/>
          <a:p>
            <a:fld id="{220B6647-BD7A-7942-B66E-0DFF9B72D92D}" type="slidenum">
              <a:rPr lang="en-US" smtClean="0"/>
              <a:pPr/>
              <a:t>28</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8FBF24-D1DE-462D-92CC-9168A16E56E4}"/>
                  </a:ext>
                </a:extLst>
              </p:cNvPr>
              <p:cNvSpPr>
                <a:spLocks noGrp="1"/>
              </p:cNvSpPr>
              <p:nvPr>
                <p:ph type="body" sz="quarter" idx="14"/>
              </p:nvPr>
            </p:nvSpPr>
            <p:spPr/>
            <p:txBody>
              <a:bodyPr>
                <a:normAutofit fontScale="92500"/>
              </a:bodyPr>
              <a:lstStyle/>
              <a:p>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𝑃𝐶</m:t>
                        </m:r>
                      </m:e>
                      <m:sub>
                        <m:r>
                          <a:rPr lang="en-US" i="1">
                            <a:latin typeface="Cambria Math" panose="02040503050406030204" pitchFamily="18" charset="0"/>
                          </a:rPr>
                          <m:t>1</m:t>
                        </m:r>
                      </m:sub>
                    </m:sSub>
                  </m:oMath>
                </a14:m>
                <a:r>
                  <a:rPr lang="en-GB" dirty="0"/>
                  <a:t> describes most of the variability in the data,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𝑃𝐶</m:t>
                        </m:r>
                      </m:e>
                      <m:sub>
                        <m:r>
                          <a:rPr lang="en-US" i="1">
                            <a:latin typeface="Cambria Math" panose="02040503050406030204" pitchFamily="18" charset="0"/>
                          </a:rPr>
                          <m:t>2</m:t>
                        </m:r>
                      </m:sub>
                    </m:sSub>
                  </m:oMath>
                </a14:m>
                <a:r>
                  <a:rPr lang="en-GB" dirty="0"/>
                  <a:t> adds the next big contribution, and so on. In the end, the last PCs do not bring much more information to describe the data.</a:t>
                </a:r>
              </a:p>
              <a:p>
                <a:endParaRPr lang="en-GB" sz="2000" dirty="0"/>
              </a:p>
              <a:p>
                <a:r>
                  <a:rPr lang="en-GB" dirty="0"/>
                  <a:t>Thus, to describe the data we could use only the top </a:t>
                </a:r>
                <a14:m>
                  <m:oMath xmlns:m="http://schemas.openxmlformats.org/officeDocument/2006/math">
                    <m:r>
                      <a:rPr lang="en-GB" i="1" dirty="0">
                        <a:latin typeface="Cambria Math" panose="02040503050406030204" pitchFamily="18" charset="0"/>
                      </a:rPr>
                      <m:t>𝑚</m:t>
                    </m:r>
                    <m:r>
                      <a:rPr lang="en-US" i="1" dirty="0">
                        <a:latin typeface="Cambria Math" panose="02040503050406030204" pitchFamily="18" charset="0"/>
                      </a:rPr>
                      <m:t>&lt;</m:t>
                    </m:r>
                    <m:r>
                      <a:rPr lang="en-GB" i="1" dirty="0">
                        <a:latin typeface="Cambria Math" panose="02040503050406030204" pitchFamily="18" charset="0"/>
                      </a:rPr>
                      <m:t>𝑛</m:t>
                    </m:r>
                    <m:r>
                      <a:rPr lang="en-GB" i="1" dirty="0">
                        <a:latin typeface="Cambria Math" panose="02040503050406030204" pitchFamily="18" charset="0"/>
                      </a:rPr>
                      <m:t> </m:t>
                    </m:r>
                  </m:oMath>
                </a14:m>
                <a:r>
                  <a:rPr lang="en-GB" dirty="0"/>
                  <a:t> (i.e.,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𝑃𝐶</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𝑃𝐶</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𝑃𝐶</m:t>
                        </m:r>
                      </m:e>
                      <m:sub>
                        <m:r>
                          <a:rPr lang="en-US" i="1">
                            <a:latin typeface="Cambria Math" panose="02040503050406030204" pitchFamily="18" charset="0"/>
                          </a:rPr>
                          <m:t>𝑚</m:t>
                        </m:r>
                      </m:sub>
                    </m:sSub>
                  </m:oMath>
                </a14:m>
                <a:r>
                  <a:rPr lang="en-GB" dirty="0"/>
                  <a:t>) components with little - if any - loss of information</a:t>
                </a:r>
              </a:p>
              <a:p>
                <a:pPr marL="0" indent="0">
                  <a:buNone/>
                </a:pPr>
                <a:endParaRPr lang="en-US" sz="2000" dirty="0"/>
              </a:p>
              <a:p>
                <a:r>
                  <a:rPr lang="en-US" dirty="0"/>
                  <a:t>Caveats:</a:t>
                </a:r>
              </a:p>
              <a:p>
                <a:pPr lvl="1"/>
                <a:r>
                  <a:rPr lang="en-US" dirty="0"/>
                  <a:t>Results of PCA are quite difficult to interpret</a:t>
                </a:r>
              </a:p>
              <a:p>
                <a:pPr lvl="1"/>
                <a:r>
                  <a:rPr lang="en-US" dirty="0"/>
                  <a:t>Normalization required</a:t>
                </a:r>
              </a:p>
              <a:p>
                <a:pPr lvl="1"/>
                <a:r>
                  <a:rPr lang="en-US" dirty="0"/>
                  <a:t>Only effective on numeric columns</a:t>
                </a:r>
              </a:p>
            </p:txBody>
          </p:sp>
        </mc:Choice>
        <mc:Fallback xmlns="">
          <p:sp>
            <p:nvSpPr>
              <p:cNvPr id="3" name="Content Placeholder 2">
                <a:extLst>
                  <a:ext uri="{FF2B5EF4-FFF2-40B4-BE49-F238E27FC236}">
                    <a16:creationId xmlns:a16="http://schemas.microsoft.com/office/drawing/2014/main" id="{CA8FBF24-D1DE-462D-92CC-9168A16E56E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745" t="-2125"/>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F55D6B63-D051-41A2-A205-E4AD4A225650}"/>
              </a:ext>
            </a:extLst>
          </p:cNvPr>
          <p:cNvSpPr/>
          <p:nvPr/>
        </p:nvSpPr>
        <p:spPr>
          <a:xfrm>
            <a:off x="6248399" y="2290010"/>
            <a:ext cx="794085" cy="272715"/>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64E74F98-1A88-4639-A1E4-F7B8B1E77D99}"/>
              </a:ext>
            </a:extLst>
          </p:cNvPr>
          <p:cNvSpPr txBox="1"/>
          <p:nvPr/>
        </p:nvSpPr>
        <p:spPr>
          <a:xfrm>
            <a:off x="6015284" y="3192014"/>
            <a:ext cx="2614988" cy="408623"/>
          </a:xfrm>
          <a:prstGeom prst="roundRect">
            <a:avLst/>
          </a:prstGeom>
          <a:noFill/>
          <a:ln w="31750">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effectLst/>
                <a:uLnTx/>
                <a:uFillTx/>
                <a:latin typeface="Calibri"/>
                <a:ea typeface="+mn-ea"/>
                <a:cs typeface="+mn-cs"/>
              </a:rPr>
              <a:t>Dimensionality Reduction</a:t>
            </a:r>
            <a:endParaRPr kumimoji="0" lang="en-GB" sz="1800" b="0" i="0" u="none" strike="noStrike" kern="1200" cap="none" spc="0" normalizeH="0" baseline="0" noProof="0" dirty="0">
              <a:ln>
                <a:noFill/>
              </a:ln>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E2221B02-06A4-4D91-A0EE-F88B109A94F7}"/>
              </a:ext>
            </a:extLst>
          </p:cNvPr>
          <p:cNvCxnSpPr>
            <a:cxnSpLocks/>
            <a:endCxn id="5" idx="2"/>
          </p:cNvCxnSpPr>
          <p:nvPr/>
        </p:nvCxnSpPr>
        <p:spPr>
          <a:xfrm flipH="1" flipV="1">
            <a:off x="6645442" y="2562725"/>
            <a:ext cx="677336" cy="629289"/>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3339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3166-9384-4EB2-B357-F3E65971B34B}"/>
              </a:ext>
            </a:extLst>
          </p:cNvPr>
          <p:cNvSpPr>
            <a:spLocks noGrp="1"/>
          </p:cNvSpPr>
          <p:nvPr>
            <p:ph type="title"/>
          </p:nvPr>
        </p:nvSpPr>
        <p:spPr/>
        <p:txBody>
          <a:bodyPr/>
          <a:lstStyle/>
          <a:p>
            <a:r>
              <a:rPr lang="en-US" dirty="0"/>
              <a:t>Linear Discriminant Analysis (LDA)</a:t>
            </a:r>
          </a:p>
        </p:txBody>
      </p:sp>
      <p:sp>
        <p:nvSpPr>
          <p:cNvPr id="4" name="Foliennummernplatzhalter 3">
            <a:extLst>
              <a:ext uri="{FF2B5EF4-FFF2-40B4-BE49-F238E27FC236}">
                <a16:creationId xmlns:a16="http://schemas.microsoft.com/office/drawing/2014/main" id="{8E7A3704-D5AB-6B40-87C8-2369B8D079E2}"/>
              </a:ext>
            </a:extLst>
          </p:cNvPr>
          <p:cNvSpPr>
            <a:spLocks noGrp="1"/>
          </p:cNvSpPr>
          <p:nvPr>
            <p:ph type="sldNum" sz="quarter" idx="13"/>
          </p:nvPr>
        </p:nvSpPr>
        <p:spPr/>
        <p:txBody>
          <a:bodyPr/>
          <a:lstStyle/>
          <a:p>
            <a:fld id="{220B6647-BD7A-7942-B66E-0DFF9B72D92D}" type="slidenum">
              <a:rPr lang="en-US" smtClean="0"/>
              <a:pPr/>
              <a:t>29</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F8B3FD-9CA2-4C72-B6AC-D194193174CB}"/>
                  </a:ext>
                </a:extLst>
              </p:cNvPr>
              <p:cNvSpPr>
                <a:spLocks noGrp="1"/>
              </p:cNvSpPr>
              <p:nvPr>
                <p:ph type="body" sz="quarter" idx="14"/>
              </p:nvPr>
            </p:nvSpPr>
            <p:spPr/>
            <p:txBody>
              <a:bodyPr>
                <a:normAutofit/>
              </a:bodyPr>
              <a:lstStyle/>
              <a:p>
                <a:r>
                  <a:rPr lang="en-US" dirty="0"/>
                  <a:t>LDA is a statistical procedure that </a:t>
                </a:r>
                <a:r>
                  <a:rPr lang="en-US" b="1" dirty="0"/>
                  <a:t>orthogonally</a:t>
                </a:r>
                <a:r>
                  <a:rPr lang="en-US" dirty="0"/>
                  <a:t> transforms </a:t>
                </a:r>
                <a:r>
                  <a:rPr lang="en-GB" dirty="0"/>
                  <a:t>the original </a:t>
                </a:r>
                <a:r>
                  <a:rPr lang="en-GB" i="1" dirty="0">
                    <a:latin typeface="Times New Roman" panose="02020603050405020304" pitchFamily="18" charset="0"/>
                    <a:cs typeface="Times New Roman" panose="02020603050405020304" pitchFamily="18" charset="0"/>
                  </a:rPr>
                  <a:t>n</a:t>
                </a:r>
                <a:r>
                  <a:rPr lang="en-GB" dirty="0"/>
                  <a:t> coordinates of a data set into a new set of </a:t>
                </a:r>
                <a:r>
                  <a:rPr lang="en-GB" i="1" dirty="0">
                    <a:latin typeface="Times New Roman" panose="02020603050405020304" pitchFamily="18" charset="0"/>
                    <a:cs typeface="Times New Roman" panose="02020603050405020304" pitchFamily="18" charset="0"/>
                  </a:rPr>
                  <a:t>n</a:t>
                </a:r>
                <a:r>
                  <a:rPr lang="en-GB" dirty="0"/>
                  <a:t> coordinates, called linear discriminants.</a:t>
                </a:r>
              </a:p>
              <a:p>
                <a:pPr marL="333361" lvl="1" indent="0" algn="ctr">
                  <a:buNone/>
                </a:pPr>
                <a14:m>
                  <m:oMathPara xmlns:m="http://schemas.openxmlformats.org/officeDocument/2006/math">
                    <m:oMathParaPr>
                      <m:jc m:val="centerGroup"/>
                    </m:oMathParaPr>
                    <m:oMath xmlns:m="http://schemas.openxmlformats.org/officeDocument/2006/math">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US" sz="1800" b="0" i="1" smtClean="0">
                                  <a:latin typeface="Cambria Math" panose="02040503050406030204" pitchFamily="18" charset="0"/>
                                </a:rPr>
                                <m:t>𝐿𝐷</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b="0" i="1" smtClean="0">
                                  <a:latin typeface="Cambria Math" panose="02040503050406030204" pitchFamily="18" charset="0"/>
                                </a:rPr>
                                <m:t>𝐿𝐷</m:t>
                              </m:r>
                            </m:e>
                            <m:sub>
                              <m:r>
                                <a:rPr lang="en-US" sz="1800" i="1">
                                  <a:latin typeface="Cambria Math" panose="02040503050406030204" pitchFamily="18" charset="0"/>
                                </a:rPr>
                                <m:t>2</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GB" sz="1800" i="1">
                                  <a:latin typeface="Cambria Math" panose="02040503050406030204" pitchFamily="18" charset="0"/>
                                </a:rPr>
                              </m:ctrlPr>
                            </m:sSubPr>
                            <m:e>
                              <m:r>
                                <a:rPr lang="en-US" sz="1800" b="0" i="1" smtClean="0">
                                  <a:latin typeface="Cambria Math" panose="02040503050406030204" pitchFamily="18" charset="0"/>
                                </a:rPr>
                                <m:t>𝐿𝐷</m:t>
                              </m:r>
                            </m:e>
                            <m:sub>
                              <m:r>
                                <a:rPr lang="en-US" sz="1800" i="1">
                                  <a:latin typeface="Cambria Math" panose="02040503050406030204" pitchFamily="18" charset="0"/>
                                </a:rPr>
                                <m:t>𝑛</m:t>
                              </m:r>
                            </m:sub>
                          </m:sSub>
                        </m:e>
                      </m:d>
                      <m:r>
                        <a:rPr lang="en-US" sz="1800" i="1">
                          <a:latin typeface="Cambria Math" panose="02040503050406030204" pitchFamily="18" charset="0"/>
                        </a:rPr>
                        <m:t>=</m:t>
                      </m:r>
                      <m:r>
                        <a:rPr lang="en-US" sz="1800" b="0" i="1" smtClean="0">
                          <a:latin typeface="Cambria Math" panose="02040503050406030204" pitchFamily="18" charset="0"/>
                        </a:rPr>
                        <m:t>𝐿𝐷</m:t>
                      </m:r>
                      <m:r>
                        <a:rPr lang="en-US" sz="1800" i="1">
                          <a:latin typeface="Cambria Math" panose="02040503050406030204" pitchFamily="18" charset="0"/>
                        </a:rPr>
                        <m:t>𝐴</m:t>
                      </m:r>
                      <m:d>
                        <m:dPr>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2</m:t>
                              </m:r>
                            </m:sub>
                          </m:sSub>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m:t>
                          </m:r>
                          <m:sSub>
                            <m:sSubPr>
                              <m:ctrlPr>
                                <a:rPr lang="en-GB" sz="1800" i="1">
                                  <a:latin typeface="Cambria Math" panose="02040503050406030204" pitchFamily="18" charset="0"/>
                                </a:rPr>
                              </m:ctrlPr>
                            </m:sSubPr>
                            <m:e>
                              <m:r>
                                <a:rPr lang="en-US" sz="1800" i="1">
                                  <a:latin typeface="Cambria Math" panose="02040503050406030204" pitchFamily="18" charset="0"/>
                                </a:rPr>
                                <m:t>𝑋</m:t>
                              </m:r>
                            </m:e>
                            <m:sub>
                              <m:r>
                                <a:rPr lang="en-US" sz="1800" i="1">
                                  <a:latin typeface="Cambria Math" panose="02040503050406030204" pitchFamily="18" charset="0"/>
                                </a:rPr>
                                <m:t>𝑛</m:t>
                              </m:r>
                            </m:sub>
                          </m:sSub>
                        </m:e>
                      </m:d>
                    </m:oMath>
                  </m:oMathPara>
                </a14:m>
                <a:endParaRPr lang="en-GB" sz="1800" dirty="0"/>
              </a:p>
              <a:p>
                <a:r>
                  <a:rPr lang="en-US" dirty="0"/>
                  <a:t>Here, however, discriminants (components) </a:t>
                </a:r>
                <a:br>
                  <a:rPr lang="en-US" dirty="0"/>
                </a:br>
                <a:r>
                  <a:rPr lang="en-US" b="1" dirty="0"/>
                  <a:t>maximize the separation between classes</a:t>
                </a:r>
              </a:p>
              <a:p>
                <a:endParaRPr lang="en-US" dirty="0"/>
              </a:p>
              <a:p>
                <a:r>
                  <a:rPr lang="en-US" dirty="0"/>
                  <a:t>PCA : unsupervised </a:t>
                </a:r>
              </a:p>
              <a:p>
                <a:r>
                  <a:rPr lang="en-US" dirty="0"/>
                  <a:t>LDA : supervised</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2F8B3FD-9CA2-4C72-B6AC-D194193174CB}"/>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945"/>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0A06C98-4B88-4BDB-8834-5B8AD252EB8F}"/>
              </a:ext>
            </a:extLst>
          </p:cNvPr>
          <p:cNvPicPr>
            <a:picLocks noChangeAspect="1"/>
          </p:cNvPicPr>
          <p:nvPr/>
        </p:nvPicPr>
        <p:blipFill>
          <a:blip r:embed="rId3"/>
          <a:stretch>
            <a:fillRect/>
          </a:stretch>
        </p:blipFill>
        <p:spPr>
          <a:xfrm>
            <a:off x="4572000" y="3019835"/>
            <a:ext cx="4180230" cy="2059765"/>
          </a:xfrm>
          <a:prstGeom prst="rect">
            <a:avLst/>
          </a:prstGeom>
          <a:ln>
            <a:solidFill>
              <a:schemeClr val="bg1">
                <a:lumMod val="65000"/>
              </a:schemeClr>
            </a:solidFill>
          </a:ln>
        </p:spPr>
      </p:pic>
      <p:sp>
        <p:nvSpPr>
          <p:cNvPr id="6"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8876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smtClean="0"/>
              <a:t>Content of this lesson</a:t>
            </a:r>
            <a:endParaRPr lang="de-DE" dirty="0"/>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3</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en-GB" dirty="0" smtClean="0"/>
              <a:t>Data Preparation</a:t>
            </a:r>
          </a:p>
          <a:p>
            <a:pPr lvl="1"/>
            <a:r>
              <a:rPr lang="en-GB" sz="1800" dirty="0" smtClean="0"/>
              <a:t>Feature Selection</a:t>
            </a:r>
          </a:p>
          <a:p>
            <a:pPr lvl="1"/>
            <a:r>
              <a:rPr lang="en-GB" sz="1800" dirty="0" smtClean="0"/>
              <a:t>Dimensionality Reduction</a:t>
            </a:r>
          </a:p>
          <a:p>
            <a:pPr lvl="1"/>
            <a:r>
              <a:rPr lang="en-GB" sz="1800" dirty="0" smtClean="0"/>
              <a:t>Record Selection and Sampling</a:t>
            </a:r>
          </a:p>
          <a:p>
            <a:pPr lvl="1"/>
            <a:r>
              <a:rPr lang="en-GB" sz="1800" dirty="0" smtClean="0"/>
              <a:t>Missing Values Imputation</a:t>
            </a:r>
          </a:p>
          <a:p>
            <a:pPr lvl="1"/>
            <a:r>
              <a:rPr lang="en-GB" sz="1800" dirty="0" smtClean="0"/>
              <a:t>Outlier Detection</a:t>
            </a:r>
          </a:p>
          <a:p>
            <a:pPr lvl="1"/>
            <a:r>
              <a:rPr lang="en-GB" sz="1800" dirty="0" smtClean="0"/>
              <a:t>Data Cleaning and Standardization</a:t>
            </a:r>
          </a:p>
          <a:p>
            <a:pPr lvl="1"/>
            <a:r>
              <a:rPr lang="en-GB" sz="1800" dirty="0" smtClean="0"/>
              <a:t>Normalization</a:t>
            </a:r>
          </a:p>
          <a:p>
            <a:pPr lvl="1"/>
            <a:r>
              <a:rPr lang="en-GB" sz="1800" dirty="0" smtClean="0"/>
              <a:t>Data Engineering</a:t>
            </a:r>
          </a:p>
          <a:p>
            <a:pPr lvl="1"/>
            <a:r>
              <a:rPr lang="en-GB" sz="1800" dirty="0" smtClean="0"/>
              <a:t>Data Integration</a:t>
            </a:r>
            <a:endParaRPr lang="de-DE" sz="1800"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35795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3672-EC3A-430E-A0B9-1C12E6A1F8E7}"/>
              </a:ext>
            </a:extLst>
          </p:cNvPr>
          <p:cNvSpPr>
            <a:spLocks noGrp="1"/>
          </p:cNvSpPr>
          <p:nvPr>
            <p:ph type="title"/>
          </p:nvPr>
        </p:nvSpPr>
        <p:spPr/>
        <p:txBody>
          <a:bodyPr/>
          <a:lstStyle/>
          <a:p>
            <a:r>
              <a:rPr lang="en-US" dirty="0"/>
              <a:t>Linear Discriminant Analysis (LDA)</a:t>
            </a:r>
          </a:p>
        </p:txBody>
      </p:sp>
      <p:sp>
        <p:nvSpPr>
          <p:cNvPr id="10" name="Foliennummernplatzhalter 9">
            <a:extLst>
              <a:ext uri="{FF2B5EF4-FFF2-40B4-BE49-F238E27FC236}">
                <a16:creationId xmlns:a16="http://schemas.microsoft.com/office/drawing/2014/main" id="{88C97737-69CE-B94D-9091-E0A01ABD5B90}"/>
              </a:ext>
            </a:extLst>
          </p:cNvPr>
          <p:cNvSpPr>
            <a:spLocks noGrp="1"/>
          </p:cNvSpPr>
          <p:nvPr>
            <p:ph type="sldNum" sz="quarter" idx="13"/>
          </p:nvPr>
        </p:nvSpPr>
        <p:spPr/>
        <p:txBody>
          <a:bodyPr/>
          <a:lstStyle/>
          <a:p>
            <a:fld id="{220B6647-BD7A-7942-B66E-0DFF9B72D92D}" type="slidenum">
              <a:rPr lang="en-US" smtClean="0"/>
              <a:pPr/>
              <a:t>30</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A8FBF24-D1DE-462D-92CC-9168A16E56E4}"/>
                  </a:ext>
                </a:extLst>
              </p:cNvPr>
              <p:cNvSpPr>
                <a:spLocks noGrp="1"/>
              </p:cNvSpPr>
              <p:nvPr>
                <p:ph type="body" sz="quarter" idx="14"/>
              </p:nvPr>
            </p:nvSpPr>
            <p:spPr/>
            <p:txBody>
              <a:bodyPr>
                <a:normAutofit fontScale="92500"/>
              </a:bodyPr>
              <a:lstStyle/>
              <a:p>
                <a14:m>
                  <m:oMath xmlns:m="http://schemas.openxmlformats.org/officeDocument/2006/math">
                    <m:sSub>
                      <m:sSubPr>
                        <m:ctrlPr>
                          <a:rPr lang="en-GB" i="1" smtClean="0">
                            <a:latin typeface="Cambria Math" panose="02040503050406030204" pitchFamily="18" charset="0"/>
                          </a:rPr>
                        </m:ctrlPr>
                      </m:sSubPr>
                      <m:e>
                        <m:r>
                          <a:rPr lang="en-US" i="1">
                            <a:latin typeface="Cambria Math" panose="02040503050406030204" pitchFamily="18" charset="0"/>
                          </a:rPr>
                          <m:t>𝐿𝐷</m:t>
                        </m:r>
                      </m:e>
                      <m:sub>
                        <m:r>
                          <a:rPr lang="en-US" i="1">
                            <a:latin typeface="Cambria Math" panose="02040503050406030204" pitchFamily="18" charset="0"/>
                          </a:rPr>
                          <m:t>1</m:t>
                        </m:r>
                      </m:sub>
                    </m:sSub>
                  </m:oMath>
                </a14:m>
                <a:r>
                  <a:rPr lang="en-GB" dirty="0"/>
                  <a:t> describes best the class separation in the data,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𝐿𝐷</m:t>
                        </m:r>
                      </m:e>
                      <m:sub>
                        <m:r>
                          <a:rPr lang="en-US" b="0" i="1" smtClean="0">
                            <a:latin typeface="Cambria Math" panose="02040503050406030204" pitchFamily="18" charset="0"/>
                          </a:rPr>
                          <m:t>2</m:t>
                        </m:r>
                      </m:sub>
                    </m:sSub>
                  </m:oMath>
                </a14:m>
                <a:r>
                  <a:rPr lang="en-GB" dirty="0"/>
                  <a:t> adds the next big contribution, and so on. In the end, the last LDs do not bring much more information to separate the classes.</a:t>
                </a:r>
              </a:p>
              <a:p>
                <a:endParaRPr lang="en-GB" sz="2100" dirty="0"/>
              </a:p>
              <a:p>
                <a:r>
                  <a:rPr lang="en-GB" dirty="0"/>
                  <a:t>Thus, for our classification problem we could use only the top </a:t>
                </a:r>
                <a14:m>
                  <m:oMath xmlns:m="http://schemas.openxmlformats.org/officeDocument/2006/math">
                    <m:r>
                      <a:rPr lang="en-GB" i="1" dirty="0" smtClean="0">
                        <a:latin typeface="Cambria Math" panose="02040503050406030204" pitchFamily="18" charset="0"/>
                      </a:rPr>
                      <m:t>𝑚</m:t>
                    </m:r>
                    <m:r>
                      <a:rPr lang="en-GB" i="1" dirty="0" smtClean="0">
                        <a:latin typeface="Cambria Math" panose="02040503050406030204" pitchFamily="18" charset="0"/>
                      </a:rPr>
                      <m:t>&lt;</m:t>
                    </m:r>
                    <m:r>
                      <a:rPr lang="en-GB" i="1" dirty="0" smtClean="0">
                        <a:latin typeface="Cambria Math" panose="02040503050406030204" pitchFamily="18" charset="0"/>
                      </a:rPr>
                      <m:t>𝑛</m:t>
                    </m:r>
                  </m:oMath>
                </a14:m>
                <a:r>
                  <a:rPr lang="en-GB" dirty="0"/>
                  <a:t> (i.e.,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𝐿𝐷</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𝐿𝐷</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𝐿𝐷</m:t>
                        </m:r>
                      </m:e>
                      <m:sub>
                        <m:r>
                          <a:rPr lang="en-US" b="0" i="1" smtClean="0">
                            <a:latin typeface="Cambria Math" panose="02040503050406030204" pitchFamily="18" charset="0"/>
                          </a:rPr>
                          <m:t>𝑚</m:t>
                        </m:r>
                      </m:sub>
                    </m:sSub>
                  </m:oMath>
                </a14:m>
                <a:r>
                  <a:rPr lang="en-GB" dirty="0"/>
                  <a:t>)</a:t>
                </a:r>
                <a:r>
                  <a:rPr lang="en-GB" baseline="-25000" dirty="0"/>
                  <a:t> </a:t>
                </a:r>
                <a:r>
                  <a:rPr lang="en-GB" dirty="0"/>
                  <a:t>discriminants with little - if any - loss of information</a:t>
                </a:r>
              </a:p>
              <a:p>
                <a:pPr marL="0" indent="0">
                  <a:buNone/>
                </a:pPr>
                <a:endParaRPr lang="en-US" sz="2000" dirty="0"/>
              </a:p>
              <a:p>
                <a:r>
                  <a:rPr lang="en-US" dirty="0"/>
                  <a:t>Caveats:</a:t>
                </a:r>
              </a:p>
              <a:p>
                <a:pPr lvl="1"/>
                <a:r>
                  <a:rPr lang="en-US" dirty="0"/>
                  <a:t>Results of LDA are quite difficult to interpret</a:t>
                </a:r>
              </a:p>
              <a:p>
                <a:pPr lvl="1"/>
                <a:r>
                  <a:rPr lang="en-US" dirty="0"/>
                  <a:t>Normalization required</a:t>
                </a:r>
              </a:p>
              <a:p>
                <a:pPr lvl="1"/>
                <a:r>
                  <a:rPr lang="en-US" dirty="0"/>
                  <a:t>Only effective on numeric columns</a:t>
                </a:r>
              </a:p>
            </p:txBody>
          </p:sp>
        </mc:Choice>
        <mc:Fallback xmlns="">
          <p:sp>
            <p:nvSpPr>
              <p:cNvPr id="3" name="Content Placeholder 2">
                <a:extLst>
                  <a:ext uri="{FF2B5EF4-FFF2-40B4-BE49-F238E27FC236}">
                    <a16:creationId xmlns:a16="http://schemas.microsoft.com/office/drawing/2014/main" id="{CA8FBF24-D1DE-462D-92CC-9168A16E56E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745" t="-2125"/>
                </a:stretch>
              </a:blipFill>
            </p:spPr>
            <p:txBody>
              <a:bodyPr/>
              <a:lstStyle/>
              <a:p>
                <a:r>
                  <a:rPr lang="en-US">
                    <a:noFill/>
                  </a:rPr>
                  <a:t> </a:t>
                </a:r>
              </a:p>
            </p:txBody>
          </p:sp>
        </mc:Fallback>
      </mc:AlternateContent>
      <p:sp>
        <p:nvSpPr>
          <p:cNvPr id="5" name="Rectangle: Rounded Corners 4">
            <a:extLst>
              <a:ext uri="{FF2B5EF4-FFF2-40B4-BE49-F238E27FC236}">
                <a16:creationId xmlns:a16="http://schemas.microsoft.com/office/drawing/2014/main" id="{F55D6B63-D051-41A2-A205-E4AD4A225650}"/>
              </a:ext>
            </a:extLst>
          </p:cNvPr>
          <p:cNvSpPr/>
          <p:nvPr/>
        </p:nvSpPr>
        <p:spPr>
          <a:xfrm>
            <a:off x="7201126" y="2247538"/>
            <a:ext cx="763036" cy="360040"/>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64E74F98-1A88-4639-A1E4-F7B8B1E77D99}"/>
              </a:ext>
            </a:extLst>
          </p:cNvPr>
          <p:cNvSpPr txBox="1"/>
          <p:nvPr/>
        </p:nvSpPr>
        <p:spPr>
          <a:xfrm>
            <a:off x="5807155" y="3082898"/>
            <a:ext cx="2614988" cy="408623"/>
          </a:xfrm>
          <a:prstGeom prst="roundRect">
            <a:avLst/>
          </a:prstGeom>
          <a:noFill/>
          <a:ln w="31750">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effectLst/>
                <a:uLnTx/>
                <a:uFillTx/>
                <a:ea typeface="+mn-ea"/>
                <a:cs typeface="+mn-cs"/>
              </a:rPr>
              <a:t>Dimensionality Reduction</a:t>
            </a:r>
            <a:endParaRPr kumimoji="0" lang="en-GB" sz="1800" b="0" i="0" u="none" strike="noStrike" kern="1200" cap="none" spc="0" normalizeH="0" baseline="0" noProof="0" dirty="0">
              <a:ln>
                <a:noFill/>
              </a:ln>
              <a:effectLst/>
              <a:uLnTx/>
              <a:uFillTx/>
              <a:ea typeface="+mn-ea"/>
              <a:cs typeface="+mn-cs"/>
            </a:endParaRPr>
          </a:p>
        </p:txBody>
      </p:sp>
      <p:cxnSp>
        <p:nvCxnSpPr>
          <p:cNvPr id="8" name="Straight Arrow Connector 7">
            <a:extLst>
              <a:ext uri="{FF2B5EF4-FFF2-40B4-BE49-F238E27FC236}">
                <a16:creationId xmlns:a16="http://schemas.microsoft.com/office/drawing/2014/main" id="{E2221B02-06A4-4D91-A0EE-F88B109A94F7}"/>
              </a:ext>
            </a:extLst>
          </p:cNvPr>
          <p:cNvCxnSpPr>
            <a:cxnSpLocks/>
            <a:endCxn id="5" idx="2"/>
          </p:cNvCxnSpPr>
          <p:nvPr/>
        </p:nvCxnSpPr>
        <p:spPr>
          <a:xfrm flipV="1">
            <a:off x="7114649" y="2607578"/>
            <a:ext cx="467995" cy="475320"/>
          </a:xfrm>
          <a:prstGeom prst="straightConnector1">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8301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5905-BF90-4B3E-B9D0-71767026C3FA}"/>
              </a:ext>
            </a:extLst>
          </p:cNvPr>
          <p:cNvSpPr>
            <a:spLocks noGrp="1"/>
          </p:cNvSpPr>
          <p:nvPr>
            <p:ph type="title"/>
          </p:nvPr>
        </p:nvSpPr>
        <p:spPr/>
        <p:txBody>
          <a:bodyPr>
            <a:normAutofit/>
          </a:bodyPr>
          <a:lstStyle/>
          <a:p>
            <a:r>
              <a:rPr lang="en-US" dirty="0"/>
              <a:t>Ensembles of Shallow Decision Trees</a:t>
            </a:r>
          </a:p>
        </p:txBody>
      </p:sp>
      <p:sp>
        <p:nvSpPr>
          <p:cNvPr id="6" name="Foliennummernplatzhalter 5">
            <a:extLst>
              <a:ext uri="{FF2B5EF4-FFF2-40B4-BE49-F238E27FC236}">
                <a16:creationId xmlns:a16="http://schemas.microsoft.com/office/drawing/2014/main" id="{46C99C35-7425-C54C-AB87-1FD79DB23470}"/>
              </a:ext>
            </a:extLst>
          </p:cNvPr>
          <p:cNvSpPr>
            <a:spLocks noGrp="1"/>
          </p:cNvSpPr>
          <p:nvPr>
            <p:ph type="sldNum" sz="quarter" idx="13"/>
          </p:nvPr>
        </p:nvSpPr>
        <p:spPr/>
        <p:txBody>
          <a:bodyPr/>
          <a:lstStyle/>
          <a:p>
            <a:fld id="{220B6647-BD7A-7942-B66E-0DFF9B72D92D}" type="slidenum">
              <a:rPr lang="en-US" smtClean="0"/>
              <a:pPr/>
              <a:t>31</a:t>
            </a:fld>
            <a:endParaRPr lang="en-US"/>
          </a:p>
        </p:txBody>
      </p:sp>
      <p:sp>
        <p:nvSpPr>
          <p:cNvPr id="3" name="Content Placeholder 2">
            <a:extLst>
              <a:ext uri="{FF2B5EF4-FFF2-40B4-BE49-F238E27FC236}">
                <a16:creationId xmlns:a16="http://schemas.microsoft.com/office/drawing/2014/main" id="{7F2FF24D-CAB2-4210-B319-E737D8A9E0F6}"/>
              </a:ext>
            </a:extLst>
          </p:cNvPr>
          <p:cNvSpPr>
            <a:spLocks noGrp="1"/>
          </p:cNvSpPr>
          <p:nvPr>
            <p:ph type="body" sz="quarter" idx="14"/>
          </p:nvPr>
        </p:nvSpPr>
        <p:spPr>
          <a:xfrm>
            <a:off x="360000" y="900000"/>
            <a:ext cx="6245337" cy="4307679"/>
          </a:xfrm>
        </p:spPr>
        <p:txBody>
          <a:bodyPr>
            <a:normAutofit lnSpcReduction="10000"/>
          </a:bodyPr>
          <a:lstStyle/>
          <a:p>
            <a:r>
              <a:rPr lang="en-US" dirty="0"/>
              <a:t>Often used for classification, but can be used for feature selection too</a:t>
            </a:r>
          </a:p>
          <a:p>
            <a:endParaRPr lang="en-US" dirty="0"/>
          </a:p>
          <a:p>
            <a:r>
              <a:rPr lang="en-US" dirty="0"/>
              <a:t>Generate a large number (we used 2000) of trees that are very shallow (2 levels, 3 sampled features)</a:t>
            </a:r>
          </a:p>
          <a:p>
            <a:endParaRPr lang="en-US" dirty="0"/>
          </a:p>
          <a:p>
            <a:r>
              <a:rPr lang="en-US" dirty="0"/>
              <a:t>Calculate the statistics of candidates and selected features. The more often a feature is selected in such trees, the more likely it contains predictive information</a:t>
            </a:r>
          </a:p>
          <a:p>
            <a:endParaRPr lang="en-US" dirty="0"/>
          </a:p>
          <a:p>
            <a:r>
              <a:rPr lang="en-US" dirty="0"/>
              <a:t>Compare the same statistics with a forest of trees trained on a random dataset.</a:t>
            </a:r>
          </a:p>
          <a:p>
            <a:endParaRPr lang="en-US" dirty="0"/>
          </a:p>
        </p:txBody>
      </p:sp>
      <p:pic>
        <p:nvPicPr>
          <p:cNvPr id="5" name="Picture 4">
            <a:extLst>
              <a:ext uri="{FF2B5EF4-FFF2-40B4-BE49-F238E27FC236}">
                <a16:creationId xmlns:a16="http://schemas.microsoft.com/office/drawing/2014/main" id="{974EE9C2-9D87-4C18-A689-D709E7DBD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265" y="1290745"/>
            <a:ext cx="2529251" cy="2658719"/>
          </a:xfrm>
          <a:prstGeom prst="rect">
            <a:avLst/>
          </a:prstGeom>
          <a:ln>
            <a:noFill/>
          </a:ln>
          <a:effectLst>
            <a:outerShdw blurRad="190500" algn="tl" rotWithShape="0">
              <a:srgbClr val="000000">
                <a:alpha val="70000"/>
              </a:srgbClr>
            </a:outerShdw>
          </a:effectLst>
        </p:spPr>
      </p:pic>
      <p:sp>
        <p:nvSpPr>
          <p:cNvPr id="7"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510280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3166-9384-4EB2-B357-F3E65971B34B}"/>
              </a:ext>
            </a:extLst>
          </p:cNvPr>
          <p:cNvSpPr>
            <a:spLocks noGrp="1"/>
          </p:cNvSpPr>
          <p:nvPr>
            <p:ph type="title"/>
          </p:nvPr>
        </p:nvSpPr>
        <p:spPr/>
        <p:txBody>
          <a:bodyPr/>
          <a:lstStyle/>
          <a:p>
            <a:r>
              <a:rPr lang="en-US" dirty="0"/>
              <a:t>Autoencoder</a:t>
            </a:r>
          </a:p>
        </p:txBody>
      </p:sp>
      <p:sp>
        <p:nvSpPr>
          <p:cNvPr id="4" name="Foliennummernplatzhalter 3">
            <a:extLst>
              <a:ext uri="{FF2B5EF4-FFF2-40B4-BE49-F238E27FC236}">
                <a16:creationId xmlns:a16="http://schemas.microsoft.com/office/drawing/2014/main" id="{B47B3FE8-F48D-0A48-A278-381F701E41B7}"/>
              </a:ext>
            </a:extLst>
          </p:cNvPr>
          <p:cNvSpPr>
            <a:spLocks noGrp="1"/>
          </p:cNvSpPr>
          <p:nvPr>
            <p:ph type="sldNum" sz="quarter" idx="13"/>
          </p:nvPr>
        </p:nvSpPr>
        <p:spPr/>
        <p:txBody>
          <a:bodyPr/>
          <a:lstStyle/>
          <a:p>
            <a:fld id="{220B6647-BD7A-7942-B66E-0DFF9B72D92D}" type="slidenum">
              <a:rPr lang="en-US" smtClean="0"/>
              <a:pPr/>
              <a:t>32</a:t>
            </a:fld>
            <a:endParaRPr lang="en-US"/>
          </a:p>
        </p:txBody>
      </p:sp>
      <p:sp>
        <p:nvSpPr>
          <p:cNvPr id="3" name="Content Placeholder 2">
            <a:extLst>
              <a:ext uri="{FF2B5EF4-FFF2-40B4-BE49-F238E27FC236}">
                <a16:creationId xmlns:a16="http://schemas.microsoft.com/office/drawing/2014/main" id="{D2F8B3FD-9CA2-4C72-B6AC-D194193174CB}"/>
              </a:ext>
            </a:extLst>
          </p:cNvPr>
          <p:cNvSpPr>
            <a:spLocks noGrp="1"/>
          </p:cNvSpPr>
          <p:nvPr>
            <p:ph type="body" sz="quarter" idx="14"/>
          </p:nvPr>
        </p:nvSpPr>
        <p:spPr/>
        <p:txBody>
          <a:bodyPr>
            <a:normAutofit lnSpcReduction="10000"/>
          </a:bodyPr>
          <a:lstStyle/>
          <a:p>
            <a:r>
              <a:rPr lang="en-US" dirty="0"/>
              <a:t>Feed-Forward Neural Network architecture </a:t>
            </a:r>
            <a:br>
              <a:rPr lang="en-US" dirty="0"/>
            </a:br>
            <a:r>
              <a:rPr lang="en-US" dirty="0"/>
              <a:t>with encoder / decoder structure. </a:t>
            </a:r>
            <a:br>
              <a:rPr lang="en-US" dirty="0"/>
            </a:br>
            <a:r>
              <a:rPr lang="en-US" dirty="0"/>
              <a:t>The network is trained to reproduce the </a:t>
            </a:r>
            <a:br>
              <a:rPr lang="en-US" dirty="0"/>
            </a:br>
            <a:r>
              <a:rPr lang="en-US" dirty="0"/>
              <a:t>input vector onto the output layer. </a:t>
            </a:r>
          </a:p>
          <a:p>
            <a:pPr marL="0" indent="0">
              <a:buNone/>
            </a:pPr>
            <a:endParaRPr lang="en-US" dirty="0"/>
          </a:p>
          <a:p>
            <a:endParaRPr lang="en-US" dirty="0"/>
          </a:p>
          <a:p>
            <a:endParaRPr lang="en-US" dirty="0"/>
          </a:p>
          <a:p>
            <a:r>
              <a:rPr lang="en-US" dirty="0"/>
              <a:t>That is, it compresses the input vector (dimension n) into a smaller vector space on layer “code” (dimension m&lt;n) and then it reconstructs the original vector onto the output layer. </a:t>
            </a:r>
          </a:p>
          <a:p>
            <a:endParaRPr lang="en-US" dirty="0"/>
          </a:p>
          <a:p>
            <a:r>
              <a:rPr lang="en-US" dirty="0"/>
              <a:t>If the network was trained well, the reconstruction operation happens with minimal loss of information.</a:t>
            </a:r>
          </a:p>
          <a:p>
            <a:endParaRPr lang="en-US" dirty="0"/>
          </a:p>
        </p:txBody>
      </p:sp>
      <p:pic>
        <p:nvPicPr>
          <p:cNvPr id="6" name="Picture 5" descr="A close up of a map&#10;&#10;Description automatically generated">
            <a:extLst>
              <a:ext uri="{FF2B5EF4-FFF2-40B4-BE49-F238E27FC236}">
                <a16:creationId xmlns:a16="http://schemas.microsoft.com/office/drawing/2014/main" id="{E68E232E-D09C-4615-879E-261E9198F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0863" y="831986"/>
            <a:ext cx="3693137" cy="2267425"/>
          </a:xfrm>
          <a:prstGeom prst="rect">
            <a:avLst/>
          </a:prstGeom>
        </p:spPr>
      </p:pic>
      <p:sp>
        <p:nvSpPr>
          <p:cNvPr id="7" name="Rectangle 6">
            <a:extLst>
              <a:ext uri="{FF2B5EF4-FFF2-40B4-BE49-F238E27FC236}">
                <a16:creationId xmlns:a16="http://schemas.microsoft.com/office/drawing/2014/main" id="{59DE1366-92EA-4EC1-BD8F-B1EC8EEC3251}"/>
              </a:ext>
            </a:extLst>
          </p:cNvPr>
          <p:cNvSpPr/>
          <p:nvPr/>
        </p:nvSpPr>
        <p:spPr>
          <a:xfrm>
            <a:off x="6328762" y="829930"/>
            <a:ext cx="1268617"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D7D7D"/>
                </a:solidFill>
                <a:effectLst/>
                <a:uLnTx/>
                <a:uFillTx/>
                <a:latin typeface="Calibri"/>
                <a:ea typeface="+mn-ea"/>
                <a:cs typeface="+mn-cs"/>
              </a:rPr>
              <a:t>Image: Wikipedia</a:t>
            </a:r>
          </a:p>
        </p:txBody>
      </p:sp>
      <p:pic>
        <p:nvPicPr>
          <p:cNvPr id="9" name="Picture 8">
            <a:extLst>
              <a:ext uri="{FF2B5EF4-FFF2-40B4-BE49-F238E27FC236}">
                <a16:creationId xmlns:a16="http://schemas.microsoft.com/office/drawing/2014/main" id="{30D060B0-1968-46DB-B169-7E90E27AB560}"/>
              </a:ext>
            </a:extLst>
          </p:cNvPr>
          <p:cNvPicPr>
            <a:picLocks noChangeAspect="1"/>
          </p:cNvPicPr>
          <p:nvPr/>
        </p:nvPicPr>
        <p:blipFill>
          <a:blip r:embed="rId3"/>
          <a:stretch>
            <a:fillRect/>
          </a:stretch>
        </p:blipFill>
        <p:spPr>
          <a:xfrm>
            <a:off x="5306887" y="1701802"/>
            <a:ext cx="3312368" cy="453349"/>
          </a:xfrm>
          <a:prstGeom prst="rect">
            <a:avLst/>
          </a:prstGeom>
        </p:spPr>
      </p:pic>
      <p:sp>
        <p:nvSpPr>
          <p:cNvPr id="8"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29998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Record Selection and Sampling</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33</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785674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Select Data: Record Selection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34</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b="1" dirty="0"/>
              <a:t>Record Selection</a:t>
            </a:r>
            <a:r>
              <a:rPr lang="de-DE" dirty="0"/>
              <a:t>: Select a subsample of the data that is still representative of the whole population</a:t>
            </a:r>
          </a:p>
          <a:p>
            <a:endParaRPr lang="de-DE" dirty="0"/>
          </a:p>
          <a:p>
            <a:r>
              <a:rPr lang="de-DE" dirty="0"/>
              <a:t>Reasons for using subsamples:</a:t>
            </a:r>
          </a:p>
          <a:p>
            <a:pPr lvl="1"/>
            <a:r>
              <a:rPr lang="de-DE" sz="1800" b="1" dirty="0"/>
              <a:t>Faster Computation</a:t>
            </a:r>
          </a:p>
          <a:p>
            <a:pPr lvl="1"/>
            <a:r>
              <a:rPr lang="de-DE" sz="1800" b="1" dirty="0"/>
              <a:t>Cross-Validation</a:t>
            </a:r>
            <a:r>
              <a:rPr lang="de-DE" sz="1800" dirty="0"/>
              <a:t> with training and test set</a:t>
            </a:r>
          </a:p>
          <a:p>
            <a:pPr lvl="1"/>
            <a:r>
              <a:rPr lang="de-DE" sz="1800" b="1" dirty="0"/>
              <a:t>Timeliness</a:t>
            </a:r>
            <a:r>
              <a:rPr lang="de-DE" sz="1800" dirty="0"/>
              <a:t>: use more recent data to predict future events</a:t>
            </a:r>
          </a:p>
          <a:p>
            <a:pPr lvl="1"/>
            <a:r>
              <a:rPr lang="de-DE" sz="1800" b="1" dirty="0"/>
              <a:t>Representativeness</a:t>
            </a:r>
            <a:r>
              <a:rPr lang="de-DE" sz="1800" dirty="0"/>
              <a:t>: Is the given sample matching the whole population? </a:t>
            </a:r>
            <a:r>
              <a:rPr lang="en-GB" sz="1800" b="0" i="0" u="none" strike="noStrike" baseline="0" dirty="0"/>
              <a:t>If not and we do have information about the true distribution, select a representative subsample. </a:t>
            </a:r>
            <a:r>
              <a:rPr lang="de-DE" sz="1800" dirty="0"/>
              <a:t>Choose under-represented cases more frequently.</a:t>
            </a:r>
          </a:p>
          <a:p>
            <a:pPr lvl="1"/>
            <a:r>
              <a:rPr lang="de-DE" sz="1800" b="1" dirty="0"/>
              <a:t>Rare events</a:t>
            </a:r>
            <a:r>
              <a:rPr lang="de-DE" sz="1800" dirty="0"/>
              <a:t>: as above, rare events can be increased artificially by sampling with higher probability (over-sampling)</a:t>
            </a:r>
          </a:p>
          <a:p>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547569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Select Data: Record Selection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35</a:t>
            </a:fld>
            <a:endParaRPr lang="de-DE" dirty="0"/>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Size of the subsample: </a:t>
                </a:r>
                <a:r>
                  <a:rPr lang="en-US" dirty="0" err="1"/>
                  <a:t>Hoeffding</a:t>
                </a:r>
                <a:r>
                  <a:rPr lang="en-US" dirty="0"/>
                  <a:t> inequality</a:t>
                </a:r>
                <a:endParaRPr lang="de-DE" dirty="0"/>
              </a:p>
              <a:p>
                <a:pPr marL="6350" indent="0">
                  <a:buNone/>
                </a:pPr>
                <a:endParaRPr lang="en-GB" b="0" i="1" dirty="0">
                  <a:latin typeface="Cambria Math" panose="02040503050406030204" pitchFamily="18" charset="0"/>
                </a:endParaRPr>
              </a:p>
              <a:p>
                <a:pPr marL="635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DE" b="0" i="1" smtClean="0">
                              <a:latin typeface="Cambria Math" panose="02040503050406030204" pitchFamily="18" charset="0"/>
                            </a:rPr>
                          </m:ctrlPr>
                        </m:dPr>
                        <m:e>
                          <m:d>
                            <m:dPr>
                              <m:begChr m:val="|"/>
                              <m:endChr m:val="|"/>
                              <m:ctrlPr>
                                <a:rPr lang="en-DE" b="0" i="1" smtClean="0">
                                  <a:latin typeface="Cambria Math" panose="02040503050406030204" pitchFamily="18" charset="0"/>
                                </a:rPr>
                              </m:ctrlPr>
                            </m:dPr>
                            <m:e>
                              <m:bar>
                                <m:barPr>
                                  <m:pos m:val="top"/>
                                  <m:ctrlPr>
                                    <a:rPr lang="en-DE" b="0" i="1" smtClean="0">
                                      <a:latin typeface="Cambria Math" panose="02040503050406030204" pitchFamily="18" charset="0"/>
                                    </a:rPr>
                                  </m:ctrlPr>
                                </m:barPr>
                                <m:e>
                                  <m:r>
                                    <a:rPr lang="en-GB" b="0" i="1" smtClean="0">
                                      <a:latin typeface="Cambria Math" panose="02040503050406030204" pitchFamily="18" charset="0"/>
                                    </a:rPr>
                                    <m:t>𝑥</m:t>
                                  </m:r>
                                </m:e>
                              </m:bar>
                              <m:r>
                                <a:rPr lang="en-GB" b="0" i="1" smtClean="0">
                                  <a:latin typeface="Cambria Math" panose="02040503050406030204" pitchFamily="18" charset="0"/>
                                </a:rPr>
                                <m:t>−</m:t>
                              </m:r>
                              <m:r>
                                <a:rPr lang="en-GB" b="0" i="1" smtClean="0">
                                  <a:latin typeface="Cambria Math" panose="02040503050406030204" pitchFamily="18" charset="0"/>
                                </a:rPr>
                                <m:t>𝐸</m:t>
                              </m:r>
                              <m:d>
                                <m:dPr>
                                  <m:begChr m:val="["/>
                                  <m:endChr m:val="]"/>
                                  <m:ctrlPr>
                                    <a:rPr lang="en-DE" b="0" i="1" smtClean="0">
                                      <a:latin typeface="Cambria Math" panose="02040503050406030204" pitchFamily="18" charset="0"/>
                                    </a:rPr>
                                  </m:ctrlPr>
                                </m:dPr>
                                <m:e>
                                  <m:r>
                                    <a:rPr lang="en-GB" b="0" i="1" smtClean="0">
                                      <a:latin typeface="Cambria Math" panose="02040503050406030204" pitchFamily="18" charset="0"/>
                                    </a:rPr>
                                    <m:t>𝑥</m:t>
                                  </m:r>
                                </m:e>
                              </m:d>
                            </m:e>
                          </m:d>
                          <m:r>
                            <a:rPr lang="en-DE" b="0" i="1" smtClean="0">
                              <a:latin typeface="Cambria Math" panose="02040503050406030204" pitchFamily="18" charset="0"/>
                              <a:ea typeface="Cambria Math" panose="02040503050406030204" pitchFamily="18" charset="0"/>
                            </a:rPr>
                            <m:t>≥</m:t>
                          </m:r>
                          <m:r>
                            <a:rPr lang="en-DE" b="0" i="1" smtClean="0">
                              <a:latin typeface="Cambria Math" panose="02040503050406030204" pitchFamily="18" charset="0"/>
                              <a:ea typeface="Cambria Math" panose="02040503050406030204" pitchFamily="18" charset="0"/>
                            </a:rPr>
                            <m:t>𝜀</m:t>
                          </m:r>
                        </m:e>
                      </m:d>
                      <m:r>
                        <a:rPr lang="en-DE"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2 </m:t>
                      </m:r>
                      <m:r>
                        <a:rPr lang="en-GB" b="0" i="1" smtClean="0">
                          <a:latin typeface="Cambria Math" panose="02040503050406030204" pitchFamily="18" charset="0"/>
                          <a:ea typeface="Cambria Math" panose="02040503050406030204" pitchFamily="18" charset="0"/>
                        </a:rPr>
                        <m:t>𝑒𝑥𝑝</m:t>
                      </m:r>
                      <m:d>
                        <m:dPr>
                          <m:ctrlPr>
                            <a:rPr lang="en-DE"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f>
                            <m:fPr>
                              <m:ctrlPr>
                                <a:rPr lang="en-DE"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𝑛</m:t>
                              </m:r>
                              <m:sSup>
                                <m:sSupPr>
                                  <m:ctrlPr>
                                    <a:rPr lang="en-GB" b="0" i="1" smtClean="0">
                                      <a:latin typeface="Cambria Math" panose="02040503050406030204" pitchFamily="18" charset="0"/>
                                      <a:ea typeface="Cambria Math" panose="02040503050406030204" pitchFamily="18" charset="0"/>
                                    </a:rPr>
                                  </m:ctrlPr>
                                </m:sSupPr>
                                <m:e>
                                  <m:r>
                                    <a:rPr lang="en-DE" b="0" i="1" smtClean="0">
                                      <a:latin typeface="Cambria Math" panose="02040503050406030204" pitchFamily="18" charset="0"/>
                                      <a:ea typeface="Cambria Math" panose="02040503050406030204" pitchFamily="18" charset="0"/>
                                    </a:rPr>
                                    <m:t>𝜀</m:t>
                                  </m:r>
                                </m:e>
                                <m:sup>
                                  <m:r>
                                    <a:rPr lang="en-GB" b="0" i="1" smtClean="0">
                                      <a:latin typeface="Cambria Math" panose="02040503050406030204" pitchFamily="18" charset="0"/>
                                      <a:ea typeface="Cambria Math" panose="02040503050406030204" pitchFamily="18" charset="0"/>
                                    </a:rPr>
                                    <m:t>2</m:t>
                                  </m:r>
                                </m:sup>
                              </m:sSup>
                            </m:num>
                            <m:den>
                              <m:sSup>
                                <m:sSupPr>
                                  <m:ctrlPr>
                                    <a:rPr lang="en-GB" b="0" i="1" smtClean="0">
                                      <a:latin typeface="Cambria Math" panose="02040503050406030204" pitchFamily="18" charset="0"/>
                                      <a:ea typeface="Cambria Math" panose="02040503050406030204" pitchFamily="18" charset="0"/>
                                    </a:rPr>
                                  </m:ctrlPr>
                                </m:sSupPr>
                                <m:e>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𝑏</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𝑎</m:t>
                                      </m:r>
                                    </m:e>
                                  </m:d>
                                </m:e>
                                <m:sup>
                                  <m:r>
                                    <a:rPr lang="en-GB" b="0" i="1" smtClean="0">
                                      <a:latin typeface="Cambria Math" panose="02040503050406030204" pitchFamily="18" charset="0"/>
                                      <a:ea typeface="Cambria Math" panose="02040503050406030204" pitchFamily="18" charset="0"/>
                                    </a:rPr>
                                    <m:t>2</m:t>
                                  </m:r>
                                </m:sup>
                              </m:sSup>
                            </m:den>
                          </m:f>
                        </m:e>
                      </m:d>
                    </m:oMath>
                  </m:oMathPara>
                </a14:m>
                <a:endParaRPr lang="de-DE" dirty="0"/>
              </a:p>
              <a:p>
                <a:pPr marL="6350" indent="0">
                  <a:buNone/>
                </a:pPr>
                <a:endParaRPr lang="de-DE" dirty="0"/>
              </a:p>
              <a:p>
                <a:r>
                  <a:rPr lang="de-DE" b="1" dirty="0"/>
                  <a:t>Instance selection</a:t>
                </a:r>
                <a:r>
                  <a:rPr lang="de-DE" dirty="0"/>
                  <a:t>: reduce data set to those cases that are really important for the modeling technique</a:t>
                </a:r>
              </a:p>
              <a:p>
                <a:r>
                  <a:rPr lang="de-DE" b="1" dirty="0"/>
                  <a:t>Support Vector Machines</a:t>
                </a:r>
                <a:r>
                  <a:rPr lang="de-DE" dirty="0"/>
                  <a:t>: data close to boundaries are more relevant than internal ones</a:t>
                </a:r>
              </a:p>
              <a:p>
                <a:r>
                  <a:rPr lang="de-DE" b="1" dirty="0"/>
                  <a:t>Clustering extension</a:t>
                </a:r>
                <a:r>
                  <a:rPr lang="de-DE" dirty="0"/>
                  <a:t>: attribute </a:t>
                </a:r>
                <a:r>
                  <a:rPr lang="de-DE" i="1" dirty="0"/>
                  <a:t>weight </a:t>
                </a:r>
                <a:r>
                  <a:rPr lang="de-DE" dirty="0"/>
                  <a:t>indicating how many similar records can be replaced</a:t>
                </a:r>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1527"/>
                </a:stretch>
              </a:blipFill>
            </p:spPr>
            <p:txBody>
              <a:bodyPr/>
              <a:lstStyle/>
              <a:p>
                <a:r>
                  <a:rPr lang="en-GB">
                    <a:noFill/>
                  </a:rPr>
                  <a:t> </a:t>
                </a:r>
              </a:p>
            </p:txBody>
          </p:sp>
        </mc:Fallback>
      </mc:AlternateContent>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959925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Missing Value Imputation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36</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589105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0969-F1DA-45A1-A6AD-5CD39E7B2039}"/>
              </a:ext>
            </a:extLst>
          </p:cNvPr>
          <p:cNvSpPr>
            <a:spLocks noGrp="1"/>
          </p:cNvSpPr>
          <p:nvPr>
            <p:ph type="title"/>
          </p:nvPr>
        </p:nvSpPr>
        <p:spPr/>
        <p:txBody>
          <a:bodyPr/>
          <a:lstStyle/>
          <a:p>
            <a:r>
              <a:rPr lang="de-DE" dirty="0"/>
              <a:t>Missing Value Imputation: Motivation</a:t>
            </a:r>
            <a:endParaRPr lang="en-GB" dirty="0"/>
          </a:p>
        </p:txBody>
      </p:sp>
      <p:sp>
        <p:nvSpPr>
          <p:cNvPr id="4" name="Foliennummernplatzhalter 3">
            <a:extLst>
              <a:ext uri="{FF2B5EF4-FFF2-40B4-BE49-F238E27FC236}">
                <a16:creationId xmlns:a16="http://schemas.microsoft.com/office/drawing/2014/main" id="{582E6FA9-5D81-BA41-AA80-13600D40D19E}"/>
              </a:ext>
            </a:extLst>
          </p:cNvPr>
          <p:cNvSpPr>
            <a:spLocks noGrp="1"/>
          </p:cNvSpPr>
          <p:nvPr>
            <p:ph type="sldNum" sz="quarter" idx="13"/>
          </p:nvPr>
        </p:nvSpPr>
        <p:spPr/>
        <p:txBody>
          <a:bodyPr/>
          <a:lstStyle/>
          <a:p>
            <a:fld id="{220B6647-BD7A-7942-B66E-0DFF9B72D92D}" type="slidenum">
              <a:rPr lang="en-US" smtClean="0"/>
              <a:pPr/>
              <a:t>37</a:t>
            </a:fld>
            <a:endParaRPr lang="en-US"/>
          </a:p>
        </p:txBody>
      </p:sp>
      <p:sp>
        <p:nvSpPr>
          <p:cNvPr id="3" name="Content Placeholder 2">
            <a:extLst>
              <a:ext uri="{FF2B5EF4-FFF2-40B4-BE49-F238E27FC236}">
                <a16:creationId xmlns:a16="http://schemas.microsoft.com/office/drawing/2014/main" id="{8153816B-D1BE-47C8-ACBC-0788C4837BBD}"/>
              </a:ext>
            </a:extLst>
          </p:cNvPr>
          <p:cNvSpPr>
            <a:spLocks noGrp="1"/>
          </p:cNvSpPr>
          <p:nvPr>
            <p:ph type="body" sz="quarter" idx="14"/>
          </p:nvPr>
        </p:nvSpPr>
        <p:spPr/>
        <p:txBody>
          <a:bodyPr>
            <a:normAutofit fontScale="92500" lnSpcReduction="20000"/>
          </a:bodyPr>
          <a:lstStyle/>
          <a:p>
            <a:pPr marL="380985" indent="-380985">
              <a:spcBef>
                <a:spcPts val="1000"/>
              </a:spcBef>
              <a:buNone/>
            </a:pPr>
            <a:r>
              <a:rPr lang="de-DE" altLang="en-US" dirty="0">
                <a:sym typeface="Symbol" panose="05050102010706020507" pitchFamily="18" charset="2"/>
              </a:rPr>
              <a:t>Data is not always available</a:t>
            </a:r>
          </a:p>
          <a:p>
            <a:pPr marL="380985" indent="-380985"/>
            <a:r>
              <a:rPr lang="de-DE" altLang="en-US" dirty="0">
                <a:sym typeface="Symbol" panose="05050102010706020507" pitchFamily="18" charset="2"/>
              </a:rPr>
              <a:t>E.g., many tuples have no recorded value for several attributes, such as weight in a people database</a:t>
            </a:r>
          </a:p>
          <a:p>
            <a:pPr marL="380985" indent="-380985"/>
            <a:endParaRPr lang="de-DE" altLang="en-US" sz="1100" dirty="0">
              <a:sym typeface="Symbol" panose="05050102010706020507" pitchFamily="18" charset="2"/>
            </a:endParaRPr>
          </a:p>
          <a:p>
            <a:pPr marL="380985" indent="-380985">
              <a:buNone/>
            </a:pPr>
            <a:r>
              <a:rPr lang="de-DE" altLang="en-US" dirty="0">
                <a:sym typeface="Symbol" panose="05050102010706020507" pitchFamily="18" charset="2"/>
              </a:rPr>
              <a:t>Missing data may be due to: </a:t>
            </a:r>
          </a:p>
          <a:p>
            <a:pPr marL="380985" indent="-380985"/>
            <a:r>
              <a:rPr lang="de-DE" altLang="en-US" dirty="0">
                <a:sym typeface="Symbol" panose="05050102010706020507" pitchFamily="18" charset="2"/>
              </a:rPr>
              <a:t>Equipment malfunctioning (broken sensors)</a:t>
            </a:r>
          </a:p>
          <a:p>
            <a:pPr marL="380985" indent="-380985"/>
            <a:r>
              <a:rPr lang="de-DE" altLang="en-US" dirty="0">
                <a:sym typeface="Symbol" panose="05050102010706020507" pitchFamily="18" charset="2"/>
              </a:rPr>
              <a:t>Inconsistency with other recorded data and thus deleted</a:t>
            </a:r>
          </a:p>
          <a:p>
            <a:pPr marL="380985" indent="-380985"/>
            <a:r>
              <a:rPr lang="de-DE" altLang="en-US" dirty="0">
                <a:sym typeface="Symbol" panose="05050102010706020507" pitchFamily="18" charset="2"/>
              </a:rPr>
              <a:t>Data not entered (manually)</a:t>
            </a:r>
          </a:p>
          <a:p>
            <a:pPr marL="380985" indent="-380985"/>
            <a:r>
              <a:rPr lang="de-DE" altLang="en-US" dirty="0">
                <a:sym typeface="Symbol" panose="05050102010706020507" pitchFamily="18" charset="2"/>
              </a:rPr>
              <a:t>Data not considered important at the time of collection</a:t>
            </a:r>
          </a:p>
          <a:p>
            <a:pPr marL="380985" indent="-380985"/>
            <a:r>
              <a:rPr lang="de-DE" altLang="en-US" dirty="0">
                <a:sym typeface="Symbol" panose="05050102010706020507" pitchFamily="18" charset="2"/>
              </a:rPr>
              <a:t>Data format / contents of database changes</a:t>
            </a:r>
          </a:p>
          <a:p>
            <a:pPr marL="380985" indent="-380985"/>
            <a:r>
              <a:rPr lang="en-GB" sz="1800" b="0" i="0" u="none" strike="noStrike" baseline="0" dirty="0"/>
              <a:t>Refusal to answer a question</a:t>
            </a:r>
          </a:p>
          <a:p>
            <a:pPr marL="380985" indent="-380985"/>
            <a:r>
              <a:rPr lang="en-GB" dirty="0"/>
              <a:t>I</a:t>
            </a:r>
            <a:r>
              <a:rPr lang="en-GB" sz="1800" b="0" i="0" u="none" strike="noStrike" baseline="0" dirty="0"/>
              <a:t>rrelevant attribute for the corresponding object </a:t>
            </a:r>
            <a:r>
              <a:rPr lang="nn-NO" sz="1800" b="0" i="0" u="none" strike="noStrike" baseline="0" dirty="0"/>
              <a:t>(pregnant (yes/no) for men)</a:t>
            </a:r>
          </a:p>
          <a:p>
            <a:pPr marL="380985" indent="-380985"/>
            <a:r>
              <a:rPr lang="en-GB" sz="1800" b="0" i="0" u="none" strike="noStrike" baseline="0" dirty="0"/>
              <a:t>Missing value might not necessarily be indicated as missing (instead: zero or default values).</a:t>
            </a:r>
            <a:endParaRPr lang="en-GB" dirty="0"/>
          </a:p>
          <a:p>
            <a:pPr marL="380985" indent="-380985"/>
            <a:endParaRPr lang="de-DE" altLang="en-US" dirty="0">
              <a:sym typeface="Symbol" panose="05050102010706020507" pitchFamily="18" charset="2"/>
            </a:endParaRPr>
          </a:p>
          <a:p>
            <a:endParaRPr lang="en-GB" dirty="0"/>
          </a:p>
        </p:txBody>
      </p:sp>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4090599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8BAB4-2163-4A87-BCC4-88BB63DAA380}"/>
              </a:ext>
            </a:extLst>
          </p:cNvPr>
          <p:cNvSpPr>
            <a:spLocks noGrp="1"/>
          </p:cNvSpPr>
          <p:nvPr>
            <p:ph type="title"/>
          </p:nvPr>
        </p:nvSpPr>
        <p:spPr/>
        <p:txBody>
          <a:bodyPr/>
          <a:lstStyle/>
          <a:p>
            <a:r>
              <a:rPr lang="de-DE" dirty="0"/>
              <a:t>Missing Values: Types</a:t>
            </a:r>
            <a:endParaRPr lang="en-GB" dirty="0"/>
          </a:p>
        </p:txBody>
      </p:sp>
      <p:sp>
        <p:nvSpPr>
          <p:cNvPr id="4" name="Foliennummernplatzhalter 3">
            <a:extLst>
              <a:ext uri="{FF2B5EF4-FFF2-40B4-BE49-F238E27FC236}">
                <a16:creationId xmlns:a16="http://schemas.microsoft.com/office/drawing/2014/main" id="{11A1814A-EA86-3544-A711-DB347BF11FF9}"/>
              </a:ext>
            </a:extLst>
          </p:cNvPr>
          <p:cNvSpPr>
            <a:spLocks noGrp="1"/>
          </p:cNvSpPr>
          <p:nvPr>
            <p:ph type="sldNum" sz="quarter" idx="13"/>
          </p:nvPr>
        </p:nvSpPr>
        <p:spPr/>
        <p:txBody>
          <a:bodyPr/>
          <a:lstStyle/>
          <a:p>
            <a:fld id="{220B6647-BD7A-7942-B66E-0DFF9B72D92D}" type="slidenum">
              <a:rPr lang="en-US" smtClean="0"/>
              <a:pPr/>
              <a:t>38</a:t>
            </a:fld>
            <a:endParaRPr lang="en-US"/>
          </a:p>
        </p:txBody>
      </p:sp>
      <p:sp>
        <p:nvSpPr>
          <p:cNvPr id="3" name="Content Placeholder 2">
            <a:extLst>
              <a:ext uri="{FF2B5EF4-FFF2-40B4-BE49-F238E27FC236}">
                <a16:creationId xmlns:a16="http://schemas.microsoft.com/office/drawing/2014/main" id="{E1947B41-9A70-4DE8-96A0-4D8B35A09B8F}"/>
              </a:ext>
            </a:extLst>
          </p:cNvPr>
          <p:cNvSpPr>
            <a:spLocks noGrp="1"/>
          </p:cNvSpPr>
          <p:nvPr>
            <p:ph type="body" sz="quarter" idx="14"/>
          </p:nvPr>
        </p:nvSpPr>
        <p:spPr/>
        <p:txBody>
          <a:bodyPr>
            <a:normAutofit/>
          </a:bodyPr>
          <a:lstStyle/>
          <a:p>
            <a:pPr marL="380985" indent="-380985">
              <a:spcBef>
                <a:spcPts val="1000"/>
              </a:spcBef>
              <a:buNone/>
            </a:pPr>
            <a:r>
              <a:rPr lang="de-DE" altLang="en-US" dirty="0">
                <a:sym typeface="Symbol" panose="05050102010706020507" pitchFamily="18" charset="2"/>
              </a:rPr>
              <a:t>Types of missing </a:t>
            </a:r>
            <a:r>
              <a:rPr lang="de-DE" altLang="en-US" dirty="0" err="1">
                <a:sym typeface="Symbol" panose="05050102010706020507" pitchFamily="18" charset="2"/>
              </a:rPr>
              <a:t>values</a:t>
            </a:r>
            <a:r>
              <a:rPr lang="de-DE" altLang="en-US" dirty="0">
                <a:sym typeface="Symbol" panose="05050102010706020507" pitchFamily="18" charset="2"/>
              </a:rPr>
              <a:t>:</a:t>
            </a:r>
          </a:p>
          <a:p>
            <a:pPr marL="380985" indent="-380985">
              <a:spcBef>
                <a:spcPts val="1000"/>
              </a:spcBef>
              <a:buNone/>
            </a:pPr>
            <a:r>
              <a:rPr lang="en-US" altLang="en-US" sz="1400" i="1" dirty="0">
                <a:sym typeface="Symbol" panose="05050102010706020507" pitchFamily="18" charset="2"/>
              </a:rPr>
              <a:t>Example: Suppose you are modeling weight Y as a function of sex X </a:t>
            </a:r>
            <a:endParaRPr lang="de-DE" altLang="en-US" sz="1400" i="1" dirty="0">
              <a:sym typeface="Wingdings" panose="05000000000000000000" pitchFamily="2" charset="2"/>
            </a:endParaRPr>
          </a:p>
          <a:p>
            <a:pPr>
              <a:spcBef>
                <a:spcPts val="1000"/>
              </a:spcBef>
            </a:pPr>
            <a:r>
              <a:rPr lang="en-US" altLang="en-US" b="1" dirty="0">
                <a:sym typeface="Wingdings" panose="05000000000000000000" pitchFamily="2" charset="2"/>
              </a:rPr>
              <a:t>Missing Completely At Random</a:t>
            </a:r>
            <a:r>
              <a:rPr lang="en-US" altLang="en-US" dirty="0">
                <a:sym typeface="Wingdings" panose="05000000000000000000" pitchFamily="2" charset="2"/>
              </a:rPr>
              <a:t> (MCAR): the probability that a value for X is missing does neither depend on the value of X nor on other variables. </a:t>
            </a:r>
            <a:br>
              <a:rPr lang="en-US" altLang="en-US" dirty="0">
                <a:sym typeface="Wingdings" panose="05000000000000000000" pitchFamily="2" charset="2"/>
              </a:rPr>
            </a:br>
            <a:r>
              <a:rPr lang="en-US" altLang="en-US" sz="1600" i="1" dirty="0">
                <a:sym typeface="Wingdings" panose="05000000000000000000" pitchFamily="2" charset="2"/>
              </a:rPr>
              <a:t>There may be no particular reason why some people told you their weights and others didn’t.</a:t>
            </a:r>
            <a:endParaRPr lang="en-US" altLang="en-US" sz="1600" dirty="0">
              <a:sym typeface="Wingdings" panose="05000000000000000000" pitchFamily="2" charset="2"/>
            </a:endParaRPr>
          </a:p>
          <a:p>
            <a:pPr>
              <a:spcBef>
                <a:spcPts val="1000"/>
              </a:spcBef>
            </a:pPr>
            <a:r>
              <a:rPr lang="en-US" altLang="en-US" b="1" dirty="0">
                <a:sym typeface="Wingdings" panose="05000000000000000000" pitchFamily="2" charset="2"/>
              </a:rPr>
              <a:t>Missing At Random</a:t>
            </a:r>
            <a:r>
              <a:rPr lang="en-US" altLang="en-US" dirty="0">
                <a:sym typeface="Wingdings" panose="05000000000000000000" pitchFamily="2" charset="2"/>
              </a:rPr>
              <a:t> (MAR): the probability that Y is missing depends only on the value of X.</a:t>
            </a:r>
            <a:br>
              <a:rPr lang="en-US" altLang="en-US" dirty="0">
                <a:sym typeface="Wingdings" panose="05000000000000000000" pitchFamily="2" charset="2"/>
              </a:rPr>
            </a:br>
            <a:r>
              <a:rPr lang="en-US" altLang="en-US" sz="1600" i="1" dirty="0">
                <a:sym typeface="Wingdings" panose="05000000000000000000" pitchFamily="2" charset="2"/>
              </a:rPr>
              <a:t>One sex X may be less likely to disclose its weight Y. </a:t>
            </a:r>
            <a:endParaRPr lang="en-US" altLang="en-US" sz="1600" dirty="0">
              <a:sym typeface="Wingdings" panose="05000000000000000000" pitchFamily="2" charset="2"/>
            </a:endParaRPr>
          </a:p>
          <a:p>
            <a:pPr>
              <a:spcBef>
                <a:spcPts val="1000"/>
              </a:spcBef>
            </a:pPr>
            <a:r>
              <a:rPr lang="en-US" altLang="en-US" b="1" dirty="0">
                <a:sym typeface="Wingdings" panose="05000000000000000000" pitchFamily="2" charset="2"/>
              </a:rPr>
              <a:t>Not Missing At Random </a:t>
            </a:r>
            <a:r>
              <a:rPr lang="en-US" altLang="en-US" dirty="0">
                <a:sym typeface="Wingdings" panose="05000000000000000000" pitchFamily="2" charset="2"/>
              </a:rPr>
              <a:t>(NMAR):  the probability that Y is missing depends on the unobserved value of Y itself.</a:t>
            </a:r>
            <a:r>
              <a:rPr lang="de-DE" altLang="en-US" dirty="0">
                <a:sym typeface="Symbol" panose="05050102010706020507" pitchFamily="18" charset="2"/>
              </a:rPr>
              <a:t/>
            </a:r>
            <a:br>
              <a:rPr lang="de-DE" altLang="en-US" dirty="0">
                <a:sym typeface="Symbol" panose="05050102010706020507" pitchFamily="18" charset="2"/>
              </a:rPr>
            </a:br>
            <a:r>
              <a:rPr lang="en-US" altLang="en-US" sz="1700" i="1" dirty="0">
                <a:sym typeface="Symbol" panose="05050102010706020507" pitchFamily="18" charset="2"/>
              </a:rPr>
              <a:t>Heavy (or light) people may be less likely to disclose their weight.</a:t>
            </a:r>
            <a:endParaRPr lang="en-US" altLang="en-US" sz="1700" dirty="0">
              <a:sym typeface="Wingdings" panose="05000000000000000000" pitchFamily="2" charset="2"/>
            </a:endParaRPr>
          </a:p>
        </p:txBody>
      </p:sp>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74033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Clean Data: Missing values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39</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Some methods cannot deal with empty fields</a:t>
            </a:r>
          </a:p>
          <a:p>
            <a:endParaRPr lang="de-DE" dirty="0"/>
          </a:p>
          <a:p>
            <a:r>
              <a:rPr lang="de-DE" b="1" dirty="0"/>
              <a:t>Ignorance/Deletion</a:t>
            </a:r>
          </a:p>
          <a:p>
            <a:pPr lvl="1"/>
            <a:r>
              <a:rPr lang="de-DE" sz="1800" dirty="0"/>
              <a:t>Can distort the data</a:t>
            </a:r>
          </a:p>
          <a:p>
            <a:endParaRPr lang="de-DE" dirty="0"/>
          </a:p>
          <a:p>
            <a:r>
              <a:rPr lang="de-DE" b="1" dirty="0"/>
              <a:t>Imputation</a:t>
            </a:r>
          </a:p>
          <a:p>
            <a:pPr lvl="1"/>
            <a:r>
              <a:rPr lang="de-DE" sz="1800" dirty="0"/>
              <a:t>Estimate with regression, classification or domain knowledge</a:t>
            </a:r>
          </a:p>
          <a:p>
            <a:pPr lvl="1"/>
            <a:r>
              <a:rPr lang="de-DE" sz="1800" dirty="0"/>
              <a:t>Mean, variance, variability of the data will be affected</a:t>
            </a:r>
          </a:p>
          <a:p>
            <a:endParaRPr lang="de-DE" dirty="0"/>
          </a:p>
          <a:p>
            <a:r>
              <a:rPr lang="de-DE" b="1" dirty="0"/>
              <a:t>Explicit Value or Variable</a:t>
            </a:r>
          </a:p>
          <a:p>
            <a:pPr lvl="1"/>
            <a:r>
              <a:rPr lang="de-DE" sz="1800" dirty="0"/>
              <a:t>Introduce a special global constant (e.g. </a:t>
            </a:r>
            <a:r>
              <a:rPr lang="de-DE" sz="1800" i="1" dirty="0"/>
              <a:t>MISSING</a:t>
            </a:r>
            <a:r>
              <a:rPr lang="de-DE" sz="1800" dirty="0"/>
              <a:t>)</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17162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888F-38FC-4535-B721-19EC091D591D}"/>
              </a:ext>
            </a:extLst>
          </p:cNvPr>
          <p:cNvSpPr>
            <a:spLocks noGrp="1"/>
          </p:cNvSpPr>
          <p:nvPr>
            <p:ph type="title"/>
          </p:nvPr>
        </p:nvSpPr>
        <p:spPr/>
        <p:txBody>
          <a:bodyPr/>
          <a:lstStyle/>
          <a:p>
            <a:r>
              <a:rPr lang="de-DE" dirty="0" smtClean="0"/>
              <a:t>Datasets</a:t>
            </a:r>
            <a:endParaRPr lang="en-GB" dirty="0"/>
          </a:p>
        </p:txBody>
      </p:sp>
      <p:sp>
        <p:nvSpPr>
          <p:cNvPr id="3" name="Slide Number Placeholder 2">
            <a:extLst>
              <a:ext uri="{FF2B5EF4-FFF2-40B4-BE49-F238E27FC236}">
                <a16:creationId xmlns:a16="http://schemas.microsoft.com/office/drawing/2014/main" id="{861E3C41-8527-4A6B-99C7-17C4BFDFD18B}"/>
              </a:ext>
            </a:extLst>
          </p:cNvPr>
          <p:cNvSpPr>
            <a:spLocks noGrp="1"/>
          </p:cNvSpPr>
          <p:nvPr>
            <p:ph type="sldNum" sz="quarter" idx="13"/>
          </p:nvPr>
        </p:nvSpPr>
        <p:spPr/>
        <p:txBody>
          <a:bodyPr/>
          <a:lstStyle/>
          <a:p>
            <a:fld id="{15C29056-5AFA-7949-831A-3EC086771171}" type="slidenum">
              <a:rPr lang="de-DE" smtClean="0"/>
              <a:pPr/>
              <a:t>4</a:t>
            </a:fld>
            <a:endParaRPr lang="de-DE" dirty="0"/>
          </a:p>
        </p:txBody>
      </p:sp>
      <p:sp>
        <p:nvSpPr>
          <p:cNvPr id="4" name="Text Placeholder 3">
            <a:extLst>
              <a:ext uri="{FF2B5EF4-FFF2-40B4-BE49-F238E27FC236}">
                <a16:creationId xmlns:a16="http://schemas.microsoft.com/office/drawing/2014/main" id="{BAA891B8-8D10-4D98-88DE-376F0CFF3137}"/>
              </a:ext>
            </a:extLst>
          </p:cNvPr>
          <p:cNvSpPr>
            <a:spLocks noGrp="1"/>
          </p:cNvSpPr>
          <p:nvPr>
            <p:ph type="body" sz="quarter" idx="14"/>
          </p:nvPr>
        </p:nvSpPr>
        <p:spPr>
          <a:xfrm>
            <a:off x="360000" y="786654"/>
            <a:ext cx="8378825" cy="4421026"/>
          </a:xfrm>
        </p:spPr>
        <p:txBody>
          <a:bodyPr/>
          <a:lstStyle/>
          <a:p>
            <a:r>
              <a:rPr lang="de-DE" dirty="0"/>
              <a:t>Datasets used: adult dataset and iris dataset</a:t>
            </a:r>
          </a:p>
          <a:p>
            <a:r>
              <a:rPr lang="de-DE" dirty="0"/>
              <a:t>Example Workflows: </a:t>
            </a:r>
          </a:p>
          <a:p>
            <a:pPr lvl="1"/>
            <a:r>
              <a:rPr lang="de-DE" dirty="0"/>
              <a:t>„Dimensionality Reduction &amp; Outlier Detection“ </a:t>
            </a:r>
            <a:r>
              <a:rPr lang="de-DE" dirty="0">
                <a:hlinkClick r:id="rId2"/>
              </a:rPr>
              <a:t>https://kni.me/w/3eRugmiCNg6uSmOz</a:t>
            </a:r>
            <a:endParaRPr lang="de-DE" dirty="0"/>
          </a:p>
          <a:p>
            <a:pPr lvl="2"/>
            <a:r>
              <a:rPr lang="de-DE" dirty="0"/>
              <a:t>Manual flter</a:t>
            </a:r>
            <a:endParaRPr lang="en-US" dirty="0"/>
          </a:p>
          <a:p>
            <a:pPr lvl="2"/>
            <a:r>
              <a:rPr lang="en-GB" dirty="0"/>
              <a:t>Missing and constant value column filter</a:t>
            </a:r>
          </a:p>
          <a:p>
            <a:pPr lvl="2"/>
            <a:r>
              <a:rPr lang="en-GB" dirty="0"/>
              <a:t>Missing value handling</a:t>
            </a:r>
            <a:endParaRPr lang="en-US" dirty="0"/>
          </a:p>
          <a:p>
            <a:pPr lvl="2"/>
            <a:r>
              <a:rPr lang="en-GB" dirty="0"/>
              <a:t>Outliers handling</a:t>
            </a:r>
          </a:p>
          <a:p>
            <a:pPr marL="488950" lvl="2" indent="0">
              <a:buNone/>
            </a:pPr>
            <a:endParaRPr lang="en-US" dirty="0"/>
          </a:p>
          <a:p>
            <a:pPr lvl="1"/>
            <a:endParaRPr lang="en-US" dirty="0" smtClean="0"/>
          </a:p>
          <a:p>
            <a:pPr lvl="1"/>
            <a:r>
              <a:rPr lang="en-US" dirty="0" smtClean="0"/>
              <a:t>“</a:t>
            </a:r>
            <a:r>
              <a:rPr lang="en-US" dirty="0"/>
              <a:t>How to use normalization in a data science solution” </a:t>
            </a:r>
            <a:r>
              <a:rPr lang="en-US" dirty="0">
                <a:hlinkClick r:id="rId3"/>
              </a:rPr>
              <a:t>https://kni.me/w/l9AcqvFQbXp3AfNS</a:t>
            </a:r>
            <a:endParaRPr lang="en-US" dirty="0"/>
          </a:p>
          <a:p>
            <a:pPr lvl="2"/>
            <a:r>
              <a:rPr lang="en-GB" dirty="0"/>
              <a:t>Build normalization model</a:t>
            </a:r>
          </a:p>
          <a:p>
            <a:pPr lvl="2"/>
            <a:r>
              <a:rPr lang="en-GB" dirty="0"/>
              <a:t>Apply normalization model</a:t>
            </a:r>
          </a:p>
          <a:p>
            <a:pPr lvl="2"/>
            <a:r>
              <a:rPr lang="en-GB" dirty="0" err="1"/>
              <a:t>Denormalization</a:t>
            </a:r>
            <a:endParaRPr lang="de-DE" dirty="0"/>
          </a:p>
        </p:txBody>
      </p:sp>
      <p:sp>
        <p:nvSpPr>
          <p:cNvPr id="5" name="Footer Placeholder 4">
            <a:extLst>
              <a:ext uri="{FF2B5EF4-FFF2-40B4-BE49-F238E27FC236}">
                <a16:creationId xmlns:a16="http://schemas.microsoft.com/office/drawing/2014/main" id="{F0567576-0E0D-407A-8C49-526C03CEE39A}"/>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6" name="Picture 5"/>
          <p:cNvPicPr>
            <a:picLocks noChangeAspect="1"/>
          </p:cNvPicPr>
          <p:nvPr/>
        </p:nvPicPr>
        <p:blipFill>
          <a:blip r:embed="rId4"/>
          <a:stretch>
            <a:fillRect/>
          </a:stretch>
        </p:blipFill>
        <p:spPr>
          <a:xfrm>
            <a:off x="4778455" y="1935980"/>
            <a:ext cx="3687407" cy="1164157"/>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stretch>
            <a:fillRect/>
          </a:stretch>
        </p:blipFill>
        <p:spPr>
          <a:xfrm>
            <a:off x="4785277" y="3821905"/>
            <a:ext cx="3673761" cy="13307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05953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CCC17-844C-4D82-B098-B6D356F9FD48}"/>
              </a:ext>
            </a:extLst>
          </p:cNvPr>
          <p:cNvSpPr>
            <a:spLocks noGrp="1"/>
          </p:cNvSpPr>
          <p:nvPr>
            <p:ph type="title"/>
          </p:nvPr>
        </p:nvSpPr>
        <p:spPr/>
        <p:txBody>
          <a:bodyPr/>
          <a:lstStyle/>
          <a:p>
            <a:r>
              <a:rPr lang="de-DE" dirty="0"/>
              <a:t>Missing Values Imputation</a:t>
            </a:r>
            <a:endParaRPr lang="en-GB" dirty="0"/>
          </a:p>
        </p:txBody>
      </p:sp>
      <p:sp>
        <p:nvSpPr>
          <p:cNvPr id="4" name="Foliennummernplatzhalter 3">
            <a:extLst>
              <a:ext uri="{FF2B5EF4-FFF2-40B4-BE49-F238E27FC236}">
                <a16:creationId xmlns:a16="http://schemas.microsoft.com/office/drawing/2014/main" id="{3CEE3A7C-3DB8-8E4C-9910-2BE6D79F0A61}"/>
              </a:ext>
            </a:extLst>
          </p:cNvPr>
          <p:cNvSpPr>
            <a:spLocks noGrp="1"/>
          </p:cNvSpPr>
          <p:nvPr>
            <p:ph type="sldNum" sz="quarter" idx="13"/>
          </p:nvPr>
        </p:nvSpPr>
        <p:spPr/>
        <p:txBody>
          <a:bodyPr/>
          <a:lstStyle/>
          <a:p>
            <a:fld id="{220B6647-BD7A-7942-B66E-0DFF9B72D92D}" type="slidenum">
              <a:rPr lang="en-US" smtClean="0"/>
              <a:pPr/>
              <a:t>40</a:t>
            </a:fld>
            <a:endParaRPr lang="en-US"/>
          </a:p>
        </p:txBody>
      </p:sp>
      <p:sp>
        <p:nvSpPr>
          <p:cNvPr id="3" name="Content Placeholder 2">
            <a:extLst>
              <a:ext uri="{FF2B5EF4-FFF2-40B4-BE49-F238E27FC236}">
                <a16:creationId xmlns:a16="http://schemas.microsoft.com/office/drawing/2014/main" id="{57ACFD7E-68F8-4701-8820-B491739E29CD}"/>
              </a:ext>
            </a:extLst>
          </p:cNvPr>
          <p:cNvSpPr>
            <a:spLocks noGrp="1"/>
          </p:cNvSpPr>
          <p:nvPr>
            <p:ph type="body" sz="quarter" idx="14"/>
          </p:nvPr>
        </p:nvSpPr>
        <p:spPr/>
        <p:txBody>
          <a:bodyPr/>
          <a:lstStyle/>
          <a:p>
            <a:pPr marL="380985" indent="-380985">
              <a:spcBef>
                <a:spcPts val="1000"/>
              </a:spcBef>
              <a:buNone/>
            </a:pPr>
            <a:r>
              <a:rPr lang="de-DE" altLang="en-US" dirty="0">
                <a:sym typeface="Symbol" panose="05050102010706020507" pitchFamily="18" charset="2"/>
              </a:rPr>
              <a:t>How to handle missing values?</a:t>
            </a:r>
          </a:p>
          <a:p>
            <a:pPr marL="380985" indent="-380985">
              <a:spcBef>
                <a:spcPts val="600"/>
              </a:spcBef>
            </a:pPr>
            <a:r>
              <a:rPr lang="en-US" altLang="en-US" dirty="0"/>
              <a:t>Ignore/delete  the record</a:t>
            </a:r>
          </a:p>
          <a:p>
            <a:pPr marL="380985" indent="-380985">
              <a:lnSpc>
                <a:spcPct val="120000"/>
              </a:lnSpc>
              <a:spcBef>
                <a:spcPts val="600"/>
              </a:spcBef>
            </a:pPr>
            <a:endParaRPr lang="en-US" altLang="en-US" dirty="0"/>
          </a:p>
          <a:p>
            <a:pPr marL="380985" indent="-380985">
              <a:lnSpc>
                <a:spcPct val="120000"/>
              </a:lnSpc>
              <a:spcBef>
                <a:spcPts val="600"/>
              </a:spcBef>
            </a:pPr>
            <a:r>
              <a:rPr lang="en-US" altLang="en-US" dirty="0"/>
              <a:t>Fill in (impute) missing value as:</a:t>
            </a:r>
          </a:p>
          <a:p>
            <a:pPr marL="698472" lvl="1" indent="-317487">
              <a:lnSpc>
                <a:spcPct val="120000"/>
              </a:lnSpc>
              <a:spcBef>
                <a:spcPct val="0"/>
              </a:spcBef>
            </a:pPr>
            <a:r>
              <a:rPr lang="en-US" altLang="en-US" sz="1600" dirty="0"/>
              <a:t>Fixed value: e.g., “unknown”, -9999, -1 when only positive numbers in the domain, etc.</a:t>
            </a:r>
          </a:p>
          <a:p>
            <a:pPr marL="698472" lvl="1" indent="-317487">
              <a:lnSpc>
                <a:spcPct val="120000"/>
              </a:lnSpc>
              <a:spcBef>
                <a:spcPct val="0"/>
              </a:spcBef>
            </a:pPr>
            <a:r>
              <a:rPr lang="en-US" altLang="en-US" sz="1600" dirty="0"/>
              <a:t>Attribute mean / median / mode</a:t>
            </a:r>
          </a:p>
          <a:p>
            <a:pPr marL="698472" lvl="1" indent="-317487">
              <a:lnSpc>
                <a:spcPct val="120000"/>
              </a:lnSpc>
              <a:spcBef>
                <a:spcPct val="0"/>
              </a:spcBef>
            </a:pPr>
            <a:r>
              <a:rPr lang="en-US" altLang="en-US" sz="1600" dirty="0"/>
              <a:t>Attribute most frequent value</a:t>
            </a:r>
          </a:p>
          <a:p>
            <a:pPr marL="698472" lvl="1" indent="-317487">
              <a:lnSpc>
                <a:spcPct val="120000"/>
              </a:lnSpc>
              <a:spcBef>
                <a:spcPct val="0"/>
              </a:spcBef>
            </a:pPr>
            <a:r>
              <a:rPr lang="en-US" altLang="en-US" sz="1600" dirty="0"/>
              <a:t>Next / previous /avg interpolation / moving avg value (in time series)</a:t>
            </a:r>
          </a:p>
          <a:p>
            <a:pPr marL="698472" lvl="1" indent="-317487">
              <a:lnSpc>
                <a:spcPct val="120000"/>
              </a:lnSpc>
              <a:spcBef>
                <a:spcPct val="0"/>
              </a:spcBef>
            </a:pPr>
            <a:r>
              <a:rPr lang="en-US" altLang="en-US" sz="1600" dirty="0"/>
              <a:t>A predicted value based on the other attributes (inference-based such as Bayesian, Decision Tree, ...)</a:t>
            </a:r>
          </a:p>
          <a:p>
            <a:endParaRPr lang="en-GB" dirty="0"/>
          </a:p>
        </p:txBody>
      </p:sp>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428946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Outlier Detection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41</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774260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Clean Data: Outlier Detection</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42</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b="1" dirty="0"/>
              <a:t>What are outliers?</a:t>
            </a:r>
          </a:p>
          <a:p>
            <a:r>
              <a:rPr lang="de-DE" dirty="0"/>
              <a:t>Errors in measurements or exceptional conditions that don‘t describe the common functioning of the underlying system</a:t>
            </a:r>
          </a:p>
          <a:p>
            <a:r>
              <a:rPr lang="de-DE" dirty="0"/>
              <a:t>Outliers are supposed to be rare: removing them affects the system less than a wrong value</a:t>
            </a:r>
          </a:p>
          <a:p>
            <a:endParaRPr lang="de-DE" dirty="0"/>
          </a:p>
          <a:p>
            <a:r>
              <a:rPr lang="de-DE" dirty="0"/>
              <a:t>Completely drop the case</a:t>
            </a:r>
          </a:p>
          <a:p>
            <a:r>
              <a:rPr lang="de-DE" dirty="0"/>
              <a:t>Only remove/impute the suspicious values </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434603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E2342-62BC-45E3-91CC-44323ACA57F3}"/>
              </a:ext>
            </a:extLst>
          </p:cNvPr>
          <p:cNvSpPr>
            <a:spLocks noGrp="1"/>
          </p:cNvSpPr>
          <p:nvPr>
            <p:ph type="title"/>
          </p:nvPr>
        </p:nvSpPr>
        <p:spPr/>
        <p:txBody>
          <a:bodyPr/>
          <a:lstStyle/>
          <a:p>
            <a:r>
              <a:rPr lang="de-DE" dirty="0"/>
              <a:t>Clean Data: Outlier Detection</a:t>
            </a:r>
            <a:endParaRPr lang="en-GB" dirty="0"/>
          </a:p>
        </p:txBody>
      </p:sp>
      <p:sp>
        <p:nvSpPr>
          <p:cNvPr id="3" name="Slide Number Placeholder 2">
            <a:extLst>
              <a:ext uri="{FF2B5EF4-FFF2-40B4-BE49-F238E27FC236}">
                <a16:creationId xmlns:a16="http://schemas.microsoft.com/office/drawing/2014/main" id="{2FA53A61-F06B-4479-AA94-7198A3DC954E}"/>
              </a:ext>
            </a:extLst>
          </p:cNvPr>
          <p:cNvSpPr>
            <a:spLocks noGrp="1"/>
          </p:cNvSpPr>
          <p:nvPr>
            <p:ph type="sldNum" sz="quarter" idx="13"/>
          </p:nvPr>
        </p:nvSpPr>
        <p:spPr/>
        <p:txBody>
          <a:bodyPr/>
          <a:lstStyle/>
          <a:p>
            <a:fld id="{15C29056-5AFA-7949-831A-3EC086771171}" type="slidenum">
              <a:rPr lang="de-DE" smtClean="0"/>
              <a:pPr/>
              <a:t>43</a:t>
            </a:fld>
            <a:endParaRPr lang="de-DE" dirty="0"/>
          </a:p>
        </p:txBody>
      </p:sp>
      <p:sp>
        <p:nvSpPr>
          <p:cNvPr id="4" name="Text Placeholder 3">
            <a:extLst>
              <a:ext uri="{FF2B5EF4-FFF2-40B4-BE49-F238E27FC236}">
                <a16:creationId xmlns:a16="http://schemas.microsoft.com/office/drawing/2014/main" id="{D19EFF31-7D20-4F98-83EA-DF6052076863}"/>
              </a:ext>
            </a:extLst>
          </p:cNvPr>
          <p:cNvSpPr>
            <a:spLocks noGrp="1"/>
          </p:cNvSpPr>
          <p:nvPr>
            <p:ph type="body" sz="quarter" idx="14"/>
          </p:nvPr>
        </p:nvSpPr>
        <p:spPr/>
        <p:txBody>
          <a:bodyPr/>
          <a:lstStyle/>
          <a:p>
            <a:pPr algn="l"/>
            <a:r>
              <a:rPr lang="en-GB" b="0" i="0" u="none" strike="noStrike" baseline="0" dirty="0"/>
              <a:t>An </a:t>
            </a:r>
            <a:r>
              <a:rPr lang="en-GB" b="1" i="0" u="none" strike="noStrike" baseline="0" dirty="0"/>
              <a:t>outlier</a:t>
            </a:r>
            <a:r>
              <a:rPr lang="en-GB" b="0" i="0" u="none" strike="noStrike" baseline="0" dirty="0"/>
              <a:t> is a value or data object that is far away or very different from all or most of the other data.</a:t>
            </a:r>
          </a:p>
          <a:p>
            <a:pPr algn="l"/>
            <a:endParaRPr lang="en-GB" sz="1000" b="0" i="0" u="none" strike="noStrike" baseline="0" dirty="0"/>
          </a:p>
          <a:p>
            <a:pPr algn="l"/>
            <a:r>
              <a:rPr lang="en-GB" b="0" i="0" u="none" strike="noStrike" baseline="0" dirty="0"/>
              <a:t>Causes for outliers:</a:t>
            </a:r>
          </a:p>
          <a:p>
            <a:pPr lvl="1"/>
            <a:r>
              <a:rPr lang="en-GB" sz="1600" b="0" i="0" u="none" strike="noStrike" baseline="0" dirty="0"/>
              <a:t>Data </a:t>
            </a:r>
            <a:r>
              <a:rPr lang="en-GB" sz="1600" b="1" i="0" u="none" strike="noStrike" baseline="0" dirty="0"/>
              <a:t>quality </a:t>
            </a:r>
            <a:r>
              <a:rPr lang="en-GB" sz="1600" b="0" i="0" u="none" strike="noStrike" baseline="0" dirty="0"/>
              <a:t>problems (erroneous data coming from wrong measurements or typing mistakes)</a:t>
            </a:r>
          </a:p>
          <a:p>
            <a:pPr lvl="1"/>
            <a:r>
              <a:rPr lang="en-GB" sz="1600" b="0" i="0" u="none" strike="noStrike" baseline="0" dirty="0"/>
              <a:t>Exceptional or unusual </a:t>
            </a:r>
            <a:r>
              <a:rPr lang="en-GB" sz="1600" b="1" i="0" u="none" strike="noStrike" baseline="0" dirty="0"/>
              <a:t>situations</a:t>
            </a:r>
            <a:r>
              <a:rPr lang="en-GB" sz="1600" b="0" i="0" u="none" strike="noStrike" baseline="0" dirty="0"/>
              <a:t>/data objects.</a:t>
            </a:r>
          </a:p>
          <a:p>
            <a:pPr lvl="1"/>
            <a:endParaRPr lang="en-GB" sz="1000" b="0" i="0" u="none" strike="noStrike" baseline="0" dirty="0"/>
          </a:p>
          <a:p>
            <a:pPr algn="l"/>
            <a:r>
              <a:rPr lang="en-GB" b="0" i="0" u="none" strike="noStrike" baseline="0" dirty="0"/>
              <a:t>Outlier handling :</a:t>
            </a:r>
          </a:p>
          <a:p>
            <a:pPr lvl="1"/>
            <a:r>
              <a:rPr lang="en-GB" sz="1600" b="0" i="0" u="none" strike="noStrike" baseline="0" dirty="0"/>
              <a:t>Outliers coming from erroneous data should be </a:t>
            </a:r>
            <a:r>
              <a:rPr lang="en-GB" sz="1600" b="1" i="0" u="none" strike="noStrike" baseline="0" dirty="0"/>
              <a:t>excluded </a:t>
            </a:r>
            <a:r>
              <a:rPr lang="en-GB" sz="1600" b="0" i="0" u="none" strike="noStrike" baseline="0" dirty="0"/>
              <a:t>from the analysis.</a:t>
            </a:r>
          </a:p>
          <a:p>
            <a:pPr lvl="1"/>
            <a:r>
              <a:rPr lang="en-GB" sz="1600" b="0" i="0" u="none" strike="noStrike" baseline="0" dirty="0"/>
              <a:t>Even if the outliers are correct (exceptional data), it is sometimes useful to exclude them from the analysis.</a:t>
            </a:r>
          </a:p>
          <a:p>
            <a:pPr lvl="1"/>
            <a:r>
              <a:rPr lang="en-GB" sz="1600" b="0" i="0" u="none" strike="noStrike" baseline="0" dirty="0"/>
              <a:t>For example, a single extremely large outlier can lead to completely misleading values for the mean value.</a:t>
            </a:r>
            <a:endParaRPr lang="en-GB" sz="1600" dirty="0"/>
          </a:p>
        </p:txBody>
      </p:sp>
      <p:sp>
        <p:nvSpPr>
          <p:cNvPr id="5" name="Footer Placeholder 4">
            <a:extLst>
              <a:ext uri="{FF2B5EF4-FFF2-40B4-BE49-F238E27FC236}">
                <a16:creationId xmlns:a16="http://schemas.microsoft.com/office/drawing/2014/main" id="{ED6B8C65-750F-434F-B424-723CE6D5A3F7}"/>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2112114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CFA7E-76C2-47AB-8DCB-BFAFCCD7D93C}"/>
              </a:ext>
            </a:extLst>
          </p:cNvPr>
          <p:cNvSpPr>
            <a:spLocks noGrp="1"/>
          </p:cNvSpPr>
          <p:nvPr>
            <p:ph type="title"/>
          </p:nvPr>
        </p:nvSpPr>
        <p:spPr/>
        <p:txBody>
          <a:bodyPr/>
          <a:lstStyle/>
          <a:p>
            <a:r>
              <a:rPr lang="de-DE" dirty="0"/>
              <a:t>Outlier Detection: Single Attribute</a:t>
            </a:r>
            <a:endParaRPr lang="en-GB" dirty="0"/>
          </a:p>
        </p:txBody>
      </p:sp>
      <p:sp>
        <p:nvSpPr>
          <p:cNvPr id="3" name="Slide Number Placeholder 2">
            <a:extLst>
              <a:ext uri="{FF2B5EF4-FFF2-40B4-BE49-F238E27FC236}">
                <a16:creationId xmlns:a16="http://schemas.microsoft.com/office/drawing/2014/main" id="{592021AF-1FBF-411F-B6DA-AD86F0DF9769}"/>
              </a:ext>
            </a:extLst>
          </p:cNvPr>
          <p:cNvSpPr>
            <a:spLocks noGrp="1"/>
          </p:cNvSpPr>
          <p:nvPr>
            <p:ph type="sldNum" sz="quarter" idx="13"/>
          </p:nvPr>
        </p:nvSpPr>
        <p:spPr/>
        <p:txBody>
          <a:bodyPr/>
          <a:lstStyle/>
          <a:p>
            <a:fld id="{15C29056-5AFA-7949-831A-3EC086771171}" type="slidenum">
              <a:rPr lang="de-DE" smtClean="0"/>
              <a:pPr/>
              <a:t>44</a:t>
            </a:fld>
            <a:endParaRPr lang="de-DE" dirty="0"/>
          </a:p>
        </p:txBody>
      </p:sp>
      <p:sp>
        <p:nvSpPr>
          <p:cNvPr id="4" name="Text Placeholder 3">
            <a:extLst>
              <a:ext uri="{FF2B5EF4-FFF2-40B4-BE49-F238E27FC236}">
                <a16:creationId xmlns:a16="http://schemas.microsoft.com/office/drawing/2014/main" id="{3C6A18DB-AA82-423A-924D-67D392B7B754}"/>
              </a:ext>
            </a:extLst>
          </p:cNvPr>
          <p:cNvSpPr>
            <a:spLocks noGrp="1"/>
          </p:cNvSpPr>
          <p:nvPr>
            <p:ph type="body" sz="quarter" idx="14"/>
          </p:nvPr>
        </p:nvSpPr>
        <p:spPr/>
        <p:txBody>
          <a:bodyPr/>
          <a:lstStyle/>
          <a:p>
            <a:pPr marL="6350" indent="0">
              <a:buNone/>
            </a:pPr>
            <a:r>
              <a:rPr lang="de-DE" dirty="0"/>
              <a:t>Categorical Attributes</a:t>
            </a:r>
          </a:p>
          <a:p>
            <a:pPr lvl="1"/>
            <a:r>
              <a:rPr lang="en-GB" sz="1600" b="0" i="0" u="none" strike="noStrike" baseline="0" dirty="0"/>
              <a:t>An outlier is a value that occurs with a </a:t>
            </a:r>
            <a:r>
              <a:rPr lang="en-GB" sz="1600" b="1" i="0" u="none" strike="noStrike" baseline="0" dirty="0"/>
              <a:t>frequency extremely lower </a:t>
            </a:r>
            <a:r>
              <a:rPr lang="en-GB" sz="1600" b="0" i="0" u="none" strike="noStrike" baseline="0" dirty="0"/>
              <a:t>than the frequency of all other values.</a:t>
            </a:r>
          </a:p>
          <a:p>
            <a:pPr lvl="1"/>
            <a:endParaRPr lang="en-GB" b="0" i="0" u="none" strike="noStrike" baseline="0" dirty="0"/>
          </a:p>
          <a:p>
            <a:pPr marL="6350" indent="0" algn="l">
              <a:buNone/>
            </a:pPr>
            <a:r>
              <a:rPr lang="en-GB" b="1" i="0" u="none" strike="noStrike" baseline="0" dirty="0"/>
              <a:t>Example</a:t>
            </a:r>
            <a:r>
              <a:rPr lang="en-GB" b="0" i="0" u="none" strike="noStrike" baseline="0" dirty="0"/>
              <a:t>: Automatic quality control system</a:t>
            </a:r>
          </a:p>
          <a:p>
            <a:pPr lvl="1"/>
            <a:r>
              <a:rPr lang="en-GB" sz="1600" b="1" i="0" u="none" strike="noStrike" baseline="0" dirty="0"/>
              <a:t>Goal</a:t>
            </a:r>
            <a:r>
              <a:rPr lang="en-GB" sz="1600" b="0" i="0" u="none" strike="noStrike" baseline="0" dirty="0"/>
              <a:t>: Train a classifier, classifying the parts as correct or with failures based on measurements of the produced parts.</a:t>
            </a:r>
          </a:p>
          <a:p>
            <a:pPr lvl="1"/>
            <a:r>
              <a:rPr lang="en-GB" sz="1600" b="0" i="0" u="none" strike="noStrike" baseline="0" dirty="0"/>
              <a:t>The frequency of the correct parts will be so high that the parts with failure might be considered as outliers.</a:t>
            </a:r>
          </a:p>
          <a:p>
            <a:pPr lvl="1"/>
            <a:endParaRPr lang="en-GB" b="0" i="0" u="none" strike="noStrike" baseline="0" dirty="0"/>
          </a:p>
          <a:p>
            <a:pPr marL="6350" indent="0">
              <a:buNone/>
            </a:pPr>
            <a:r>
              <a:rPr lang="en-GB" dirty="0"/>
              <a:t>Numerical Attributes</a:t>
            </a:r>
          </a:p>
          <a:p>
            <a:pPr lvl="1"/>
            <a:r>
              <a:rPr lang="en-GB" sz="1600" b="0" i="0" u="none" strike="noStrike" baseline="0" dirty="0"/>
              <a:t>Outliers in boxplots.</a:t>
            </a:r>
          </a:p>
          <a:p>
            <a:pPr lvl="1"/>
            <a:r>
              <a:rPr lang="en-GB" sz="1600" b="0" i="0" u="none" strike="noStrike" baseline="0" dirty="0"/>
              <a:t>Statistical tests, for example Grubb’s test</a:t>
            </a:r>
            <a:endParaRPr lang="en-GB" sz="1600" dirty="0"/>
          </a:p>
        </p:txBody>
      </p:sp>
      <p:sp>
        <p:nvSpPr>
          <p:cNvPr id="5" name="Footer Placeholder 4">
            <a:extLst>
              <a:ext uri="{FF2B5EF4-FFF2-40B4-BE49-F238E27FC236}">
                <a16:creationId xmlns:a16="http://schemas.microsoft.com/office/drawing/2014/main" id="{48D66B0A-F857-463A-8590-7FABC9A16D03}"/>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2887186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1145-6085-49BC-978E-366B201DA12B}"/>
              </a:ext>
            </a:extLst>
          </p:cNvPr>
          <p:cNvSpPr>
            <a:spLocks noGrp="1"/>
          </p:cNvSpPr>
          <p:nvPr>
            <p:ph type="title"/>
          </p:nvPr>
        </p:nvSpPr>
        <p:spPr/>
        <p:txBody>
          <a:bodyPr/>
          <a:lstStyle/>
          <a:p>
            <a:r>
              <a:rPr lang="de-DE" dirty="0"/>
              <a:t>Outlier Detection</a:t>
            </a:r>
            <a:endParaRPr lang="en-GB" dirty="0"/>
          </a:p>
        </p:txBody>
      </p:sp>
      <p:sp>
        <p:nvSpPr>
          <p:cNvPr id="4" name="Foliennummernplatzhalter 3">
            <a:extLst>
              <a:ext uri="{FF2B5EF4-FFF2-40B4-BE49-F238E27FC236}">
                <a16:creationId xmlns:a16="http://schemas.microsoft.com/office/drawing/2014/main" id="{04842671-9DB2-5D4F-9B72-C2BD0AFDC528}"/>
              </a:ext>
            </a:extLst>
          </p:cNvPr>
          <p:cNvSpPr>
            <a:spLocks noGrp="1"/>
          </p:cNvSpPr>
          <p:nvPr>
            <p:ph type="sldNum" sz="quarter" idx="13"/>
          </p:nvPr>
        </p:nvSpPr>
        <p:spPr/>
        <p:txBody>
          <a:bodyPr/>
          <a:lstStyle/>
          <a:p>
            <a:fld id="{220B6647-BD7A-7942-B66E-0DFF9B72D92D}" type="slidenum">
              <a:rPr lang="en-US" smtClean="0"/>
              <a:pPr/>
              <a:t>45</a:t>
            </a:fld>
            <a:endParaRPr lang="en-US"/>
          </a:p>
        </p:txBody>
      </p:sp>
      <p:sp>
        <p:nvSpPr>
          <p:cNvPr id="3" name="Content Placeholder 2">
            <a:extLst>
              <a:ext uri="{FF2B5EF4-FFF2-40B4-BE49-F238E27FC236}">
                <a16:creationId xmlns:a16="http://schemas.microsoft.com/office/drawing/2014/main" id="{F6A98DB6-DB81-4A7B-94CF-0A3926857B3C}"/>
              </a:ext>
            </a:extLst>
          </p:cNvPr>
          <p:cNvSpPr>
            <a:spLocks noGrp="1"/>
          </p:cNvSpPr>
          <p:nvPr>
            <p:ph type="body" sz="quarter" idx="14"/>
          </p:nvPr>
        </p:nvSpPr>
        <p:spPr/>
        <p:txBody>
          <a:bodyPr>
            <a:normAutofit/>
          </a:bodyPr>
          <a:lstStyle/>
          <a:p>
            <a:r>
              <a:rPr lang="en-GB" dirty="0"/>
              <a:t>An outlier could be, for example, a rare </a:t>
            </a:r>
            <a:r>
              <a:rPr lang="en-GB" dirty="0" smtClean="0"/>
              <a:t>behaviour, </a:t>
            </a:r>
            <a:r>
              <a:rPr lang="en-GB" dirty="0"/>
              <a:t>a system defect, a measurement error, or a reaction to an unexpected event</a:t>
            </a:r>
          </a:p>
          <a:p>
            <a:pPr marL="0" indent="0">
              <a:buNone/>
            </a:pPr>
            <a:endParaRPr lang="en-GB" dirty="0"/>
          </a:p>
          <a:p>
            <a:endParaRPr lang="en-GB" dirty="0"/>
          </a:p>
          <a:p>
            <a:endParaRPr lang="en-GB" dirty="0"/>
          </a:p>
        </p:txBody>
      </p:sp>
      <p:pic>
        <p:nvPicPr>
          <p:cNvPr id="5" name="Picture 4">
            <a:extLst>
              <a:ext uri="{FF2B5EF4-FFF2-40B4-BE49-F238E27FC236}">
                <a16:creationId xmlns:a16="http://schemas.microsoft.com/office/drawing/2014/main" id="{BC05B2EC-A173-47ED-A5C0-A933AF2B7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8350" y="2469129"/>
            <a:ext cx="4715650" cy="2320216"/>
          </a:xfrm>
          <a:prstGeom prst="rect">
            <a:avLst/>
          </a:prstGeom>
        </p:spPr>
      </p:pic>
      <p:pic>
        <p:nvPicPr>
          <p:cNvPr id="7" name="Picture 6" descr="A picture containing object&#10;&#10;Description automatically generated">
            <a:extLst>
              <a:ext uri="{FF2B5EF4-FFF2-40B4-BE49-F238E27FC236}">
                <a16:creationId xmlns:a16="http://schemas.microsoft.com/office/drawing/2014/main" id="{934D28C5-4F10-4E00-8FB5-29A5B578F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00" y="2883904"/>
            <a:ext cx="3410428" cy="1052660"/>
          </a:xfrm>
          <a:prstGeom prst="rect">
            <a:avLst/>
          </a:prstGeom>
        </p:spPr>
      </p:pic>
      <p:sp>
        <p:nvSpPr>
          <p:cNvPr id="8"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929936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1145-6085-49BC-978E-366B201DA12B}"/>
              </a:ext>
            </a:extLst>
          </p:cNvPr>
          <p:cNvSpPr>
            <a:spLocks noGrp="1"/>
          </p:cNvSpPr>
          <p:nvPr>
            <p:ph type="title"/>
          </p:nvPr>
        </p:nvSpPr>
        <p:spPr/>
        <p:txBody>
          <a:bodyPr/>
          <a:lstStyle/>
          <a:p>
            <a:r>
              <a:rPr lang="de-DE" dirty="0"/>
              <a:t>Outlier Detection: Motivation</a:t>
            </a:r>
            <a:endParaRPr lang="en-GB" dirty="0"/>
          </a:p>
        </p:txBody>
      </p:sp>
      <p:sp>
        <p:nvSpPr>
          <p:cNvPr id="4" name="Foliennummernplatzhalter 3">
            <a:extLst>
              <a:ext uri="{FF2B5EF4-FFF2-40B4-BE49-F238E27FC236}">
                <a16:creationId xmlns:a16="http://schemas.microsoft.com/office/drawing/2014/main" id="{5B812EE5-BB24-134A-A7B2-24CF7B0F7D14}"/>
              </a:ext>
            </a:extLst>
          </p:cNvPr>
          <p:cNvSpPr>
            <a:spLocks noGrp="1"/>
          </p:cNvSpPr>
          <p:nvPr>
            <p:ph type="sldNum" sz="quarter" idx="13"/>
          </p:nvPr>
        </p:nvSpPr>
        <p:spPr/>
        <p:txBody>
          <a:bodyPr/>
          <a:lstStyle/>
          <a:p>
            <a:fld id="{220B6647-BD7A-7942-B66E-0DFF9B72D92D}" type="slidenum">
              <a:rPr lang="en-US" smtClean="0"/>
              <a:pPr/>
              <a:t>46</a:t>
            </a:fld>
            <a:endParaRPr lang="en-US"/>
          </a:p>
        </p:txBody>
      </p:sp>
      <p:sp>
        <p:nvSpPr>
          <p:cNvPr id="3" name="Content Placeholder 2">
            <a:extLst>
              <a:ext uri="{FF2B5EF4-FFF2-40B4-BE49-F238E27FC236}">
                <a16:creationId xmlns:a16="http://schemas.microsoft.com/office/drawing/2014/main" id="{F6A98DB6-DB81-4A7B-94CF-0A3926857B3C}"/>
              </a:ext>
            </a:extLst>
          </p:cNvPr>
          <p:cNvSpPr>
            <a:spLocks noGrp="1"/>
          </p:cNvSpPr>
          <p:nvPr>
            <p:ph type="body" sz="quarter" idx="14"/>
          </p:nvPr>
        </p:nvSpPr>
        <p:spPr/>
        <p:txBody>
          <a:bodyPr>
            <a:normAutofit/>
          </a:bodyPr>
          <a:lstStyle/>
          <a:p>
            <a:r>
              <a:rPr lang="en-GB" sz="2000" dirty="0"/>
              <a:t>Why finding outliers is important?</a:t>
            </a:r>
          </a:p>
          <a:p>
            <a:pPr lvl="1"/>
            <a:r>
              <a:rPr lang="en-GB" sz="1600" dirty="0"/>
              <a:t>Summarize data by statistics that represent the majority of the data</a:t>
            </a:r>
          </a:p>
          <a:p>
            <a:pPr lvl="1"/>
            <a:r>
              <a:rPr lang="en-GB" sz="1600" dirty="0"/>
              <a:t>Train a model that generalizes to new data</a:t>
            </a:r>
          </a:p>
          <a:p>
            <a:pPr lvl="1"/>
            <a:r>
              <a:rPr lang="en-GB" sz="1600" dirty="0"/>
              <a:t>Finding the outliers can also be the focus of the analysis and not only data cleaning</a:t>
            </a:r>
          </a:p>
          <a:p>
            <a:endParaRPr lang="en-GB" dirty="0"/>
          </a:p>
        </p:txBody>
      </p:sp>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437680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1145-6085-49BC-978E-366B201DA12B}"/>
              </a:ext>
            </a:extLst>
          </p:cNvPr>
          <p:cNvSpPr>
            <a:spLocks noGrp="1"/>
          </p:cNvSpPr>
          <p:nvPr>
            <p:ph type="title"/>
          </p:nvPr>
        </p:nvSpPr>
        <p:spPr/>
        <p:txBody>
          <a:bodyPr/>
          <a:lstStyle/>
          <a:p>
            <a:r>
              <a:rPr lang="de-DE" dirty="0"/>
              <a:t>Outlier Detection Techniques</a:t>
            </a:r>
            <a:endParaRPr lang="en-GB" dirty="0"/>
          </a:p>
        </p:txBody>
      </p:sp>
      <p:sp>
        <p:nvSpPr>
          <p:cNvPr id="4" name="Foliennummernplatzhalter 3">
            <a:extLst>
              <a:ext uri="{FF2B5EF4-FFF2-40B4-BE49-F238E27FC236}">
                <a16:creationId xmlns:a16="http://schemas.microsoft.com/office/drawing/2014/main" id="{65707BA1-4924-3D47-B968-57A481AC78D6}"/>
              </a:ext>
            </a:extLst>
          </p:cNvPr>
          <p:cNvSpPr>
            <a:spLocks noGrp="1"/>
          </p:cNvSpPr>
          <p:nvPr>
            <p:ph type="sldNum" sz="quarter" idx="13"/>
          </p:nvPr>
        </p:nvSpPr>
        <p:spPr/>
        <p:txBody>
          <a:bodyPr/>
          <a:lstStyle/>
          <a:p>
            <a:fld id="{220B6647-BD7A-7942-B66E-0DFF9B72D92D}" type="slidenum">
              <a:rPr lang="en-US" smtClean="0"/>
              <a:pPr/>
              <a:t>47</a:t>
            </a:fld>
            <a:endParaRPr lang="en-US"/>
          </a:p>
        </p:txBody>
      </p:sp>
      <p:sp>
        <p:nvSpPr>
          <p:cNvPr id="3" name="Content Placeholder 2">
            <a:extLst>
              <a:ext uri="{FF2B5EF4-FFF2-40B4-BE49-F238E27FC236}">
                <a16:creationId xmlns:a16="http://schemas.microsoft.com/office/drawing/2014/main" id="{F6A98DB6-DB81-4A7B-94CF-0A3926857B3C}"/>
              </a:ext>
            </a:extLst>
          </p:cNvPr>
          <p:cNvSpPr>
            <a:spLocks noGrp="1"/>
          </p:cNvSpPr>
          <p:nvPr>
            <p:ph type="body" sz="quarter" idx="14"/>
          </p:nvPr>
        </p:nvSpPr>
        <p:spPr/>
        <p:txBody>
          <a:bodyPr>
            <a:normAutofit/>
          </a:bodyPr>
          <a:lstStyle/>
          <a:p>
            <a:r>
              <a:rPr lang="en-GB" dirty="0"/>
              <a:t>Knowledge-based</a:t>
            </a:r>
          </a:p>
          <a:p>
            <a:pPr lvl="1"/>
            <a:r>
              <a:rPr lang="en-GB" dirty="0"/>
              <a:t>We know that a 200 year old person must be a mistake</a:t>
            </a:r>
          </a:p>
          <a:p>
            <a:pPr lvl="1"/>
            <a:r>
              <a:rPr lang="en-GB" dirty="0"/>
              <a:t>We know that “A” in a number corpus is an outlier</a:t>
            </a:r>
          </a:p>
          <a:p>
            <a:r>
              <a:rPr lang="en-GB" dirty="0"/>
              <a:t>Statistics-based</a:t>
            </a:r>
          </a:p>
          <a:p>
            <a:pPr lvl="1"/>
            <a:r>
              <a:rPr lang="en-GB" dirty="0"/>
              <a:t>Distance from the median </a:t>
            </a:r>
          </a:p>
          <a:p>
            <a:pPr lvl="1"/>
            <a:r>
              <a:rPr lang="en-GB" dirty="0"/>
              <a:t>Position in the distribution tails </a:t>
            </a:r>
          </a:p>
          <a:p>
            <a:pPr lvl="1"/>
            <a:r>
              <a:rPr lang="en-GB" dirty="0"/>
              <a:t>Distance to the closest cluster </a:t>
            </a:r>
            <a:r>
              <a:rPr lang="en-GB" dirty="0" err="1"/>
              <a:t>center</a:t>
            </a:r>
            <a:endParaRPr lang="en-GB" dirty="0"/>
          </a:p>
          <a:p>
            <a:pPr lvl="1"/>
            <a:r>
              <a:rPr lang="en-GB" dirty="0"/>
              <a:t>Error produced by an autoencoder</a:t>
            </a:r>
          </a:p>
          <a:p>
            <a:pPr lvl="1"/>
            <a:r>
              <a:rPr lang="en-GB" dirty="0"/>
              <a:t>Number of random splits to isolate a data point </a:t>
            </a:r>
            <a:br>
              <a:rPr lang="en-GB" dirty="0"/>
            </a:br>
            <a:r>
              <a:rPr lang="en-GB" dirty="0"/>
              <a:t>from other data</a:t>
            </a:r>
          </a:p>
        </p:txBody>
      </p:sp>
      <p:pic>
        <p:nvPicPr>
          <p:cNvPr id="5" name="Picture 4" descr="A picture containing object, clock&#10;&#10;Description automatically generated">
            <a:extLst>
              <a:ext uri="{FF2B5EF4-FFF2-40B4-BE49-F238E27FC236}">
                <a16:creationId xmlns:a16="http://schemas.microsoft.com/office/drawing/2014/main" id="{58A2DF40-3E08-4EDC-90A9-795CEF05E8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4279" y="2419049"/>
            <a:ext cx="315378" cy="1555865"/>
          </a:xfrm>
          <a:prstGeom prst="rect">
            <a:avLst/>
          </a:prstGeom>
          <a:ln>
            <a:solidFill>
              <a:schemeClr val="tx2"/>
            </a:solidFill>
          </a:ln>
        </p:spPr>
      </p:pic>
      <p:pic>
        <p:nvPicPr>
          <p:cNvPr id="7" name="Picture 6" descr="A close up of a sign&#10;&#10;Description automatically generated">
            <a:extLst>
              <a:ext uri="{FF2B5EF4-FFF2-40B4-BE49-F238E27FC236}">
                <a16:creationId xmlns:a16="http://schemas.microsoft.com/office/drawing/2014/main" id="{23AC014E-308C-4532-BD96-A20C9C35B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5733" y="1066521"/>
            <a:ext cx="1512168" cy="1067826"/>
          </a:xfrm>
          <a:prstGeom prst="rect">
            <a:avLst/>
          </a:prstGeom>
          <a:ln>
            <a:solidFill>
              <a:schemeClr val="tx2"/>
            </a:solidFill>
          </a:ln>
        </p:spPr>
      </p:pic>
      <p:pic>
        <p:nvPicPr>
          <p:cNvPr id="9" name="Picture 8">
            <a:extLst>
              <a:ext uri="{FF2B5EF4-FFF2-40B4-BE49-F238E27FC236}">
                <a16:creationId xmlns:a16="http://schemas.microsoft.com/office/drawing/2014/main" id="{1C7BCE13-0775-4B22-9E41-746219BC00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5149" y="1067220"/>
            <a:ext cx="1430805" cy="1067127"/>
          </a:xfrm>
          <a:prstGeom prst="rect">
            <a:avLst/>
          </a:prstGeom>
          <a:ln>
            <a:solidFill>
              <a:schemeClr val="tx2"/>
            </a:solidFill>
          </a:ln>
        </p:spPr>
      </p:pic>
      <p:pic>
        <p:nvPicPr>
          <p:cNvPr id="11" name="Picture 10">
            <a:extLst>
              <a:ext uri="{FF2B5EF4-FFF2-40B4-BE49-F238E27FC236}">
                <a16:creationId xmlns:a16="http://schemas.microsoft.com/office/drawing/2014/main" id="{21E515C8-3BB3-4566-A0D0-E4D07D75AB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5733" y="2419049"/>
            <a:ext cx="3340221" cy="946467"/>
          </a:xfrm>
          <a:prstGeom prst="rect">
            <a:avLst/>
          </a:prstGeom>
          <a:ln>
            <a:solidFill>
              <a:schemeClr val="tx2"/>
            </a:solidFill>
          </a:ln>
        </p:spPr>
      </p:pic>
      <p:pic>
        <p:nvPicPr>
          <p:cNvPr id="13" name="Picture 12" descr="A screenshot of a cell phone&#10;&#10;Description automatically generated">
            <a:extLst>
              <a:ext uri="{FF2B5EF4-FFF2-40B4-BE49-F238E27FC236}">
                <a16:creationId xmlns:a16="http://schemas.microsoft.com/office/drawing/2014/main" id="{CE08A697-0F68-4BEB-8CC9-FA3E9F29CF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8950" y="3559697"/>
            <a:ext cx="1577004" cy="1555865"/>
          </a:xfrm>
          <a:prstGeom prst="rect">
            <a:avLst/>
          </a:prstGeom>
          <a:ln>
            <a:solidFill>
              <a:schemeClr val="tx2"/>
            </a:solidFill>
          </a:ln>
        </p:spPr>
      </p:pic>
      <p:sp>
        <p:nvSpPr>
          <p:cNvPr id="10"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101108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38E8-2FCD-DA40-9F82-8936F03D5D05}"/>
              </a:ext>
            </a:extLst>
          </p:cNvPr>
          <p:cNvSpPr>
            <a:spLocks noGrp="1"/>
          </p:cNvSpPr>
          <p:nvPr>
            <p:ph type="title"/>
          </p:nvPr>
        </p:nvSpPr>
        <p:spPr/>
        <p:txBody>
          <a:bodyPr/>
          <a:lstStyle/>
          <a:p>
            <a:r>
              <a:rPr lang="en-US" dirty="0"/>
              <a:t>Outlier Detection Techniques</a:t>
            </a:r>
          </a:p>
        </p:txBody>
      </p:sp>
      <p:sp>
        <p:nvSpPr>
          <p:cNvPr id="4" name="Slide Number Placeholder 3">
            <a:extLst>
              <a:ext uri="{FF2B5EF4-FFF2-40B4-BE49-F238E27FC236}">
                <a16:creationId xmlns:a16="http://schemas.microsoft.com/office/drawing/2014/main" id="{39BE6F25-5470-4848-A828-67F248512C7A}"/>
              </a:ext>
            </a:extLst>
          </p:cNvPr>
          <p:cNvSpPr>
            <a:spLocks noGrp="1"/>
          </p:cNvSpPr>
          <p:nvPr>
            <p:ph type="sldNum" sz="quarter" idx="13"/>
          </p:nvPr>
        </p:nvSpPr>
        <p:spPr/>
        <p:txBody>
          <a:bodyPr/>
          <a:lstStyle/>
          <a:p>
            <a:fld id="{E3088C6F-39DC-4C67-925A-4A85674A70E5}" type="slidenum">
              <a:rPr lang="en-US" smtClean="0"/>
              <a:t>48</a:t>
            </a:fld>
            <a:endParaRPr lang="en-US" dirty="0"/>
          </a:p>
        </p:txBody>
      </p:sp>
      <p:sp>
        <p:nvSpPr>
          <p:cNvPr id="3" name="Content Placeholder 2">
            <a:extLst>
              <a:ext uri="{FF2B5EF4-FFF2-40B4-BE49-F238E27FC236}">
                <a16:creationId xmlns:a16="http://schemas.microsoft.com/office/drawing/2014/main" id="{ABF1C992-C838-0843-806C-FD19B355529E}"/>
              </a:ext>
            </a:extLst>
          </p:cNvPr>
          <p:cNvSpPr>
            <a:spLocks noGrp="1"/>
          </p:cNvSpPr>
          <p:nvPr>
            <p:ph type="body" sz="quarter" idx="14"/>
          </p:nvPr>
        </p:nvSpPr>
        <p:spPr/>
        <p:txBody>
          <a:bodyPr>
            <a:normAutofit/>
          </a:bodyPr>
          <a:lstStyle/>
          <a:p>
            <a:r>
              <a:rPr lang="en-US" sz="2000" dirty="0"/>
              <a:t>Quantile-based: Box plot</a:t>
            </a:r>
          </a:p>
          <a:p>
            <a:r>
              <a:rPr lang="en-US" sz="2000" dirty="0"/>
              <a:t>Distribution-based: Z-Score</a:t>
            </a:r>
          </a:p>
          <a:p>
            <a:r>
              <a:rPr lang="en-US" sz="2000" dirty="0"/>
              <a:t>Cluster-based: DBSCAN</a:t>
            </a:r>
          </a:p>
          <a:p>
            <a:r>
              <a:rPr lang="en-US" sz="2000" dirty="0"/>
              <a:t>Neural Autoencoder</a:t>
            </a:r>
          </a:p>
          <a:p>
            <a:r>
              <a:rPr lang="en-US" sz="2000" dirty="0"/>
              <a:t>Isolation Forest</a:t>
            </a:r>
          </a:p>
          <a:p>
            <a:r>
              <a:rPr lang="en-US" sz="2000" dirty="0"/>
              <a:t>…</a:t>
            </a:r>
          </a:p>
          <a:p>
            <a:pPr marL="0" indent="0">
              <a:buNone/>
            </a:pPr>
            <a:endParaRPr lang="en-US" dirty="0"/>
          </a:p>
        </p:txBody>
      </p:sp>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242487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 clock&#10;&#10;Description automatically generated">
            <a:extLst>
              <a:ext uri="{FF2B5EF4-FFF2-40B4-BE49-F238E27FC236}">
                <a16:creationId xmlns:a16="http://schemas.microsoft.com/office/drawing/2014/main" id="{CBE66B36-6D1B-4237-9345-A54D0C9BBB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3792" y="2055900"/>
            <a:ext cx="602695" cy="2973296"/>
          </a:xfrm>
          <a:prstGeom prst="rect">
            <a:avLst/>
          </a:prstGeom>
          <a:ln>
            <a:solidFill>
              <a:schemeClr val="tx2"/>
            </a:solidFill>
          </a:ln>
        </p:spPr>
      </p:pic>
      <p:sp>
        <p:nvSpPr>
          <p:cNvPr id="2" name="Title 1">
            <a:extLst>
              <a:ext uri="{FF2B5EF4-FFF2-40B4-BE49-F238E27FC236}">
                <a16:creationId xmlns:a16="http://schemas.microsoft.com/office/drawing/2014/main" id="{06D98646-3BD5-4DA9-9224-86E59B02E3D4}"/>
              </a:ext>
            </a:extLst>
          </p:cNvPr>
          <p:cNvSpPr>
            <a:spLocks noGrp="1"/>
          </p:cNvSpPr>
          <p:nvPr>
            <p:ph type="title"/>
          </p:nvPr>
        </p:nvSpPr>
        <p:spPr/>
        <p:txBody>
          <a:bodyPr/>
          <a:lstStyle/>
          <a:p>
            <a:r>
              <a:rPr lang="en-US" dirty="0"/>
              <a:t>Quartile based (Box Plots)</a:t>
            </a:r>
          </a:p>
        </p:txBody>
      </p:sp>
      <p:sp>
        <p:nvSpPr>
          <p:cNvPr id="4" name="Slide Number Placeholder 3">
            <a:extLst>
              <a:ext uri="{FF2B5EF4-FFF2-40B4-BE49-F238E27FC236}">
                <a16:creationId xmlns:a16="http://schemas.microsoft.com/office/drawing/2014/main" id="{266F2E12-833E-4159-A978-A5B3EEE519EA}"/>
              </a:ext>
            </a:extLst>
          </p:cNvPr>
          <p:cNvSpPr>
            <a:spLocks noGrp="1"/>
          </p:cNvSpPr>
          <p:nvPr>
            <p:ph type="sldNum" sz="quarter" idx="13"/>
          </p:nvPr>
        </p:nvSpPr>
        <p:spPr/>
        <p:txBody>
          <a:bodyPr/>
          <a:lstStyle/>
          <a:p>
            <a:fld id="{220B6647-BD7A-7942-B66E-0DFF9B72D92D}" type="slidenum">
              <a:rPr lang="en-US" smtClean="0"/>
              <a:pPr/>
              <a:t>49</a:t>
            </a:fld>
            <a:endParaRPr lang="en-US"/>
          </a:p>
        </p:txBody>
      </p:sp>
      <p:sp>
        <p:nvSpPr>
          <p:cNvPr id="6" name="Text Placeholder 5">
            <a:extLst>
              <a:ext uri="{FF2B5EF4-FFF2-40B4-BE49-F238E27FC236}">
                <a16:creationId xmlns:a16="http://schemas.microsoft.com/office/drawing/2014/main" id="{E3CA628B-6276-4FA1-A125-738950C40921}"/>
              </a:ext>
            </a:extLst>
          </p:cNvPr>
          <p:cNvSpPr>
            <a:spLocks noGrp="1"/>
          </p:cNvSpPr>
          <p:nvPr>
            <p:ph type="body" sz="quarter" idx="14"/>
          </p:nvPr>
        </p:nvSpPr>
        <p:spPr/>
        <p:txBody>
          <a:bodyPr/>
          <a:lstStyle/>
          <a:p>
            <a:r>
              <a:rPr lang="en-US" dirty="0"/>
              <a:t>Challenges:</a:t>
            </a:r>
          </a:p>
          <a:p>
            <a:pPr lvl="1"/>
            <a:r>
              <a:rPr lang="en-US" dirty="0"/>
              <a:t>Outliers in the data expand the quantiles</a:t>
            </a:r>
          </a:p>
          <a:p>
            <a:pPr lvl="1"/>
            <a:r>
              <a:rPr lang="en-US" dirty="0"/>
              <a:t>Skewed data might require different </a:t>
            </a:r>
            <a:r>
              <a:rPr lang="en-US" i="1" dirty="0"/>
              <a:t>k </a:t>
            </a:r>
            <a:r>
              <a:rPr lang="en-US" dirty="0"/>
              <a:t>to detect upper and lower outliers</a:t>
            </a:r>
          </a:p>
          <a:p>
            <a:pPr lvl="1"/>
            <a:r>
              <a:rPr lang="en-US" dirty="0"/>
              <a:t>One-dimensional</a:t>
            </a:r>
          </a:p>
          <a:p>
            <a:endParaRPr lang="en-US" dirty="0"/>
          </a:p>
        </p:txBody>
      </p:sp>
      <p:sp>
        <p:nvSpPr>
          <p:cNvPr id="3" name="Content Placeholder 2">
            <a:extLst>
              <a:ext uri="{FF2B5EF4-FFF2-40B4-BE49-F238E27FC236}">
                <a16:creationId xmlns:a16="http://schemas.microsoft.com/office/drawing/2014/main" id="{08A6F73A-E430-48BE-8CD5-A3D5463EF825}"/>
              </a:ext>
            </a:extLst>
          </p:cNvPr>
          <p:cNvSpPr>
            <a:spLocks noGrp="1"/>
          </p:cNvSpPr>
          <p:nvPr>
            <p:ph sz="half" idx="4294967295"/>
          </p:nvPr>
        </p:nvSpPr>
        <p:spPr>
          <a:xfrm>
            <a:off x="2417334" y="3445015"/>
            <a:ext cx="3721312" cy="1219582"/>
          </a:xfrm>
        </p:spPr>
        <p:txBody>
          <a:bodyPr/>
          <a:lstStyle/>
          <a:p>
            <a:r>
              <a:rPr lang="en-US" dirty="0"/>
              <a:t>Flag data points outside the upper and lower whiskers of a box plot as outliers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8" name="Straight Arrow Connector 7">
            <a:extLst>
              <a:ext uri="{FF2B5EF4-FFF2-40B4-BE49-F238E27FC236}">
                <a16:creationId xmlns:a16="http://schemas.microsoft.com/office/drawing/2014/main" id="{AAA82399-6343-442B-8F3F-7E613AA6046F}"/>
              </a:ext>
            </a:extLst>
          </p:cNvPr>
          <p:cNvCxnSpPr>
            <a:cxnSpLocks/>
          </p:cNvCxnSpPr>
          <p:nvPr/>
        </p:nvCxnSpPr>
        <p:spPr>
          <a:xfrm flipH="1">
            <a:off x="6687964" y="2688566"/>
            <a:ext cx="1287195" cy="0"/>
          </a:xfrm>
          <a:prstGeom prst="straightConnector1">
            <a:avLst/>
          </a:prstGeom>
          <a:ln w="317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A19F67-66A1-427B-B7BC-083442CF9C21}"/>
              </a:ext>
            </a:extLst>
          </p:cNvPr>
          <p:cNvSpPr txBox="1"/>
          <p:nvPr/>
        </p:nvSpPr>
        <p:spPr>
          <a:xfrm>
            <a:off x="7496884" y="2247669"/>
            <a:ext cx="1663504" cy="358723"/>
          </a:xfrm>
          <a:prstGeom prst="rect">
            <a:avLst/>
          </a:prstGeom>
          <a:noFill/>
          <a:ln w="15875">
            <a:noFill/>
          </a:ln>
        </p:spPr>
        <p:txBody>
          <a:bodyPr wrap="square" lIns="108000" tIns="108000" rIns="108000" bIns="108000" rtlCol="0">
            <a:noAutofit/>
          </a:bodyPr>
          <a:lstStyle/>
          <a:p>
            <a:pPr algn="l"/>
            <a:r>
              <a:rPr lang="en-US" dirty="0"/>
              <a:t>Median (</a:t>
            </a:r>
            <a:r>
              <a:rPr lang="en-US" i="1" dirty="0"/>
              <a:t>Q2</a:t>
            </a:r>
            <a:r>
              <a:rPr lang="en-US" dirty="0"/>
              <a:t>)</a:t>
            </a:r>
          </a:p>
        </p:txBody>
      </p:sp>
      <p:cxnSp>
        <p:nvCxnSpPr>
          <p:cNvPr id="10" name="Straight Arrow Connector 9">
            <a:extLst>
              <a:ext uri="{FF2B5EF4-FFF2-40B4-BE49-F238E27FC236}">
                <a16:creationId xmlns:a16="http://schemas.microsoft.com/office/drawing/2014/main" id="{4476E36D-4309-49E0-A675-6B7183A763D7}"/>
              </a:ext>
            </a:extLst>
          </p:cNvPr>
          <p:cNvCxnSpPr>
            <a:cxnSpLocks/>
          </p:cNvCxnSpPr>
          <p:nvPr/>
        </p:nvCxnSpPr>
        <p:spPr>
          <a:xfrm>
            <a:off x="5168653" y="2821631"/>
            <a:ext cx="1167619" cy="0"/>
          </a:xfrm>
          <a:prstGeom prst="straightConnector1">
            <a:avLst/>
          </a:prstGeom>
          <a:ln w="317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2832CB-39B2-4DED-8E5E-3E92633F47A7}"/>
              </a:ext>
            </a:extLst>
          </p:cNvPr>
          <p:cNvSpPr txBox="1"/>
          <p:nvPr/>
        </p:nvSpPr>
        <p:spPr>
          <a:xfrm>
            <a:off x="5099967" y="2418112"/>
            <a:ext cx="1249680" cy="664691"/>
          </a:xfrm>
          <a:prstGeom prst="rect">
            <a:avLst/>
          </a:prstGeom>
          <a:noFill/>
          <a:ln w="15875">
            <a:noFill/>
          </a:ln>
        </p:spPr>
        <p:txBody>
          <a:bodyPr wrap="square" lIns="108000" tIns="108000" rIns="108000" bIns="108000" rtlCol="0">
            <a:noAutofit/>
          </a:bodyPr>
          <a:lstStyle/>
          <a:p>
            <a:pPr algn="l"/>
            <a:r>
              <a:rPr lang="en-US" i="1" dirty="0"/>
              <a:t>Q1</a:t>
            </a:r>
          </a:p>
        </p:txBody>
      </p:sp>
      <p:cxnSp>
        <p:nvCxnSpPr>
          <p:cNvPr id="13" name="Straight Arrow Connector 12">
            <a:extLst>
              <a:ext uri="{FF2B5EF4-FFF2-40B4-BE49-F238E27FC236}">
                <a16:creationId xmlns:a16="http://schemas.microsoft.com/office/drawing/2014/main" id="{2A10071D-E709-49F3-9680-79903C213C4C}"/>
              </a:ext>
            </a:extLst>
          </p:cNvPr>
          <p:cNvCxnSpPr>
            <a:cxnSpLocks/>
          </p:cNvCxnSpPr>
          <p:nvPr/>
        </p:nvCxnSpPr>
        <p:spPr>
          <a:xfrm flipH="1">
            <a:off x="6687964" y="3122320"/>
            <a:ext cx="1287195" cy="0"/>
          </a:xfrm>
          <a:prstGeom prst="straightConnector1">
            <a:avLst/>
          </a:prstGeom>
          <a:ln w="317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5CD4709-574C-4DF6-BBD7-A33E9A19C2AD}"/>
              </a:ext>
            </a:extLst>
          </p:cNvPr>
          <p:cNvSpPr txBox="1"/>
          <p:nvPr/>
        </p:nvSpPr>
        <p:spPr>
          <a:xfrm>
            <a:off x="7496884" y="2724080"/>
            <a:ext cx="1663504" cy="358723"/>
          </a:xfrm>
          <a:prstGeom prst="rect">
            <a:avLst/>
          </a:prstGeom>
          <a:noFill/>
          <a:ln w="15875">
            <a:noFill/>
          </a:ln>
        </p:spPr>
        <p:txBody>
          <a:bodyPr wrap="square" lIns="108000" tIns="108000" rIns="108000" bIns="108000" rtlCol="0">
            <a:noAutofit/>
          </a:bodyPr>
          <a:lstStyle/>
          <a:p>
            <a:pPr algn="l"/>
            <a:r>
              <a:rPr lang="en-US" i="1" dirty="0"/>
              <a:t>Q1-k*(Q3-Q1)</a:t>
            </a:r>
          </a:p>
        </p:txBody>
      </p:sp>
      <p:cxnSp>
        <p:nvCxnSpPr>
          <p:cNvPr id="15" name="Straight Arrow Connector 14">
            <a:extLst>
              <a:ext uri="{FF2B5EF4-FFF2-40B4-BE49-F238E27FC236}">
                <a16:creationId xmlns:a16="http://schemas.microsoft.com/office/drawing/2014/main" id="{DAA90735-4A67-41C1-9FF4-D6A82962977E}"/>
              </a:ext>
            </a:extLst>
          </p:cNvPr>
          <p:cNvCxnSpPr>
            <a:cxnSpLocks/>
          </p:cNvCxnSpPr>
          <p:nvPr/>
        </p:nvCxnSpPr>
        <p:spPr>
          <a:xfrm flipH="1">
            <a:off x="6636382" y="3964038"/>
            <a:ext cx="1287195" cy="0"/>
          </a:xfrm>
          <a:prstGeom prst="straightConnector1">
            <a:avLst/>
          </a:prstGeom>
          <a:ln w="317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ABC1BB-57D8-4DDB-A4BA-42B4DF2BDA9C}"/>
              </a:ext>
            </a:extLst>
          </p:cNvPr>
          <p:cNvSpPr txBox="1"/>
          <p:nvPr/>
        </p:nvSpPr>
        <p:spPr>
          <a:xfrm>
            <a:off x="7573057" y="3563218"/>
            <a:ext cx="1663504" cy="358723"/>
          </a:xfrm>
          <a:prstGeom prst="rect">
            <a:avLst/>
          </a:prstGeom>
          <a:noFill/>
          <a:ln w="15875">
            <a:noFill/>
          </a:ln>
        </p:spPr>
        <p:txBody>
          <a:bodyPr wrap="square" lIns="108000" tIns="108000" rIns="108000" bIns="108000" rtlCol="0">
            <a:noAutofit/>
          </a:bodyPr>
          <a:lstStyle/>
          <a:p>
            <a:pPr algn="l"/>
            <a:r>
              <a:rPr lang="en-US" dirty="0"/>
              <a:t>Outlier</a:t>
            </a:r>
          </a:p>
        </p:txBody>
      </p:sp>
      <p:pic>
        <p:nvPicPr>
          <p:cNvPr id="7" name="Picture 6">
            <a:extLst>
              <a:ext uri="{FF2B5EF4-FFF2-40B4-BE49-F238E27FC236}">
                <a16:creationId xmlns:a16="http://schemas.microsoft.com/office/drawing/2014/main" id="{B13E1CD5-FBE3-4E26-85B5-2BE51814228A}"/>
              </a:ext>
            </a:extLst>
          </p:cNvPr>
          <p:cNvPicPr>
            <a:picLocks noChangeAspect="1"/>
          </p:cNvPicPr>
          <p:nvPr/>
        </p:nvPicPr>
        <p:blipFill>
          <a:blip r:embed="rId3"/>
          <a:stretch>
            <a:fillRect/>
          </a:stretch>
        </p:blipFill>
        <p:spPr>
          <a:xfrm>
            <a:off x="760368" y="2956174"/>
            <a:ext cx="950396" cy="889813"/>
          </a:xfrm>
          <a:prstGeom prst="rect">
            <a:avLst/>
          </a:prstGeom>
        </p:spPr>
      </p:pic>
      <p:sp>
        <p:nvSpPr>
          <p:cNvPr id="17"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53392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888F-38FC-4535-B721-19EC091D591D}"/>
              </a:ext>
            </a:extLst>
          </p:cNvPr>
          <p:cNvSpPr>
            <a:spLocks noGrp="1"/>
          </p:cNvSpPr>
          <p:nvPr>
            <p:ph type="title"/>
          </p:nvPr>
        </p:nvSpPr>
        <p:spPr/>
        <p:txBody>
          <a:bodyPr/>
          <a:lstStyle/>
          <a:p>
            <a:r>
              <a:rPr lang="de-DE" smtClean="0"/>
              <a:t>Datasets</a:t>
            </a:r>
            <a:endParaRPr lang="en-GB" dirty="0"/>
          </a:p>
        </p:txBody>
      </p:sp>
      <p:sp>
        <p:nvSpPr>
          <p:cNvPr id="3" name="Slide Number Placeholder 2">
            <a:extLst>
              <a:ext uri="{FF2B5EF4-FFF2-40B4-BE49-F238E27FC236}">
                <a16:creationId xmlns:a16="http://schemas.microsoft.com/office/drawing/2014/main" id="{861E3C41-8527-4A6B-99C7-17C4BFDFD18B}"/>
              </a:ext>
            </a:extLst>
          </p:cNvPr>
          <p:cNvSpPr>
            <a:spLocks noGrp="1"/>
          </p:cNvSpPr>
          <p:nvPr>
            <p:ph type="sldNum" sz="quarter" idx="13"/>
          </p:nvPr>
        </p:nvSpPr>
        <p:spPr/>
        <p:txBody>
          <a:bodyPr/>
          <a:lstStyle/>
          <a:p>
            <a:fld id="{15C29056-5AFA-7949-831A-3EC086771171}" type="slidenum">
              <a:rPr lang="de-DE" smtClean="0"/>
              <a:pPr/>
              <a:t>5</a:t>
            </a:fld>
            <a:endParaRPr lang="de-DE" dirty="0"/>
          </a:p>
        </p:txBody>
      </p:sp>
      <p:sp>
        <p:nvSpPr>
          <p:cNvPr id="4" name="Text Placeholder 3">
            <a:extLst>
              <a:ext uri="{FF2B5EF4-FFF2-40B4-BE49-F238E27FC236}">
                <a16:creationId xmlns:a16="http://schemas.microsoft.com/office/drawing/2014/main" id="{BAA891B8-8D10-4D98-88DE-376F0CFF3137}"/>
              </a:ext>
            </a:extLst>
          </p:cNvPr>
          <p:cNvSpPr>
            <a:spLocks noGrp="1"/>
          </p:cNvSpPr>
          <p:nvPr>
            <p:ph type="body" sz="quarter" idx="14"/>
          </p:nvPr>
        </p:nvSpPr>
        <p:spPr>
          <a:xfrm>
            <a:off x="360000" y="786654"/>
            <a:ext cx="8378825" cy="4421026"/>
          </a:xfrm>
        </p:spPr>
        <p:txBody>
          <a:bodyPr/>
          <a:lstStyle/>
          <a:p>
            <a:r>
              <a:rPr lang="de-DE" dirty="0"/>
              <a:t>Datasets used: adult dataset and iris dataset</a:t>
            </a:r>
          </a:p>
          <a:p>
            <a:r>
              <a:rPr lang="de-DE" dirty="0"/>
              <a:t>Example Workflows: </a:t>
            </a:r>
          </a:p>
          <a:p>
            <a:pPr lvl="1"/>
            <a:r>
              <a:rPr lang="de-DE" dirty="0"/>
              <a:t>„Backward Feature Elimination“ </a:t>
            </a:r>
            <a:r>
              <a:rPr lang="de-DE" dirty="0">
                <a:hlinkClick r:id="rId2"/>
              </a:rPr>
              <a:t>https://kni.me/w/Cim28Kbg7Rt2EsE8</a:t>
            </a:r>
            <a:endParaRPr lang="de-DE" dirty="0"/>
          </a:p>
        </p:txBody>
      </p:sp>
      <p:sp>
        <p:nvSpPr>
          <p:cNvPr id="5" name="Footer Placeholder 4">
            <a:extLst>
              <a:ext uri="{FF2B5EF4-FFF2-40B4-BE49-F238E27FC236}">
                <a16:creationId xmlns:a16="http://schemas.microsoft.com/office/drawing/2014/main" id="{F0567576-0E0D-407A-8C49-526C03CEE39A}"/>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pic>
        <p:nvPicPr>
          <p:cNvPr id="7" name="Picture 6"/>
          <p:cNvPicPr>
            <a:picLocks noChangeAspect="1"/>
          </p:cNvPicPr>
          <p:nvPr/>
        </p:nvPicPr>
        <p:blipFill>
          <a:blip r:embed="rId3"/>
          <a:stretch>
            <a:fillRect/>
          </a:stretch>
        </p:blipFill>
        <p:spPr>
          <a:xfrm>
            <a:off x="3793958" y="2050863"/>
            <a:ext cx="4762157" cy="136561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4"/>
          <a:stretch>
            <a:fillRect/>
          </a:stretch>
        </p:blipFill>
        <p:spPr>
          <a:xfrm>
            <a:off x="4256003" y="3599183"/>
            <a:ext cx="4025734" cy="16084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5068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A1484F-FE92-49DB-BC04-C0B6E9717052}"/>
              </a:ext>
            </a:extLst>
          </p:cNvPr>
          <p:cNvPicPr>
            <a:picLocks noChangeAspect="1"/>
          </p:cNvPicPr>
          <p:nvPr/>
        </p:nvPicPr>
        <p:blipFill>
          <a:blip r:embed="rId2"/>
          <a:stretch>
            <a:fillRect/>
          </a:stretch>
        </p:blipFill>
        <p:spPr>
          <a:xfrm>
            <a:off x="4808699" y="2179004"/>
            <a:ext cx="2319093" cy="1918310"/>
          </a:xfrm>
          <a:prstGeom prst="rect">
            <a:avLst/>
          </a:prstGeom>
        </p:spPr>
      </p:pic>
      <p:sp>
        <p:nvSpPr>
          <p:cNvPr id="2" name="Title 1">
            <a:extLst>
              <a:ext uri="{FF2B5EF4-FFF2-40B4-BE49-F238E27FC236}">
                <a16:creationId xmlns:a16="http://schemas.microsoft.com/office/drawing/2014/main" id="{06D98646-3BD5-4DA9-9224-86E59B02E3D4}"/>
              </a:ext>
            </a:extLst>
          </p:cNvPr>
          <p:cNvSpPr>
            <a:spLocks noGrp="1"/>
          </p:cNvSpPr>
          <p:nvPr>
            <p:ph type="title"/>
          </p:nvPr>
        </p:nvSpPr>
        <p:spPr/>
        <p:txBody>
          <a:bodyPr/>
          <a:lstStyle/>
          <a:p>
            <a:r>
              <a:rPr lang="en-US" dirty="0"/>
              <a:t>Statistics-based methods: z-score</a:t>
            </a:r>
          </a:p>
        </p:txBody>
      </p:sp>
      <p:sp>
        <p:nvSpPr>
          <p:cNvPr id="4" name="Slide Number Placeholder 3">
            <a:extLst>
              <a:ext uri="{FF2B5EF4-FFF2-40B4-BE49-F238E27FC236}">
                <a16:creationId xmlns:a16="http://schemas.microsoft.com/office/drawing/2014/main" id="{266F2E12-833E-4159-A978-A5B3EEE519EA}"/>
              </a:ext>
            </a:extLst>
          </p:cNvPr>
          <p:cNvSpPr>
            <a:spLocks noGrp="1"/>
          </p:cNvSpPr>
          <p:nvPr>
            <p:ph type="sldNum" sz="quarter" idx="13"/>
          </p:nvPr>
        </p:nvSpPr>
        <p:spPr/>
        <p:txBody>
          <a:bodyPr/>
          <a:lstStyle/>
          <a:p>
            <a:fld id="{220B6647-BD7A-7942-B66E-0DFF9B72D92D}" type="slidenum">
              <a:rPr lang="en-US" smtClean="0"/>
              <a:pPr/>
              <a:t>50</a:t>
            </a:fld>
            <a:endParaRPr lang="en-US"/>
          </a:p>
        </p:txBody>
      </p:sp>
      <p:sp>
        <p:nvSpPr>
          <p:cNvPr id="5" name="Text Placeholder 4">
            <a:extLst>
              <a:ext uri="{FF2B5EF4-FFF2-40B4-BE49-F238E27FC236}">
                <a16:creationId xmlns:a16="http://schemas.microsoft.com/office/drawing/2014/main" id="{B9EA1A73-0F07-4C14-9D66-E3DC69D8C181}"/>
              </a:ext>
            </a:extLst>
          </p:cNvPr>
          <p:cNvSpPr>
            <a:spLocks noGrp="1"/>
          </p:cNvSpPr>
          <p:nvPr>
            <p:ph type="body" sz="quarter" idx="14"/>
          </p:nvPr>
        </p:nvSpPr>
        <p:spPr/>
        <p:txBody>
          <a:bodyPr/>
          <a:lstStyle/>
          <a:p>
            <a:r>
              <a:rPr lang="en-US" dirty="0"/>
              <a:t>Challenges:</a:t>
            </a:r>
          </a:p>
          <a:p>
            <a:pPr lvl="1"/>
            <a:r>
              <a:rPr lang="en-US" dirty="0"/>
              <a:t>Normality assumption</a:t>
            </a:r>
          </a:p>
          <a:p>
            <a:pPr lvl="1"/>
            <a:r>
              <a:rPr lang="en-US" dirty="0"/>
              <a:t>The parameters of the distribution are sensitive to outliers</a:t>
            </a:r>
          </a:p>
          <a:p>
            <a:pPr lvl="1"/>
            <a:r>
              <a:rPr lang="en-US" dirty="0"/>
              <a:t>Doesn’t work for data with a trend and seasonality</a:t>
            </a:r>
          </a:p>
          <a:p>
            <a:endParaRPr lang="en-US" dirty="0"/>
          </a:p>
        </p:txBody>
      </p:sp>
      <p:sp>
        <p:nvSpPr>
          <p:cNvPr id="3" name="Content Placeholder 2">
            <a:extLst>
              <a:ext uri="{FF2B5EF4-FFF2-40B4-BE49-F238E27FC236}">
                <a16:creationId xmlns:a16="http://schemas.microsoft.com/office/drawing/2014/main" id="{08A6F73A-E430-48BE-8CD5-A3D5463EF825}"/>
              </a:ext>
            </a:extLst>
          </p:cNvPr>
          <p:cNvSpPr>
            <a:spLocks noGrp="1"/>
          </p:cNvSpPr>
          <p:nvPr>
            <p:ph sz="half" idx="4294967295"/>
          </p:nvPr>
        </p:nvSpPr>
        <p:spPr>
          <a:xfrm>
            <a:off x="3398252" y="4521957"/>
            <a:ext cx="4103688" cy="736600"/>
          </a:xfrm>
        </p:spPr>
        <p:txBody>
          <a:bodyPr/>
          <a:lstStyle/>
          <a:p>
            <a:r>
              <a:rPr lang="en-US" dirty="0"/>
              <a:t>Flag data points in the distribution tails as outliers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cxnSp>
        <p:nvCxnSpPr>
          <p:cNvPr id="8" name="Straight Arrow Connector 7">
            <a:extLst>
              <a:ext uri="{FF2B5EF4-FFF2-40B4-BE49-F238E27FC236}">
                <a16:creationId xmlns:a16="http://schemas.microsoft.com/office/drawing/2014/main" id="{AAA82399-6343-442B-8F3F-7E613AA6046F}"/>
              </a:ext>
            </a:extLst>
          </p:cNvPr>
          <p:cNvCxnSpPr>
            <a:cxnSpLocks/>
          </p:cNvCxnSpPr>
          <p:nvPr/>
        </p:nvCxnSpPr>
        <p:spPr>
          <a:xfrm rot="16200000" flipH="1">
            <a:off x="4791623" y="3391303"/>
            <a:ext cx="1167619" cy="0"/>
          </a:xfrm>
          <a:prstGeom prst="straightConnector1">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A19F67-66A1-427B-B7BC-083442CF9C21}"/>
              </a:ext>
            </a:extLst>
          </p:cNvPr>
          <p:cNvSpPr txBox="1"/>
          <p:nvPr/>
        </p:nvSpPr>
        <p:spPr>
          <a:xfrm>
            <a:off x="7369267" y="4531534"/>
            <a:ext cx="1540412" cy="358723"/>
          </a:xfrm>
          <a:prstGeom prst="rect">
            <a:avLst/>
          </a:prstGeom>
          <a:noFill/>
          <a:ln w="15875">
            <a:noFill/>
          </a:ln>
        </p:spPr>
        <p:txBody>
          <a:bodyPr wrap="square" lIns="108000" tIns="108000" rIns="108000" bIns="108000" rtlCol="0">
            <a:noAutofit/>
          </a:bodyPr>
          <a:lstStyle/>
          <a:p>
            <a:pPr algn="ctr"/>
            <a:r>
              <a:rPr lang="en-US" dirty="0"/>
              <a:t>Outliers</a:t>
            </a:r>
          </a:p>
        </p:txBody>
      </p:sp>
      <p:cxnSp>
        <p:nvCxnSpPr>
          <p:cNvPr id="11" name="Straight Arrow Connector 10">
            <a:extLst>
              <a:ext uri="{FF2B5EF4-FFF2-40B4-BE49-F238E27FC236}">
                <a16:creationId xmlns:a16="http://schemas.microsoft.com/office/drawing/2014/main" id="{FA7417C2-3354-407C-B87A-605E69BB60E5}"/>
              </a:ext>
            </a:extLst>
          </p:cNvPr>
          <p:cNvCxnSpPr>
            <a:cxnSpLocks/>
          </p:cNvCxnSpPr>
          <p:nvPr/>
        </p:nvCxnSpPr>
        <p:spPr>
          <a:xfrm rot="16200000" flipH="1">
            <a:off x="5635165" y="3391303"/>
            <a:ext cx="1167619" cy="0"/>
          </a:xfrm>
          <a:prstGeom prst="straightConnector1">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406AC32-8DDF-418B-9F04-8399650B4020}"/>
              </a:ext>
            </a:extLst>
          </p:cNvPr>
          <p:cNvSpPr txBox="1"/>
          <p:nvPr/>
        </p:nvSpPr>
        <p:spPr>
          <a:xfrm>
            <a:off x="7286368" y="1956406"/>
            <a:ext cx="1394973" cy="700853"/>
          </a:xfrm>
          <a:prstGeom prst="rect">
            <a:avLst/>
          </a:prstGeom>
          <a:noFill/>
          <a:ln w="15875">
            <a:noFill/>
          </a:ln>
        </p:spPr>
        <p:txBody>
          <a:bodyPr wrap="square" lIns="108000" tIns="108000" rIns="108000" bIns="108000" rtlCol="0">
            <a:noAutofit/>
          </a:bodyPr>
          <a:lstStyle/>
          <a:p>
            <a:pPr algn="ctr"/>
            <a:r>
              <a:rPr lang="en-US" dirty="0"/>
              <a:t>Standard Normal Distribution</a:t>
            </a:r>
          </a:p>
        </p:txBody>
      </p:sp>
      <p:cxnSp>
        <p:nvCxnSpPr>
          <p:cNvPr id="13" name="Straight Arrow Connector 12">
            <a:extLst>
              <a:ext uri="{FF2B5EF4-FFF2-40B4-BE49-F238E27FC236}">
                <a16:creationId xmlns:a16="http://schemas.microsoft.com/office/drawing/2014/main" id="{26824D10-77D0-4F5B-9EC8-A199C1E469B4}"/>
              </a:ext>
            </a:extLst>
          </p:cNvPr>
          <p:cNvCxnSpPr>
            <a:cxnSpLocks/>
          </p:cNvCxnSpPr>
          <p:nvPr/>
        </p:nvCxnSpPr>
        <p:spPr>
          <a:xfrm rot="10800000" flipV="1">
            <a:off x="5874836" y="2306833"/>
            <a:ext cx="1411532" cy="500660"/>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76636A9-D6EF-4622-BE83-21EE5475A39B}"/>
              </a:ext>
            </a:extLst>
          </p:cNvPr>
          <p:cNvCxnSpPr>
            <a:cxnSpLocks/>
            <a:stCxn id="9" idx="0"/>
          </p:cNvCxnSpPr>
          <p:nvPr/>
        </p:nvCxnSpPr>
        <p:spPr>
          <a:xfrm flipH="1" flipV="1">
            <a:off x="6536127" y="3931394"/>
            <a:ext cx="1603346" cy="600140"/>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ACFC095-E4D1-4405-92BF-CAE010EF92F2}"/>
                  </a:ext>
                </a:extLst>
              </p:cNvPr>
              <p:cNvSpPr txBox="1"/>
              <p:nvPr/>
            </p:nvSpPr>
            <p:spPr>
              <a:xfrm>
                <a:off x="5522105" y="3830391"/>
                <a:ext cx="1540412" cy="358723"/>
              </a:xfrm>
              <a:prstGeom prst="rect">
                <a:avLst/>
              </a:prstGeom>
              <a:noFill/>
              <a:ln w="15875">
                <a:noFill/>
              </a:ln>
            </p:spPr>
            <p:txBody>
              <a:bodyPr wrap="square" lIns="108000" tIns="108000" rIns="108000" bIns="108000" rtlCol="0">
                <a:noAutofit/>
              </a:bodyPr>
              <a:lstStyle/>
              <a:p>
                <a:pPr algn="l"/>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rPr>
                          </m:ctrlPr>
                        </m:sSubPr>
                        <m:e>
                          <m:r>
                            <a:rPr lang="de-DE" sz="1200" b="0" i="1" smtClean="0">
                              <a:latin typeface="Cambria Math" panose="02040503050406030204" pitchFamily="18" charset="0"/>
                            </a:rPr>
                            <m:t>𝑧</m:t>
                          </m:r>
                        </m:e>
                        <m:sub>
                          <m:r>
                            <a:rPr lang="de-DE" sz="1200" b="0" i="1" smtClean="0">
                              <a:latin typeface="Cambria Math" panose="02040503050406030204" pitchFamily="18" charset="0"/>
                            </a:rPr>
                            <m:t>𝑡h𝑟𝑒𝑠h𝑜𝑙𝑑</m:t>
                          </m:r>
                        </m:sub>
                      </m:sSub>
                    </m:oMath>
                  </m:oMathPara>
                </a14:m>
                <a:endParaRPr lang="en-US" sz="1200" dirty="0"/>
              </a:p>
            </p:txBody>
          </p:sp>
        </mc:Choice>
        <mc:Fallback xmlns="">
          <p:sp>
            <p:nvSpPr>
              <p:cNvPr id="16" name="TextBox 15">
                <a:extLst>
                  <a:ext uri="{FF2B5EF4-FFF2-40B4-BE49-F238E27FC236}">
                    <a16:creationId xmlns:a16="http://schemas.microsoft.com/office/drawing/2014/main" id="{CACFC095-E4D1-4405-92BF-CAE010EF92F2}"/>
                  </a:ext>
                </a:extLst>
              </p:cNvPr>
              <p:cNvSpPr txBox="1">
                <a:spLocks noRot="1" noChangeAspect="1" noMove="1" noResize="1" noEditPoints="1" noAdjustHandles="1" noChangeArrowheads="1" noChangeShapeType="1" noTextEdit="1"/>
              </p:cNvSpPr>
              <p:nvPr/>
            </p:nvSpPr>
            <p:spPr>
              <a:xfrm>
                <a:off x="5522105" y="3830391"/>
                <a:ext cx="1540412" cy="358723"/>
              </a:xfrm>
              <a:prstGeom prst="rect">
                <a:avLst/>
              </a:prstGeom>
              <a:blipFill>
                <a:blip r:embed="rId3"/>
                <a:stretch>
                  <a:fillRect/>
                </a:stretch>
              </a:blipFill>
              <a:ln w="15875">
                <a:no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2B9AC138-60F8-4A7F-B63B-858499764B09}"/>
              </a:ext>
            </a:extLst>
          </p:cNvPr>
          <p:cNvCxnSpPr>
            <a:cxnSpLocks/>
            <a:stCxn id="9" idx="0"/>
          </p:cNvCxnSpPr>
          <p:nvPr/>
        </p:nvCxnSpPr>
        <p:spPr>
          <a:xfrm flipH="1" flipV="1">
            <a:off x="5197205" y="4019082"/>
            <a:ext cx="2942268" cy="512452"/>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E88936-E0E6-4422-9787-708C1BAB2196}"/>
              </a:ext>
            </a:extLst>
          </p:cNvPr>
          <p:cNvPicPr>
            <a:picLocks noChangeAspect="1"/>
          </p:cNvPicPr>
          <p:nvPr/>
        </p:nvPicPr>
        <p:blipFill>
          <a:blip r:embed="rId4"/>
          <a:stretch>
            <a:fillRect/>
          </a:stretch>
        </p:blipFill>
        <p:spPr>
          <a:xfrm>
            <a:off x="1077902" y="2557163"/>
            <a:ext cx="2217882" cy="956058"/>
          </a:xfrm>
          <a:prstGeom prst="rect">
            <a:avLst/>
          </a:prstGeom>
        </p:spPr>
      </p:pic>
      <p:sp>
        <p:nvSpPr>
          <p:cNvPr id="10" name="Rectangle 9">
            <a:extLst>
              <a:ext uri="{FF2B5EF4-FFF2-40B4-BE49-F238E27FC236}">
                <a16:creationId xmlns:a16="http://schemas.microsoft.com/office/drawing/2014/main" id="{6E49F315-FA06-4811-BEDD-2C649E501A4E}"/>
              </a:ext>
            </a:extLst>
          </p:cNvPr>
          <p:cNvSpPr/>
          <p:nvPr/>
        </p:nvSpPr>
        <p:spPr>
          <a:xfrm>
            <a:off x="6536127" y="4937114"/>
            <a:ext cx="264458" cy="183097"/>
          </a:xfrm>
          <a:prstGeom prst="rect">
            <a:avLst/>
          </a:prstGeom>
          <a:solidFill>
            <a:schemeClr val="bg1"/>
          </a:solidFill>
          <a:ln w="317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lstStyle/>
          <a:p>
            <a:pPr algn="ctr"/>
            <a:endParaRPr lang="en-GB" sz="1400" dirty="0">
              <a:solidFill>
                <a:schemeClr val="tx1"/>
              </a:solidFill>
            </a:endParaRPr>
          </a:p>
        </p:txBody>
      </p:sp>
      <p:sp>
        <p:nvSpPr>
          <p:cNvPr id="18"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03872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8646-3BD5-4DA9-9224-86E59B02E3D4}"/>
              </a:ext>
            </a:extLst>
          </p:cNvPr>
          <p:cNvSpPr>
            <a:spLocks noGrp="1"/>
          </p:cNvSpPr>
          <p:nvPr>
            <p:ph type="title"/>
          </p:nvPr>
        </p:nvSpPr>
        <p:spPr/>
        <p:txBody>
          <a:bodyPr/>
          <a:lstStyle/>
          <a:p>
            <a:r>
              <a:rPr lang="en-US" dirty="0"/>
              <a:t>Clustering-based methods: DBSCAN</a:t>
            </a:r>
          </a:p>
        </p:txBody>
      </p:sp>
      <p:sp>
        <p:nvSpPr>
          <p:cNvPr id="4" name="Slide Number Placeholder 3">
            <a:extLst>
              <a:ext uri="{FF2B5EF4-FFF2-40B4-BE49-F238E27FC236}">
                <a16:creationId xmlns:a16="http://schemas.microsoft.com/office/drawing/2014/main" id="{266F2E12-833E-4159-A978-A5B3EEE519EA}"/>
              </a:ext>
            </a:extLst>
          </p:cNvPr>
          <p:cNvSpPr>
            <a:spLocks noGrp="1"/>
          </p:cNvSpPr>
          <p:nvPr>
            <p:ph type="sldNum" sz="quarter" idx="13"/>
          </p:nvPr>
        </p:nvSpPr>
        <p:spPr/>
        <p:txBody>
          <a:bodyPr/>
          <a:lstStyle/>
          <a:p>
            <a:fld id="{220B6647-BD7A-7942-B66E-0DFF9B72D92D}" type="slidenum">
              <a:rPr lang="en-US" smtClean="0"/>
              <a:pPr/>
              <a:t>51</a:t>
            </a:fld>
            <a:endParaRPr lang="en-US"/>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200AF90-BD7B-4241-B16F-7E2D200DB66F}"/>
                  </a:ext>
                </a:extLst>
              </p:cNvPr>
              <p:cNvSpPr>
                <a:spLocks noGrp="1"/>
              </p:cNvSpPr>
              <p:nvPr>
                <p:ph type="body" sz="quarter" idx="14"/>
              </p:nvPr>
            </p:nvSpPr>
            <p:spPr>
              <a:xfrm>
                <a:off x="360001" y="900000"/>
                <a:ext cx="3335894" cy="4307679"/>
              </a:xfrm>
            </p:spPr>
            <p:txBody>
              <a:bodyPr/>
              <a:lstStyle/>
              <a:p>
                <a:r>
                  <a:rPr lang="en-US" dirty="0"/>
                  <a:t>Challenges:</a:t>
                </a:r>
              </a:p>
              <a:p>
                <a:pPr lvl="1"/>
                <a:r>
                  <a:rPr lang="en-US" dirty="0"/>
                  <a:t>Quadratic runtime</a:t>
                </a:r>
              </a:p>
              <a:p>
                <a:pPr lvl="1"/>
                <a:r>
                  <a:rPr lang="en-US" dirty="0"/>
                  <a:t>Sensitive to the parameter values </a:t>
                </a:r>
                <a:r>
                  <a:rPr lang="en-US" i="1" dirty="0" err="1"/>
                  <a:t>MinPts</a:t>
                </a:r>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𝜀</m:t>
                    </m:r>
                  </m:oMath>
                </a14:m>
                <a:endParaRPr lang="en-US" dirty="0"/>
              </a:p>
              <a:p>
                <a:pPr lvl="1"/>
                <a:r>
                  <a:rPr lang="en-US" dirty="0"/>
                  <a:t>Clusters with varying densities are difficult to detect</a:t>
                </a:r>
              </a:p>
              <a:p>
                <a:pPr marL="0" indent="0">
                  <a:buNone/>
                </a:pPr>
                <a:endParaRPr lang="en-US" dirty="0"/>
              </a:p>
            </p:txBody>
          </p:sp>
        </mc:Choice>
        <mc:Fallback xmlns="">
          <p:sp>
            <p:nvSpPr>
              <p:cNvPr id="5" name="Text Placeholder 4">
                <a:extLst>
                  <a:ext uri="{FF2B5EF4-FFF2-40B4-BE49-F238E27FC236}">
                    <a16:creationId xmlns:a16="http://schemas.microsoft.com/office/drawing/2014/main" id="{C200AF90-BD7B-4241-B16F-7E2D200DB66F}"/>
                  </a:ext>
                </a:extLst>
              </p:cNvPr>
              <p:cNvSpPr>
                <a:spLocks noGrp="1" noRot="1" noChangeAspect="1" noMove="1" noResize="1" noEditPoints="1" noAdjustHandles="1" noChangeArrowheads="1" noChangeShapeType="1" noTextEdit="1"/>
              </p:cNvSpPr>
              <p:nvPr>
                <p:ph type="body" sz="quarter" idx="14"/>
              </p:nvPr>
            </p:nvSpPr>
            <p:spPr>
              <a:xfrm>
                <a:off x="360001" y="900000"/>
                <a:ext cx="3335894" cy="4307679"/>
              </a:xfrm>
              <a:blipFill>
                <a:blip r:embed="rId2"/>
                <a:stretch>
                  <a:fillRect l="-4570" t="-2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A6F73A-E430-48BE-8CD5-A3D5463EF825}"/>
                  </a:ext>
                </a:extLst>
              </p:cNvPr>
              <p:cNvSpPr>
                <a:spLocks noGrp="1"/>
              </p:cNvSpPr>
              <p:nvPr>
                <p:ph sz="half" idx="4294967295"/>
              </p:nvPr>
            </p:nvSpPr>
            <p:spPr>
              <a:xfrm>
                <a:off x="4116405" y="989951"/>
                <a:ext cx="5027613" cy="4071937"/>
              </a:xfrm>
            </p:spPr>
            <p:txBody>
              <a:bodyPr/>
              <a:lstStyle/>
              <a:p>
                <a:r>
                  <a:rPr lang="en-US" dirty="0"/>
                  <a:t>Flag noise points outside the clusters as outliers</a:t>
                </a:r>
              </a:p>
              <a:p>
                <a:r>
                  <a:rPr lang="en-US" dirty="0"/>
                  <a:t>Density based clustering method that defines all data points as</a:t>
                </a:r>
              </a:p>
              <a:p>
                <a:pPr lvl="1"/>
                <a:r>
                  <a:rPr lang="en-US" dirty="0"/>
                  <a:t>Core points: at least </a:t>
                </a:r>
                <a:r>
                  <a:rPr lang="en-US" i="1" dirty="0" err="1"/>
                  <a:t>MinPts</a:t>
                </a:r>
                <a:r>
                  <a:rPr lang="en-US" dirty="0"/>
                  <a:t> neighbors within </a:t>
                </a:r>
                <a14:m>
                  <m:oMath xmlns:m="http://schemas.openxmlformats.org/officeDocument/2006/math">
                    <m:r>
                      <a:rPr lang="en-US" i="1">
                        <a:latin typeface="Cambria Math" panose="02040503050406030204" pitchFamily="18" charset="0"/>
                        <a:ea typeface="Cambria Math" panose="02040503050406030204" pitchFamily="18" charset="0"/>
                      </a:rPr>
                      <m:t>𝜀</m:t>
                    </m:r>
                  </m:oMath>
                </a14:m>
                <a:endParaRPr lang="en-US" dirty="0"/>
              </a:p>
              <a:p>
                <a:pPr lvl="1"/>
                <a:r>
                  <a:rPr lang="en-US" dirty="0"/>
                  <a:t>Border points: within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 from a core point</a:t>
                </a:r>
              </a:p>
              <a:p>
                <a:pPr lvl="1"/>
                <a:r>
                  <a:rPr lang="en-US" dirty="0"/>
                  <a:t>Noise points: all other data points</a:t>
                </a:r>
              </a:p>
              <a:p>
                <a:endParaRPr lang="en-US" dirty="0"/>
              </a:p>
              <a:p>
                <a:endParaRPr lang="en-US" dirty="0"/>
              </a:p>
              <a:p>
                <a:endParaRPr lang="en-US" dirty="0"/>
              </a:p>
              <a:p>
                <a:endParaRPr lang="en-US" dirty="0"/>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08A6F73A-E430-48BE-8CD5-A3D5463EF825}"/>
                  </a:ext>
                </a:extLst>
              </p:cNvPr>
              <p:cNvSpPr>
                <a:spLocks noGrp="1" noRot="1" noChangeAspect="1" noMove="1" noResize="1" noEditPoints="1" noAdjustHandles="1" noChangeArrowheads="1" noChangeShapeType="1" noTextEdit="1"/>
              </p:cNvSpPr>
              <p:nvPr>
                <p:ph sz="half" idx="4294967295"/>
              </p:nvPr>
            </p:nvSpPr>
            <p:spPr>
              <a:xfrm>
                <a:off x="4116405" y="989951"/>
                <a:ext cx="5027613" cy="4071937"/>
              </a:xfrm>
              <a:blipFill>
                <a:blip r:embed="rId3"/>
                <a:stretch>
                  <a:fillRect l="-3152" t="-2096"/>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19B831C7-271D-4571-B1CA-DC3CE36E758C}"/>
              </a:ext>
            </a:extLst>
          </p:cNvPr>
          <p:cNvGrpSpPr/>
          <p:nvPr/>
        </p:nvGrpSpPr>
        <p:grpSpPr>
          <a:xfrm>
            <a:off x="4178740" y="3435168"/>
            <a:ext cx="4734102" cy="1936213"/>
            <a:chOff x="4623866" y="3449651"/>
            <a:chExt cx="4734102" cy="1936213"/>
          </a:xfrm>
        </p:grpSpPr>
        <p:pic>
          <p:nvPicPr>
            <p:cNvPr id="15" name="Picture 14">
              <a:extLst>
                <a:ext uri="{FF2B5EF4-FFF2-40B4-BE49-F238E27FC236}">
                  <a16:creationId xmlns:a16="http://schemas.microsoft.com/office/drawing/2014/main" id="{B26D6AFC-6C5B-41C4-BAA9-3881351435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866" y="3449651"/>
              <a:ext cx="2596076" cy="1936213"/>
            </a:xfrm>
            <a:prstGeom prst="rect">
              <a:avLst/>
            </a:prstGeom>
            <a:ln>
              <a:solidFill>
                <a:schemeClr val="tx2"/>
              </a:solidFill>
            </a:ln>
          </p:spPr>
        </p:pic>
        <p:sp>
          <p:nvSpPr>
            <p:cNvPr id="9" name="TextBox 8">
              <a:extLst>
                <a:ext uri="{FF2B5EF4-FFF2-40B4-BE49-F238E27FC236}">
                  <a16:creationId xmlns:a16="http://schemas.microsoft.com/office/drawing/2014/main" id="{F4A19F67-66A1-427B-B7BC-083442CF9C21}"/>
                </a:ext>
              </a:extLst>
            </p:cNvPr>
            <p:cNvSpPr txBox="1"/>
            <p:nvPr/>
          </p:nvSpPr>
          <p:spPr>
            <a:xfrm>
              <a:off x="7817556" y="4944362"/>
              <a:ext cx="1540412" cy="358723"/>
            </a:xfrm>
            <a:prstGeom prst="rect">
              <a:avLst/>
            </a:prstGeom>
            <a:noFill/>
            <a:ln w="15875">
              <a:noFill/>
            </a:ln>
          </p:spPr>
          <p:txBody>
            <a:bodyPr wrap="square" lIns="108000" tIns="108000" rIns="108000" bIns="108000" rtlCol="0">
              <a:noAutofit/>
            </a:bodyPr>
            <a:lstStyle/>
            <a:p>
              <a:pPr algn="ctr"/>
              <a:r>
                <a:rPr lang="en-US" dirty="0"/>
                <a:t>Clusters</a:t>
              </a:r>
            </a:p>
          </p:txBody>
        </p:sp>
        <p:sp>
          <p:nvSpPr>
            <p:cNvPr id="12" name="TextBox 11">
              <a:extLst>
                <a:ext uri="{FF2B5EF4-FFF2-40B4-BE49-F238E27FC236}">
                  <a16:creationId xmlns:a16="http://schemas.microsoft.com/office/drawing/2014/main" id="{3406AC32-8DDF-418B-9F04-8399650B4020}"/>
                </a:ext>
              </a:extLst>
            </p:cNvPr>
            <p:cNvSpPr txBox="1"/>
            <p:nvPr/>
          </p:nvSpPr>
          <p:spPr>
            <a:xfrm>
              <a:off x="7498896" y="3505080"/>
              <a:ext cx="1018335" cy="470353"/>
            </a:xfrm>
            <a:prstGeom prst="rect">
              <a:avLst/>
            </a:prstGeom>
            <a:noFill/>
            <a:ln w="15875">
              <a:noFill/>
            </a:ln>
          </p:spPr>
          <p:txBody>
            <a:bodyPr wrap="square" lIns="108000" tIns="108000" rIns="108000" bIns="108000" rtlCol="0">
              <a:noAutofit/>
            </a:bodyPr>
            <a:lstStyle/>
            <a:p>
              <a:pPr algn="ctr"/>
              <a:r>
                <a:rPr lang="en-US" dirty="0"/>
                <a:t>Outlier</a:t>
              </a:r>
            </a:p>
          </p:txBody>
        </p:sp>
        <p:cxnSp>
          <p:nvCxnSpPr>
            <p:cNvPr id="13" name="Straight Arrow Connector 12">
              <a:extLst>
                <a:ext uri="{FF2B5EF4-FFF2-40B4-BE49-F238E27FC236}">
                  <a16:creationId xmlns:a16="http://schemas.microsoft.com/office/drawing/2014/main" id="{26824D10-77D0-4F5B-9EC8-A199C1E469B4}"/>
                </a:ext>
              </a:extLst>
            </p:cNvPr>
            <p:cNvCxnSpPr>
              <a:cxnSpLocks/>
            </p:cNvCxnSpPr>
            <p:nvPr/>
          </p:nvCxnSpPr>
          <p:spPr>
            <a:xfrm flipH="1">
              <a:off x="6570924" y="3763214"/>
              <a:ext cx="1018335" cy="152202"/>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76636A9-D6EF-4622-BE83-21EE5475A39B}"/>
                </a:ext>
              </a:extLst>
            </p:cNvPr>
            <p:cNvCxnSpPr>
              <a:cxnSpLocks/>
            </p:cNvCxnSpPr>
            <p:nvPr/>
          </p:nvCxnSpPr>
          <p:spPr>
            <a:xfrm flipH="1" flipV="1">
              <a:off x="7080091" y="4797133"/>
              <a:ext cx="1040516" cy="393860"/>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B9AC138-60F8-4A7F-B63B-858499764B09}"/>
                </a:ext>
              </a:extLst>
            </p:cNvPr>
            <p:cNvCxnSpPr>
              <a:cxnSpLocks/>
            </p:cNvCxnSpPr>
            <p:nvPr/>
          </p:nvCxnSpPr>
          <p:spPr>
            <a:xfrm flipH="1" flipV="1">
              <a:off x="6351899" y="5008205"/>
              <a:ext cx="1768707" cy="182787"/>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3CA2216-ED83-4609-A255-94D38BDC5F6C}"/>
                </a:ext>
              </a:extLst>
            </p:cNvPr>
            <p:cNvCxnSpPr>
              <a:cxnSpLocks/>
            </p:cNvCxnSpPr>
            <p:nvPr/>
          </p:nvCxnSpPr>
          <p:spPr>
            <a:xfrm flipH="1" flipV="1">
              <a:off x="5754617" y="4403275"/>
              <a:ext cx="2365989" cy="787717"/>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D058827-35E5-40EB-9F74-1983A8F2F5B8}"/>
                </a:ext>
              </a:extLst>
            </p:cNvPr>
            <p:cNvCxnSpPr>
              <a:cxnSpLocks/>
            </p:cNvCxnSpPr>
            <p:nvPr/>
          </p:nvCxnSpPr>
          <p:spPr>
            <a:xfrm flipH="1" flipV="1">
              <a:off x="4984411" y="4540118"/>
              <a:ext cx="3136195" cy="657843"/>
            </a:xfrm>
            <a:prstGeom prst="straightConnector1">
              <a:avLst/>
            </a:prstGeom>
            <a:ln w="19050">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514B102-CFA0-4CA7-9DAA-0499B5EA1288}"/>
                </a:ext>
              </a:extLst>
            </p:cNvPr>
            <p:cNvPicPr>
              <a:picLocks noChangeAspect="1"/>
            </p:cNvPicPr>
            <p:nvPr/>
          </p:nvPicPr>
          <p:blipFill>
            <a:blip r:embed="rId5"/>
            <a:stretch>
              <a:fillRect/>
            </a:stretch>
          </p:blipFill>
          <p:spPr>
            <a:xfrm>
              <a:off x="7536464" y="4136810"/>
              <a:ext cx="1209972" cy="661481"/>
            </a:xfrm>
            <a:prstGeom prst="rect">
              <a:avLst/>
            </a:prstGeom>
          </p:spPr>
        </p:pic>
      </p:grpSp>
      <p:sp>
        <p:nvSpPr>
          <p:cNvPr id="16"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922698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2" name="Group 291">
            <a:extLst>
              <a:ext uri="{FF2B5EF4-FFF2-40B4-BE49-F238E27FC236}">
                <a16:creationId xmlns:a16="http://schemas.microsoft.com/office/drawing/2014/main" id="{850950D1-2E84-5646-8005-13F9CBF77283}"/>
              </a:ext>
            </a:extLst>
          </p:cNvPr>
          <p:cNvGrpSpPr/>
          <p:nvPr/>
        </p:nvGrpSpPr>
        <p:grpSpPr>
          <a:xfrm>
            <a:off x="1713157" y="1656784"/>
            <a:ext cx="5817656" cy="2373662"/>
            <a:chOff x="833728" y="1104613"/>
            <a:chExt cx="7756875" cy="3164883"/>
          </a:xfrm>
        </p:grpSpPr>
        <p:sp>
          <p:nvSpPr>
            <p:cNvPr id="85" name="TextBox 84">
              <a:extLst>
                <a:ext uri="{FF2B5EF4-FFF2-40B4-BE49-F238E27FC236}">
                  <a16:creationId xmlns:a16="http://schemas.microsoft.com/office/drawing/2014/main" id="{391E9E7F-8C3B-E444-B83A-7AFB159BE3FF}"/>
                </a:ext>
              </a:extLst>
            </p:cNvPr>
            <p:cNvSpPr txBox="1"/>
            <p:nvPr/>
          </p:nvSpPr>
          <p:spPr>
            <a:xfrm>
              <a:off x="1394349" y="1120916"/>
              <a:ext cx="1233181" cy="677108"/>
            </a:xfrm>
            <a:prstGeom prst="rect">
              <a:avLst/>
            </a:prstGeom>
            <a:noFill/>
          </p:spPr>
          <p:txBody>
            <a:bodyPr wrap="square" rtlCol="0">
              <a:spAutoFit/>
            </a:bodyPr>
            <a:lstStyle/>
            <a:p>
              <a:r>
                <a:rPr lang="de-DE" sz="1350" dirty="0">
                  <a:solidFill>
                    <a:schemeClr val="tx1">
                      <a:lumMod val="75000"/>
                    </a:schemeClr>
                  </a:solidFill>
                  <a:latin typeface="Arial" panose="020B0604020202020204" pitchFamily="34" charset="0"/>
                  <a:cs typeface="Arial" panose="020B0604020202020204" pitchFamily="34" charset="0"/>
                </a:rPr>
                <a:t>Input Layer</a:t>
              </a:r>
              <a:endParaRPr lang="en-US" sz="1350" dirty="0">
                <a:solidFill>
                  <a:schemeClr val="tx1">
                    <a:lumMod val="75000"/>
                  </a:schemeClr>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579C6CE3-BAD7-5C4A-85DF-ECC975E93102}"/>
                </a:ext>
              </a:extLst>
            </p:cNvPr>
            <p:cNvSpPr txBox="1"/>
            <p:nvPr/>
          </p:nvSpPr>
          <p:spPr>
            <a:xfrm>
              <a:off x="3859300" y="1104613"/>
              <a:ext cx="1693207" cy="677108"/>
            </a:xfrm>
            <a:prstGeom prst="rect">
              <a:avLst/>
            </a:prstGeom>
            <a:noFill/>
          </p:spPr>
          <p:txBody>
            <a:bodyPr wrap="square" rtlCol="0">
              <a:spAutoFit/>
            </a:bodyPr>
            <a:lstStyle/>
            <a:p>
              <a:r>
                <a:rPr lang="de-DE" sz="1350" dirty="0">
                  <a:solidFill>
                    <a:schemeClr val="tx1">
                      <a:lumMod val="75000"/>
                    </a:schemeClr>
                  </a:solidFill>
                  <a:latin typeface="Arial" panose="020B0604020202020204" pitchFamily="34" charset="0"/>
                  <a:cs typeface="Arial" panose="020B0604020202020204" pitchFamily="34" charset="0"/>
                </a:rPr>
                <a:t>Hidden </a:t>
              </a:r>
              <a:r>
                <a:rPr lang="en-GB" sz="1350" dirty="0">
                  <a:solidFill>
                    <a:schemeClr val="tx1">
                      <a:lumMod val="75000"/>
                    </a:schemeClr>
                  </a:solidFill>
                  <a:latin typeface="Arial" panose="020B0604020202020204" pitchFamily="34" charset="0"/>
                  <a:cs typeface="Arial" panose="020B0604020202020204" pitchFamily="34" charset="0"/>
                </a:rPr>
                <a:t>Layers</a:t>
              </a:r>
            </a:p>
          </p:txBody>
        </p:sp>
        <p:sp>
          <p:nvSpPr>
            <p:cNvPr id="95" name="TextBox 94">
              <a:extLst>
                <a:ext uri="{FF2B5EF4-FFF2-40B4-BE49-F238E27FC236}">
                  <a16:creationId xmlns:a16="http://schemas.microsoft.com/office/drawing/2014/main" id="{431C2A34-1A9B-FA45-B450-219BBF07C17F}"/>
                </a:ext>
              </a:extLst>
            </p:cNvPr>
            <p:cNvSpPr txBox="1"/>
            <p:nvPr/>
          </p:nvSpPr>
          <p:spPr>
            <a:xfrm>
              <a:off x="6568566" y="1119712"/>
              <a:ext cx="1475063" cy="677108"/>
            </a:xfrm>
            <a:prstGeom prst="rect">
              <a:avLst/>
            </a:prstGeom>
            <a:noFill/>
          </p:spPr>
          <p:txBody>
            <a:bodyPr wrap="square" rtlCol="0">
              <a:spAutoFit/>
            </a:bodyPr>
            <a:lstStyle/>
            <a:p>
              <a:r>
                <a:rPr lang="de-DE" sz="1350" dirty="0">
                  <a:solidFill>
                    <a:schemeClr val="tx1">
                      <a:lumMod val="75000"/>
                    </a:schemeClr>
                  </a:solidFill>
                  <a:latin typeface="Arial" panose="020B0604020202020204" pitchFamily="34" charset="0"/>
                  <a:cs typeface="Arial" panose="020B0604020202020204" pitchFamily="34" charset="0"/>
                </a:rPr>
                <a:t>Output Layer</a:t>
              </a:r>
              <a:endParaRPr lang="en-US" sz="1350" dirty="0">
                <a:solidFill>
                  <a:schemeClr val="tx1">
                    <a:lumMod val="75000"/>
                  </a:schemeClr>
                </a:solidFill>
                <a:latin typeface="Arial" panose="020B0604020202020204" pitchFamily="34" charset="0"/>
                <a:cs typeface="Arial" panose="020B0604020202020204" pitchFamily="34" charset="0"/>
              </a:endParaRPr>
            </a:p>
          </p:txBody>
        </p:sp>
        <p:grpSp>
          <p:nvGrpSpPr>
            <p:cNvPr id="291" name="Group 290">
              <a:extLst>
                <a:ext uri="{FF2B5EF4-FFF2-40B4-BE49-F238E27FC236}">
                  <a16:creationId xmlns:a16="http://schemas.microsoft.com/office/drawing/2014/main" id="{30419B74-D167-D847-8D7F-BE8B664458FF}"/>
                </a:ext>
              </a:extLst>
            </p:cNvPr>
            <p:cNvGrpSpPr/>
            <p:nvPr/>
          </p:nvGrpSpPr>
          <p:grpSpPr>
            <a:xfrm>
              <a:off x="833728" y="1801303"/>
              <a:ext cx="7756875" cy="2468193"/>
              <a:chOff x="914880" y="2009131"/>
              <a:chExt cx="7756875" cy="2468193"/>
            </a:xfrm>
          </p:grpSpPr>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670C07C0-B38D-854F-AA85-5407A4C28C3A}"/>
                      </a:ext>
                    </a:extLst>
                  </p:cNvPr>
                  <p:cNvSpPr txBox="1"/>
                  <p:nvPr/>
                </p:nvSpPr>
                <p:spPr>
                  <a:xfrm>
                    <a:off x="914880" y="3067254"/>
                    <a:ext cx="1018756" cy="400109"/>
                  </a:xfrm>
                  <a:prstGeom prst="rect">
                    <a:avLst/>
                  </a:prstGeom>
                  <a:noFill/>
                </p:spPr>
                <p:txBody>
                  <a:bodyPr wrap="square" rtlCol="0">
                    <a:spAutoFit/>
                  </a:bodyPr>
                  <a:lstStyle/>
                  <a:p>
                    <a:r>
                      <a:rPr lang="de-DE" sz="1350" dirty="0" smtClean="0">
                        <a:solidFill>
                          <a:schemeClr val="tx1">
                            <a:lumMod val="75000"/>
                          </a:schemeClr>
                        </a:solidFill>
                        <a:latin typeface="Arial" panose="020B0604020202020204" pitchFamily="34" charset="0"/>
                        <a:cs typeface="Arial" panose="020B0604020202020204" pitchFamily="34" charset="0"/>
                      </a:rPr>
                      <a:t>Input </a:t>
                    </a:r>
                    <a14:m>
                      <m:oMath xmlns:m="http://schemas.openxmlformats.org/officeDocument/2006/math">
                        <m:r>
                          <a:rPr lang="de-DE" sz="1350" b="1" i="1" dirty="0">
                            <a:solidFill>
                              <a:schemeClr val="tx1">
                                <a:lumMod val="75000"/>
                              </a:schemeClr>
                            </a:solidFill>
                            <a:latin typeface="Cambria Math" panose="02040503050406030204" pitchFamily="18" charset="0"/>
                          </a:rPr>
                          <m:t>𝒙</m:t>
                        </m:r>
                      </m:oMath>
                    </a14:m>
                    <a:endParaRPr lang="en-US" sz="1350" b="1" dirty="0">
                      <a:solidFill>
                        <a:schemeClr val="tx1">
                          <a:lumMod val="75000"/>
                        </a:schemeClr>
                      </a:solidFill>
                      <a:latin typeface="Arial" panose="020B0604020202020204" pitchFamily="34" charset="0"/>
                      <a:cs typeface="Arial" panose="020B0604020202020204" pitchFamily="34" charset="0"/>
                    </a:endParaRPr>
                  </a:p>
                </p:txBody>
              </p:sp>
            </mc:Choice>
            <mc:Fallback xmlns="">
              <p:sp>
                <p:nvSpPr>
                  <p:cNvPr id="104" name="TextBox 103">
                    <a:extLst>
                      <a:ext uri="{FF2B5EF4-FFF2-40B4-BE49-F238E27FC236}">
                        <a16:creationId xmlns:a16="http://schemas.microsoft.com/office/drawing/2014/main" id="{670C07C0-B38D-854F-AA85-5407A4C28C3A}"/>
                      </a:ext>
                    </a:extLst>
                  </p:cNvPr>
                  <p:cNvSpPr txBox="1">
                    <a:spLocks noRot="1" noChangeAspect="1" noMove="1" noResize="1" noEditPoints="1" noAdjustHandles="1" noChangeArrowheads="1" noChangeShapeType="1" noTextEdit="1"/>
                  </p:cNvSpPr>
                  <p:nvPr/>
                </p:nvSpPr>
                <p:spPr>
                  <a:xfrm>
                    <a:off x="914880" y="3067254"/>
                    <a:ext cx="1018756" cy="400109"/>
                  </a:xfrm>
                  <a:prstGeom prst="rect">
                    <a:avLst/>
                  </a:prstGeom>
                  <a:blipFill>
                    <a:blip r:embed="rId3"/>
                    <a:stretch>
                      <a:fillRect l="-1600" t="-2000" b="-1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E72E26AB-B74A-0D45-9CDF-79999D65065E}"/>
                      </a:ext>
                    </a:extLst>
                  </p:cNvPr>
                  <p:cNvSpPr txBox="1"/>
                  <p:nvPr/>
                </p:nvSpPr>
                <p:spPr>
                  <a:xfrm>
                    <a:off x="7519627" y="3067254"/>
                    <a:ext cx="1152128" cy="677108"/>
                  </a:xfrm>
                  <a:prstGeom prst="rect">
                    <a:avLst/>
                  </a:prstGeom>
                  <a:noFill/>
                </p:spPr>
                <p:txBody>
                  <a:bodyPr wrap="square" rtlCol="0">
                    <a:spAutoFit/>
                  </a:bodyPr>
                  <a:lstStyle/>
                  <a:p>
                    <a:r>
                      <a:rPr lang="de-DE" sz="1350" dirty="0" smtClean="0">
                        <a:solidFill>
                          <a:schemeClr val="tx1">
                            <a:lumMod val="75000"/>
                          </a:schemeClr>
                        </a:solidFill>
                        <a:latin typeface="Arial" panose="020B0604020202020204" pitchFamily="34" charset="0"/>
                        <a:cs typeface="Arial" panose="020B0604020202020204" pitchFamily="34" charset="0"/>
                      </a:rPr>
                      <a:t>Output </a:t>
                    </a:r>
                    <a14:m>
                      <m:oMath xmlns:m="http://schemas.openxmlformats.org/officeDocument/2006/math">
                        <m:r>
                          <a:rPr lang="de-DE" sz="1350" b="1" i="1" dirty="0">
                            <a:solidFill>
                              <a:schemeClr val="tx1">
                                <a:lumMod val="75000"/>
                              </a:schemeClr>
                            </a:solidFill>
                            <a:latin typeface="Cambria Math" panose="02040503050406030204" pitchFamily="18" charset="0"/>
                          </a:rPr>
                          <m:t>𝒙</m:t>
                        </m:r>
                        <m:r>
                          <a:rPr lang="de-DE" sz="1350" i="1" dirty="0">
                            <a:solidFill>
                              <a:schemeClr val="tx1">
                                <a:lumMod val="75000"/>
                              </a:schemeClr>
                            </a:solidFill>
                            <a:latin typeface="Cambria Math" panose="02040503050406030204" pitchFamily="18" charset="0"/>
                          </a:rPr>
                          <m:t>‘</m:t>
                        </m:r>
                      </m:oMath>
                    </a14:m>
                    <a:endParaRPr lang="en-US" sz="1350" dirty="0">
                      <a:solidFill>
                        <a:schemeClr val="tx1">
                          <a:lumMod val="75000"/>
                        </a:schemeClr>
                      </a:solidFill>
                      <a:latin typeface="Arial" panose="020B0604020202020204" pitchFamily="34" charset="0"/>
                      <a:cs typeface="Arial" panose="020B0604020202020204" pitchFamily="34" charset="0"/>
                    </a:endParaRPr>
                  </a:p>
                </p:txBody>
              </p:sp>
            </mc:Choice>
            <mc:Fallback xmlns="">
              <p:sp>
                <p:nvSpPr>
                  <p:cNvPr id="106" name="TextBox 105">
                    <a:extLst>
                      <a:ext uri="{FF2B5EF4-FFF2-40B4-BE49-F238E27FC236}">
                        <a16:creationId xmlns:a16="http://schemas.microsoft.com/office/drawing/2014/main" id="{E72E26AB-B74A-0D45-9CDF-79999D65065E}"/>
                      </a:ext>
                    </a:extLst>
                  </p:cNvPr>
                  <p:cNvSpPr txBox="1">
                    <a:spLocks noRot="1" noChangeAspect="1" noMove="1" noResize="1" noEditPoints="1" noAdjustHandles="1" noChangeArrowheads="1" noChangeShapeType="1" noTextEdit="1"/>
                  </p:cNvSpPr>
                  <p:nvPr/>
                </p:nvSpPr>
                <p:spPr>
                  <a:xfrm>
                    <a:off x="7519627" y="3067254"/>
                    <a:ext cx="1152128" cy="677108"/>
                  </a:xfrm>
                  <a:prstGeom prst="rect">
                    <a:avLst/>
                  </a:prstGeom>
                  <a:blipFill>
                    <a:blip r:embed="rId4"/>
                    <a:stretch>
                      <a:fillRect l="-2128" t="-1190"/>
                    </a:stretch>
                  </a:blipFill>
                </p:spPr>
                <p:txBody>
                  <a:bodyPr/>
                  <a:lstStyle/>
                  <a:p>
                    <a:r>
                      <a:rPr lang="en-US">
                        <a:noFill/>
                      </a:rPr>
                      <a:t> </a:t>
                    </a:r>
                  </a:p>
                </p:txBody>
              </p:sp>
            </mc:Fallback>
          </mc:AlternateContent>
          <p:sp>
            <p:nvSpPr>
              <p:cNvPr id="148" name="Oval 147">
                <a:extLst>
                  <a:ext uri="{FF2B5EF4-FFF2-40B4-BE49-F238E27FC236}">
                    <a16:creationId xmlns:a16="http://schemas.microsoft.com/office/drawing/2014/main" id="{6274B2E7-8447-8748-A1D8-899C41E35AFC}"/>
                  </a:ext>
                </a:extLst>
              </p:cNvPr>
              <p:cNvSpPr/>
              <p:nvPr/>
            </p:nvSpPr>
            <p:spPr>
              <a:xfrm>
                <a:off x="1903014" y="2009131"/>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49" name="Oval 148">
                <a:extLst>
                  <a:ext uri="{FF2B5EF4-FFF2-40B4-BE49-F238E27FC236}">
                    <a16:creationId xmlns:a16="http://schemas.microsoft.com/office/drawing/2014/main" id="{3AF84A81-EC34-8E49-AEBC-69FF355467E6}"/>
                  </a:ext>
                </a:extLst>
              </p:cNvPr>
              <p:cNvSpPr/>
              <p:nvPr/>
            </p:nvSpPr>
            <p:spPr>
              <a:xfrm>
                <a:off x="1903014" y="2536179"/>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50" name="Oval 149">
                <a:extLst>
                  <a:ext uri="{FF2B5EF4-FFF2-40B4-BE49-F238E27FC236}">
                    <a16:creationId xmlns:a16="http://schemas.microsoft.com/office/drawing/2014/main" id="{B782948F-578D-7540-86E1-917FF0F92E4A}"/>
                  </a:ext>
                </a:extLst>
              </p:cNvPr>
              <p:cNvSpPr/>
              <p:nvPr/>
            </p:nvSpPr>
            <p:spPr>
              <a:xfrm>
                <a:off x="1903014" y="3063228"/>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51" name="Oval 150">
                <a:extLst>
                  <a:ext uri="{FF2B5EF4-FFF2-40B4-BE49-F238E27FC236}">
                    <a16:creationId xmlns:a16="http://schemas.microsoft.com/office/drawing/2014/main" id="{526AC9FA-8D9C-3C47-83AC-094104790C01}"/>
                  </a:ext>
                </a:extLst>
              </p:cNvPr>
              <p:cNvSpPr/>
              <p:nvPr/>
            </p:nvSpPr>
            <p:spPr>
              <a:xfrm>
                <a:off x="1886249" y="3590276"/>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52" name="Oval 151">
                <a:extLst>
                  <a:ext uri="{FF2B5EF4-FFF2-40B4-BE49-F238E27FC236}">
                    <a16:creationId xmlns:a16="http://schemas.microsoft.com/office/drawing/2014/main" id="{CDB7A5FA-3EDA-7F45-ADB1-E874F9DAAA30}"/>
                  </a:ext>
                </a:extLst>
              </p:cNvPr>
              <p:cNvSpPr/>
              <p:nvPr/>
            </p:nvSpPr>
            <p:spPr>
              <a:xfrm>
                <a:off x="1886249" y="4117324"/>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58" name="Oval 157">
                <a:extLst>
                  <a:ext uri="{FF2B5EF4-FFF2-40B4-BE49-F238E27FC236}">
                    <a16:creationId xmlns:a16="http://schemas.microsoft.com/office/drawing/2014/main" id="{3055A44E-E6A2-084E-B5BA-7F9E5032DF39}"/>
                  </a:ext>
                </a:extLst>
              </p:cNvPr>
              <p:cNvSpPr/>
              <p:nvPr/>
            </p:nvSpPr>
            <p:spPr>
              <a:xfrm>
                <a:off x="3206077" y="2536179"/>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75000"/>
                    </a:schemeClr>
                  </a:solidFill>
                  <a:latin typeface="Arial" panose="020B0604020202020204" pitchFamily="34" charset="0"/>
                  <a:cs typeface="Arial" panose="020B0604020202020204" pitchFamily="34" charset="0"/>
                </a:endParaRPr>
              </a:p>
            </p:txBody>
          </p:sp>
          <p:sp>
            <p:nvSpPr>
              <p:cNvPr id="159" name="Oval 158">
                <a:extLst>
                  <a:ext uri="{FF2B5EF4-FFF2-40B4-BE49-F238E27FC236}">
                    <a16:creationId xmlns:a16="http://schemas.microsoft.com/office/drawing/2014/main" id="{7D483C3C-AB32-9A44-B13E-267BA8379307}"/>
                  </a:ext>
                </a:extLst>
              </p:cNvPr>
              <p:cNvSpPr/>
              <p:nvPr/>
            </p:nvSpPr>
            <p:spPr>
              <a:xfrm>
                <a:off x="3206077" y="3063227"/>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60" name="Oval 159">
                <a:extLst>
                  <a:ext uri="{FF2B5EF4-FFF2-40B4-BE49-F238E27FC236}">
                    <a16:creationId xmlns:a16="http://schemas.microsoft.com/office/drawing/2014/main" id="{B8ED1B98-B304-6943-B5F0-423C9264CCB0}"/>
                  </a:ext>
                </a:extLst>
              </p:cNvPr>
              <p:cNvSpPr/>
              <p:nvPr/>
            </p:nvSpPr>
            <p:spPr>
              <a:xfrm>
                <a:off x="3206077" y="3590276"/>
                <a:ext cx="360000" cy="360000"/>
              </a:xfrm>
              <a:prstGeom prst="ellipse">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75000"/>
                    </a:schemeClr>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29B3B72-C4C7-4C42-A9A0-D57C176E82B4}"/>
                  </a:ext>
                </a:extLst>
              </p:cNvPr>
              <p:cNvGrpSpPr/>
              <p:nvPr/>
            </p:nvGrpSpPr>
            <p:grpSpPr>
              <a:xfrm>
                <a:off x="4525904" y="2799702"/>
                <a:ext cx="360001" cy="887049"/>
                <a:chOff x="4174626" y="3365851"/>
                <a:chExt cx="360001" cy="887049"/>
              </a:xfrm>
            </p:grpSpPr>
            <p:sp>
              <p:nvSpPr>
                <p:cNvPr id="162" name="Oval 161">
                  <a:extLst>
                    <a:ext uri="{FF2B5EF4-FFF2-40B4-BE49-F238E27FC236}">
                      <a16:creationId xmlns:a16="http://schemas.microsoft.com/office/drawing/2014/main" id="{5D6B36C9-125F-1040-9488-3CCE557A21AF}"/>
                    </a:ext>
                  </a:extLst>
                </p:cNvPr>
                <p:cNvSpPr/>
                <p:nvPr/>
              </p:nvSpPr>
              <p:spPr>
                <a:xfrm>
                  <a:off x="4174627" y="3365851"/>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63" name="Oval 162">
                  <a:extLst>
                    <a:ext uri="{FF2B5EF4-FFF2-40B4-BE49-F238E27FC236}">
                      <a16:creationId xmlns:a16="http://schemas.microsoft.com/office/drawing/2014/main" id="{1899E3D3-98ED-A042-BB75-809EAC95A037}"/>
                    </a:ext>
                  </a:extLst>
                </p:cNvPr>
                <p:cNvSpPr/>
                <p:nvPr/>
              </p:nvSpPr>
              <p:spPr>
                <a:xfrm>
                  <a:off x="4174626" y="3892900"/>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grpSp>
          <p:sp>
            <p:nvSpPr>
              <p:cNvPr id="166" name="Oval 165">
                <a:extLst>
                  <a:ext uri="{FF2B5EF4-FFF2-40B4-BE49-F238E27FC236}">
                    <a16:creationId xmlns:a16="http://schemas.microsoft.com/office/drawing/2014/main" id="{C175F529-EE85-8F4D-8FB1-E6B4AFB07D71}"/>
                  </a:ext>
                </a:extLst>
              </p:cNvPr>
              <p:cNvSpPr/>
              <p:nvPr/>
            </p:nvSpPr>
            <p:spPr>
              <a:xfrm>
                <a:off x="5827348" y="2536179"/>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67" name="Oval 166">
                <a:extLst>
                  <a:ext uri="{FF2B5EF4-FFF2-40B4-BE49-F238E27FC236}">
                    <a16:creationId xmlns:a16="http://schemas.microsoft.com/office/drawing/2014/main" id="{84E27DC0-37F4-3B4A-A016-32C9105735BA}"/>
                  </a:ext>
                </a:extLst>
              </p:cNvPr>
              <p:cNvSpPr/>
              <p:nvPr/>
            </p:nvSpPr>
            <p:spPr>
              <a:xfrm>
                <a:off x="5827348" y="3063227"/>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68" name="Oval 167">
                <a:extLst>
                  <a:ext uri="{FF2B5EF4-FFF2-40B4-BE49-F238E27FC236}">
                    <a16:creationId xmlns:a16="http://schemas.microsoft.com/office/drawing/2014/main" id="{F8E05977-25A5-7142-A1F3-144315E15BCD}"/>
                  </a:ext>
                </a:extLst>
              </p:cNvPr>
              <p:cNvSpPr/>
              <p:nvPr/>
            </p:nvSpPr>
            <p:spPr>
              <a:xfrm>
                <a:off x="5827348" y="3590276"/>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71" name="Oval 170">
                <a:extLst>
                  <a:ext uri="{FF2B5EF4-FFF2-40B4-BE49-F238E27FC236}">
                    <a16:creationId xmlns:a16="http://schemas.microsoft.com/office/drawing/2014/main" id="{0771A176-3E6B-5648-83B0-690AF304CF03}"/>
                  </a:ext>
                </a:extLst>
              </p:cNvPr>
              <p:cNvSpPr/>
              <p:nvPr/>
            </p:nvSpPr>
            <p:spPr>
              <a:xfrm>
                <a:off x="7142862" y="2009131"/>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72" name="Oval 171">
                <a:extLst>
                  <a:ext uri="{FF2B5EF4-FFF2-40B4-BE49-F238E27FC236}">
                    <a16:creationId xmlns:a16="http://schemas.microsoft.com/office/drawing/2014/main" id="{902591FA-7ED6-314D-86D9-FFA8C5DF7B2B}"/>
                  </a:ext>
                </a:extLst>
              </p:cNvPr>
              <p:cNvSpPr/>
              <p:nvPr/>
            </p:nvSpPr>
            <p:spPr>
              <a:xfrm>
                <a:off x="7142862" y="2536179"/>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73" name="Oval 172">
                <a:extLst>
                  <a:ext uri="{FF2B5EF4-FFF2-40B4-BE49-F238E27FC236}">
                    <a16:creationId xmlns:a16="http://schemas.microsoft.com/office/drawing/2014/main" id="{0DA9B737-440A-D749-B4A6-BEC7A6DF2517}"/>
                  </a:ext>
                </a:extLst>
              </p:cNvPr>
              <p:cNvSpPr/>
              <p:nvPr/>
            </p:nvSpPr>
            <p:spPr>
              <a:xfrm>
                <a:off x="7142862" y="3063228"/>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74" name="Oval 173">
                <a:extLst>
                  <a:ext uri="{FF2B5EF4-FFF2-40B4-BE49-F238E27FC236}">
                    <a16:creationId xmlns:a16="http://schemas.microsoft.com/office/drawing/2014/main" id="{2D808AAF-A4C0-674C-B80D-1777B655AAA4}"/>
                  </a:ext>
                </a:extLst>
              </p:cNvPr>
              <p:cNvSpPr/>
              <p:nvPr/>
            </p:nvSpPr>
            <p:spPr>
              <a:xfrm>
                <a:off x="7126097" y="3590276"/>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sp>
            <p:nvSpPr>
              <p:cNvPr id="175" name="Oval 174">
                <a:extLst>
                  <a:ext uri="{FF2B5EF4-FFF2-40B4-BE49-F238E27FC236}">
                    <a16:creationId xmlns:a16="http://schemas.microsoft.com/office/drawing/2014/main" id="{2254BF7E-12CC-0142-85DD-6703EC34DA9F}"/>
                  </a:ext>
                </a:extLst>
              </p:cNvPr>
              <p:cNvSpPr/>
              <p:nvPr/>
            </p:nvSpPr>
            <p:spPr>
              <a:xfrm>
                <a:off x="7126097" y="4117324"/>
                <a:ext cx="360000" cy="360000"/>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p:cxnSp>
            <p:nvCxnSpPr>
              <p:cNvPr id="191" name="Straight Connector 190">
                <a:extLst>
                  <a:ext uri="{FF2B5EF4-FFF2-40B4-BE49-F238E27FC236}">
                    <a16:creationId xmlns:a16="http://schemas.microsoft.com/office/drawing/2014/main" id="{3CD56E99-C375-E346-B7AB-EEA4923F410C}"/>
                  </a:ext>
                </a:extLst>
              </p:cNvPr>
              <p:cNvCxnSpPr>
                <a:cxnSpLocks/>
                <a:stCxn id="148" idx="6"/>
                <a:endCxn id="158" idx="2"/>
              </p:cNvCxnSpPr>
              <p:nvPr/>
            </p:nvCxnSpPr>
            <p:spPr>
              <a:xfrm>
                <a:off x="2263014" y="2189131"/>
                <a:ext cx="943063" cy="527048"/>
              </a:xfrm>
              <a:prstGeom prst="line">
                <a:avLst/>
              </a:prstGeom>
              <a:ln w="19050"/>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2E7AFBA9-7502-114C-923E-FDB58BADAE0D}"/>
                  </a:ext>
                </a:extLst>
              </p:cNvPr>
              <p:cNvCxnSpPr>
                <a:cxnSpLocks/>
                <a:stCxn id="149" idx="6"/>
                <a:endCxn id="159" idx="2"/>
              </p:cNvCxnSpPr>
              <p:nvPr/>
            </p:nvCxnSpPr>
            <p:spPr>
              <a:xfrm>
                <a:off x="2263014" y="2716179"/>
                <a:ext cx="943063" cy="527048"/>
              </a:xfrm>
              <a:prstGeom prst="line">
                <a:avLst/>
              </a:prstGeom>
              <a:ln w="19050"/>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CD072EDD-9154-0148-8520-4CC9393FC43F}"/>
                  </a:ext>
                </a:extLst>
              </p:cNvPr>
              <p:cNvCxnSpPr>
                <a:cxnSpLocks/>
                <a:stCxn id="150" idx="6"/>
                <a:endCxn id="160" idx="2"/>
              </p:cNvCxnSpPr>
              <p:nvPr/>
            </p:nvCxnSpPr>
            <p:spPr>
              <a:xfrm>
                <a:off x="2263014" y="3243228"/>
                <a:ext cx="943063" cy="527048"/>
              </a:xfrm>
              <a:prstGeom prst="line">
                <a:avLst/>
              </a:prstGeom>
              <a:ln w="19050"/>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D2C7C5C5-E14D-E74D-B444-C07DB81CFE4F}"/>
                  </a:ext>
                </a:extLst>
              </p:cNvPr>
              <p:cNvCxnSpPr>
                <a:cxnSpLocks/>
                <a:stCxn id="151" idx="6"/>
                <a:endCxn id="160" idx="2"/>
              </p:cNvCxnSpPr>
              <p:nvPr/>
            </p:nvCxnSpPr>
            <p:spPr>
              <a:xfrm>
                <a:off x="2246249" y="3770276"/>
                <a:ext cx="95982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4EA3624E-18C5-224B-A17B-600C7A0ED0EA}"/>
                  </a:ext>
                </a:extLst>
              </p:cNvPr>
              <p:cNvCxnSpPr>
                <a:cxnSpLocks/>
                <a:stCxn id="152" idx="6"/>
                <a:endCxn id="160" idx="2"/>
              </p:cNvCxnSpPr>
              <p:nvPr/>
            </p:nvCxnSpPr>
            <p:spPr>
              <a:xfrm flipV="1">
                <a:off x="2246249" y="3770276"/>
                <a:ext cx="959828" cy="527048"/>
              </a:xfrm>
              <a:prstGeom prst="line">
                <a:avLst/>
              </a:prstGeom>
              <a:ln w="19050"/>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E0D372F8-25D5-BB4E-B5D1-81F2C602FC55}"/>
                  </a:ext>
                </a:extLst>
              </p:cNvPr>
              <p:cNvCxnSpPr>
                <a:cxnSpLocks/>
                <a:stCxn id="149" idx="6"/>
                <a:endCxn id="160" idx="2"/>
              </p:cNvCxnSpPr>
              <p:nvPr/>
            </p:nvCxnSpPr>
            <p:spPr>
              <a:xfrm>
                <a:off x="2263014" y="2716179"/>
                <a:ext cx="943063" cy="1054097"/>
              </a:xfrm>
              <a:prstGeom prst="line">
                <a:avLst/>
              </a:prstGeom>
              <a:ln w="19050"/>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B21211CC-97B2-8748-84FE-8020E5CC0D4E}"/>
                  </a:ext>
                </a:extLst>
              </p:cNvPr>
              <p:cNvCxnSpPr>
                <a:cxnSpLocks/>
                <a:stCxn id="148" idx="6"/>
                <a:endCxn id="160" idx="2"/>
              </p:cNvCxnSpPr>
              <p:nvPr/>
            </p:nvCxnSpPr>
            <p:spPr>
              <a:xfrm>
                <a:off x="2263014" y="2189131"/>
                <a:ext cx="943063" cy="1581145"/>
              </a:xfrm>
              <a:prstGeom prst="line">
                <a:avLst/>
              </a:prstGeom>
              <a:ln w="19050"/>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44AD2B79-DEDA-4A42-89FB-D05F6F18FB03}"/>
                  </a:ext>
                </a:extLst>
              </p:cNvPr>
              <p:cNvCxnSpPr>
                <a:cxnSpLocks/>
                <a:stCxn id="152" idx="6"/>
                <a:endCxn id="159" idx="2"/>
              </p:cNvCxnSpPr>
              <p:nvPr/>
            </p:nvCxnSpPr>
            <p:spPr>
              <a:xfrm flipV="1">
                <a:off x="2246249" y="3243227"/>
                <a:ext cx="959828" cy="1054097"/>
              </a:xfrm>
              <a:prstGeom prst="line">
                <a:avLst/>
              </a:prstGeom>
              <a:ln w="19050"/>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39CE2851-AF14-0349-B5A6-02A03F36588C}"/>
                  </a:ext>
                </a:extLst>
              </p:cNvPr>
              <p:cNvCxnSpPr>
                <a:cxnSpLocks/>
                <a:stCxn id="151" idx="6"/>
                <a:endCxn id="159" idx="2"/>
              </p:cNvCxnSpPr>
              <p:nvPr/>
            </p:nvCxnSpPr>
            <p:spPr>
              <a:xfrm flipV="1">
                <a:off x="2246249" y="3243227"/>
                <a:ext cx="959828" cy="527049"/>
              </a:xfrm>
              <a:prstGeom prst="line">
                <a:avLst/>
              </a:prstGeom>
              <a:ln w="19050"/>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CE8B2A53-15EE-AA4D-8104-0F2141F2864E}"/>
                  </a:ext>
                </a:extLst>
              </p:cNvPr>
              <p:cNvCxnSpPr>
                <a:cxnSpLocks/>
                <a:stCxn id="150" idx="6"/>
                <a:endCxn id="159" idx="2"/>
              </p:cNvCxnSpPr>
              <p:nvPr/>
            </p:nvCxnSpPr>
            <p:spPr>
              <a:xfrm flipV="1">
                <a:off x="2263014" y="3243227"/>
                <a:ext cx="943063"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88CD4CA7-E291-EA4D-B824-D1788A31F233}"/>
                  </a:ext>
                </a:extLst>
              </p:cNvPr>
              <p:cNvCxnSpPr>
                <a:cxnSpLocks/>
                <a:stCxn id="148" idx="6"/>
                <a:endCxn id="159" idx="2"/>
              </p:cNvCxnSpPr>
              <p:nvPr/>
            </p:nvCxnSpPr>
            <p:spPr>
              <a:xfrm>
                <a:off x="2263014" y="2189131"/>
                <a:ext cx="943063" cy="1054096"/>
              </a:xfrm>
              <a:prstGeom prst="line">
                <a:avLst/>
              </a:prstGeom>
              <a:ln w="19050"/>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B35727EB-3A8C-EC4D-8E85-0B4A1D97282D}"/>
                  </a:ext>
                </a:extLst>
              </p:cNvPr>
              <p:cNvCxnSpPr>
                <a:stCxn id="150" idx="6"/>
                <a:endCxn id="158" idx="2"/>
              </p:cNvCxnSpPr>
              <p:nvPr/>
            </p:nvCxnSpPr>
            <p:spPr>
              <a:xfrm flipV="1">
                <a:off x="2263014" y="2716179"/>
                <a:ext cx="943063" cy="527049"/>
              </a:xfrm>
              <a:prstGeom prst="line">
                <a:avLst/>
              </a:prstGeom>
              <a:ln w="19050"/>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DA2DDA5E-B3E5-1F45-A966-CF02CEF1F5B0}"/>
                  </a:ext>
                </a:extLst>
              </p:cNvPr>
              <p:cNvCxnSpPr>
                <a:stCxn id="149" idx="6"/>
                <a:endCxn id="158" idx="2"/>
              </p:cNvCxnSpPr>
              <p:nvPr/>
            </p:nvCxnSpPr>
            <p:spPr>
              <a:xfrm>
                <a:off x="2263014" y="2716179"/>
                <a:ext cx="94306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EC46D547-12D8-8F4A-82FE-D7D8C5CC303F}"/>
                  </a:ext>
                </a:extLst>
              </p:cNvPr>
              <p:cNvCxnSpPr>
                <a:stCxn id="152" idx="6"/>
                <a:endCxn id="158" idx="2"/>
              </p:cNvCxnSpPr>
              <p:nvPr/>
            </p:nvCxnSpPr>
            <p:spPr>
              <a:xfrm flipV="1">
                <a:off x="2246249" y="2716179"/>
                <a:ext cx="959828" cy="1581145"/>
              </a:xfrm>
              <a:prstGeom prst="line">
                <a:avLst/>
              </a:prstGeom>
              <a:ln w="19050"/>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7D89F953-60FD-614D-80C8-7C4CBB920C66}"/>
                  </a:ext>
                </a:extLst>
              </p:cNvPr>
              <p:cNvCxnSpPr>
                <a:stCxn id="151" idx="6"/>
                <a:endCxn id="158" idx="2"/>
              </p:cNvCxnSpPr>
              <p:nvPr/>
            </p:nvCxnSpPr>
            <p:spPr>
              <a:xfrm flipV="1">
                <a:off x="2246249" y="2716179"/>
                <a:ext cx="959828" cy="1054097"/>
              </a:xfrm>
              <a:prstGeom prst="line">
                <a:avLst/>
              </a:prstGeom>
              <a:ln w="19050"/>
            </p:spPr>
            <p:style>
              <a:lnRef idx="1">
                <a:schemeClr val="dk1"/>
              </a:lnRef>
              <a:fillRef idx="0">
                <a:schemeClr val="dk1"/>
              </a:fillRef>
              <a:effectRef idx="0">
                <a:schemeClr val="dk1"/>
              </a:effectRef>
              <a:fontRef idx="minor">
                <a:schemeClr val="tx1"/>
              </a:fontRef>
            </p:style>
          </p:cxnSp>
          <p:cxnSp>
            <p:nvCxnSpPr>
              <p:cNvPr id="232" name="Straight Connector 231">
                <a:extLst>
                  <a:ext uri="{FF2B5EF4-FFF2-40B4-BE49-F238E27FC236}">
                    <a16:creationId xmlns:a16="http://schemas.microsoft.com/office/drawing/2014/main" id="{C68F4E94-1802-8F48-BDF5-B994FB3F5DB3}"/>
                  </a:ext>
                </a:extLst>
              </p:cNvPr>
              <p:cNvCxnSpPr>
                <a:stCxn id="158" idx="6"/>
                <a:endCxn id="162" idx="2"/>
              </p:cNvCxnSpPr>
              <p:nvPr/>
            </p:nvCxnSpPr>
            <p:spPr>
              <a:xfrm>
                <a:off x="3566077" y="2716179"/>
                <a:ext cx="959828" cy="263523"/>
              </a:xfrm>
              <a:prstGeom prst="line">
                <a:avLst/>
              </a:prstGeom>
              <a:ln w="19050"/>
            </p:spPr>
            <p:style>
              <a:lnRef idx="1">
                <a:schemeClr val="dk1"/>
              </a:lnRef>
              <a:fillRef idx="0">
                <a:schemeClr val="dk1"/>
              </a:fillRef>
              <a:effectRef idx="0">
                <a:schemeClr val="dk1"/>
              </a:effectRef>
              <a:fontRef idx="minor">
                <a:schemeClr val="tx1"/>
              </a:fontRef>
            </p:style>
          </p:cxnSp>
          <p:cxnSp>
            <p:nvCxnSpPr>
              <p:cNvPr id="234" name="Straight Connector 233">
                <a:extLst>
                  <a:ext uri="{FF2B5EF4-FFF2-40B4-BE49-F238E27FC236}">
                    <a16:creationId xmlns:a16="http://schemas.microsoft.com/office/drawing/2014/main" id="{CCFE7AE8-113D-B743-9C51-F2FB85989DC6}"/>
                  </a:ext>
                </a:extLst>
              </p:cNvPr>
              <p:cNvCxnSpPr>
                <a:stCxn id="159" idx="6"/>
                <a:endCxn id="162" idx="2"/>
              </p:cNvCxnSpPr>
              <p:nvPr/>
            </p:nvCxnSpPr>
            <p:spPr>
              <a:xfrm flipV="1">
                <a:off x="3566077" y="2979702"/>
                <a:ext cx="959828" cy="263525"/>
              </a:xfrm>
              <a:prstGeom prst="line">
                <a:avLst/>
              </a:prstGeom>
              <a:ln w="19050"/>
            </p:spPr>
            <p:style>
              <a:lnRef idx="1">
                <a:schemeClr val="dk1"/>
              </a:lnRef>
              <a:fillRef idx="0">
                <a:schemeClr val="dk1"/>
              </a:fillRef>
              <a:effectRef idx="0">
                <a:schemeClr val="dk1"/>
              </a:effectRef>
              <a:fontRef idx="minor">
                <a:schemeClr val="tx1"/>
              </a:fontRef>
            </p:style>
          </p:cxnSp>
          <p:cxnSp>
            <p:nvCxnSpPr>
              <p:cNvPr id="236" name="Straight Connector 235">
                <a:extLst>
                  <a:ext uri="{FF2B5EF4-FFF2-40B4-BE49-F238E27FC236}">
                    <a16:creationId xmlns:a16="http://schemas.microsoft.com/office/drawing/2014/main" id="{3988B790-0D89-B544-A7F3-EE6E73192BA8}"/>
                  </a:ext>
                </a:extLst>
              </p:cNvPr>
              <p:cNvCxnSpPr>
                <a:stCxn id="160" idx="6"/>
                <a:endCxn id="162" idx="2"/>
              </p:cNvCxnSpPr>
              <p:nvPr/>
            </p:nvCxnSpPr>
            <p:spPr>
              <a:xfrm flipV="1">
                <a:off x="3566077" y="2979702"/>
                <a:ext cx="959828" cy="790574"/>
              </a:xfrm>
              <a:prstGeom prst="line">
                <a:avLst/>
              </a:prstGeom>
              <a:ln w="19050"/>
            </p:spPr>
            <p:style>
              <a:lnRef idx="1">
                <a:schemeClr val="dk1"/>
              </a:lnRef>
              <a:fillRef idx="0">
                <a:schemeClr val="dk1"/>
              </a:fillRef>
              <a:effectRef idx="0">
                <a:schemeClr val="dk1"/>
              </a:effectRef>
              <a:fontRef idx="minor">
                <a:schemeClr val="tx1"/>
              </a:fontRef>
            </p:style>
          </p:cxnSp>
          <p:cxnSp>
            <p:nvCxnSpPr>
              <p:cNvPr id="238" name="Straight Connector 237">
                <a:extLst>
                  <a:ext uri="{FF2B5EF4-FFF2-40B4-BE49-F238E27FC236}">
                    <a16:creationId xmlns:a16="http://schemas.microsoft.com/office/drawing/2014/main" id="{8D9F8C2F-883A-3B42-8577-5E400DABA1AC}"/>
                  </a:ext>
                </a:extLst>
              </p:cNvPr>
              <p:cNvCxnSpPr>
                <a:stCxn id="158" idx="6"/>
                <a:endCxn id="163" idx="2"/>
              </p:cNvCxnSpPr>
              <p:nvPr/>
            </p:nvCxnSpPr>
            <p:spPr>
              <a:xfrm>
                <a:off x="3566077" y="2716179"/>
                <a:ext cx="959827" cy="790572"/>
              </a:xfrm>
              <a:prstGeom prst="line">
                <a:avLst/>
              </a:prstGeom>
              <a:ln w="19050"/>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CC6D1FD2-EAF3-1741-9168-D9FF18ACCEEB}"/>
                  </a:ext>
                </a:extLst>
              </p:cNvPr>
              <p:cNvCxnSpPr>
                <a:stCxn id="159" idx="6"/>
                <a:endCxn id="163" idx="2"/>
              </p:cNvCxnSpPr>
              <p:nvPr/>
            </p:nvCxnSpPr>
            <p:spPr>
              <a:xfrm>
                <a:off x="3566077" y="3243227"/>
                <a:ext cx="959827" cy="263524"/>
              </a:xfrm>
              <a:prstGeom prst="line">
                <a:avLst/>
              </a:prstGeom>
              <a:ln w="19050"/>
            </p:spPr>
            <p:style>
              <a:lnRef idx="1">
                <a:schemeClr val="dk1"/>
              </a:lnRef>
              <a:fillRef idx="0">
                <a:schemeClr val="dk1"/>
              </a:fillRef>
              <a:effectRef idx="0">
                <a:schemeClr val="dk1"/>
              </a:effectRef>
              <a:fontRef idx="minor">
                <a:schemeClr val="tx1"/>
              </a:fontRef>
            </p:style>
          </p:cxnSp>
          <p:cxnSp>
            <p:nvCxnSpPr>
              <p:cNvPr id="242" name="Straight Connector 241">
                <a:extLst>
                  <a:ext uri="{FF2B5EF4-FFF2-40B4-BE49-F238E27FC236}">
                    <a16:creationId xmlns:a16="http://schemas.microsoft.com/office/drawing/2014/main" id="{3DD5680B-DBE8-8643-A5C5-BBB1D7B7A237}"/>
                  </a:ext>
                </a:extLst>
              </p:cNvPr>
              <p:cNvCxnSpPr>
                <a:stCxn id="160" idx="6"/>
                <a:endCxn id="163" idx="2"/>
              </p:cNvCxnSpPr>
              <p:nvPr/>
            </p:nvCxnSpPr>
            <p:spPr>
              <a:xfrm flipV="1">
                <a:off x="3566077" y="3506751"/>
                <a:ext cx="959827" cy="263525"/>
              </a:xfrm>
              <a:prstGeom prst="line">
                <a:avLst/>
              </a:prstGeom>
              <a:ln w="19050"/>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695CE878-0802-4248-8C7A-EB7C7D503C70}"/>
                  </a:ext>
                </a:extLst>
              </p:cNvPr>
              <p:cNvCxnSpPr>
                <a:stCxn id="162" idx="6"/>
                <a:endCxn id="166" idx="2"/>
              </p:cNvCxnSpPr>
              <p:nvPr/>
            </p:nvCxnSpPr>
            <p:spPr>
              <a:xfrm flipV="1">
                <a:off x="4885905" y="2716179"/>
                <a:ext cx="941443" cy="263523"/>
              </a:xfrm>
              <a:prstGeom prst="line">
                <a:avLst/>
              </a:prstGeom>
              <a:ln w="19050"/>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4AE0E577-A7BB-DD43-855A-3529CE8BD0B7}"/>
                  </a:ext>
                </a:extLst>
              </p:cNvPr>
              <p:cNvCxnSpPr>
                <a:stCxn id="162" idx="6"/>
                <a:endCxn id="167" idx="2"/>
              </p:cNvCxnSpPr>
              <p:nvPr/>
            </p:nvCxnSpPr>
            <p:spPr>
              <a:xfrm>
                <a:off x="4885905" y="2979702"/>
                <a:ext cx="941443" cy="263525"/>
              </a:xfrm>
              <a:prstGeom prst="line">
                <a:avLst/>
              </a:prstGeom>
              <a:ln w="19050"/>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3A3228C1-55A3-2840-8D60-7B99255AA31F}"/>
                  </a:ext>
                </a:extLst>
              </p:cNvPr>
              <p:cNvCxnSpPr>
                <a:stCxn id="162" idx="6"/>
                <a:endCxn id="168" idx="2"/>
              </p:cNvCxnSpPr>
              <p:nvPr/>
            </p:nvCxnSpPr>
            <p:spPr>
              <a:xfrm>
                <a:off x="4885905" y="2979702"/>
                <a:ext cx="941443" cy="790574"/>
              </a:xfrm>
              <a:prstGeom prst="line">
                <a:avLst/>
              </a:prstGeom>
              <a:ln w="19050"/>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E879CD75-DC66-F648-839C-839110CB9086}"/>
                  </a:ext>
                </a:extLst>
              </p:cNvPr>
              <p:cNvCxnSpPr>
                <a:stCxn id="163" idx="6"/>
                <a:endCxn id="166" idx="2"/>
              </p:cNvCxnSpPr>
              <p:nvPr/>
            </p:nvCxnSpPr>
            <p:spPr>
              <a:xfrm flipV="1">
                <a:off x="4885904" y="2716179"/>
                <a:ext cx="941444" cy="790572"/>
              </a:xfrm>
              <a:prstGeom prst="line">
                <a:avLst/>
              </a:prstGeom>
              <a:ln w="19050"/>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A2EEE004-B32B-CC40-AC69-12A59F832870}"/>
                  </a:ext>
                </a:extLst>
              </p:cNvPr>
              <p:cNvCxnSpPr>
                <a:stCxn id="163" idx="6"/>
                <a:endCxn id="167" idx="2"/>
              </p:cNvCxnSpPr>
              <p:nvPr/>
            </p:nvCxnSpPr>
            <p:spPr>
              <a:xfrm flipV="1">
                <a:off x="4885904" y="3243227"/>
                <a:ext cx="941444" cy="263524"/>
              </a:xfrm>
              <a:prstGeom prst="line">
                <a:avLst/>
              </a:prstGeom>
              <a:ln w="19050"/>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4C18BF49-7866-9A47-AEA1-13CD84B776FD}"/>
                  </a:ext>
                </a:extLst>
              </p:cNvPr>
              <p:cNvCxnSpPr>
                <a:stCxn id="163" idx="6"/>
                <a:endCxn id="168" idx="2"/>
              </p:cNvCxnSpPr>
              <p:nvPr/>
            </p:nvCxnSpPr>
            <p:spPr>
              <a:xfrm>
                <a:off x="4885904" y="3506751"/>
                <a:ext cx="941444" cy="263525"/>
              </a:xfrm>
              <a:prstGeom prst="line">
                <a:avLst/>
              </a:prstGeom>
              <a:ln w="19050"/>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613B7B5B-4AFB-384A-B5CC-FDBF01332457}"/>
                  </a:ext>
                </a:extLst>
              </p:cNvPr>
              <p:cNvCxnSpPr>
                <a:stCxn id="166" idx="6"/>
                <a:endCxn id="171" idx="2"/>
              </p:cNvCxnSpPr>
              <p:nvPr/>
            </p:nvCxnSpPr>
            <p:spPr>
              <a:xfrm flipV="1">
                <a:off x="6187348" y="2189131"/>
                <a:ext cx="955514" cy="527048"/>
              </a:xfrm>
              <a:prstGeom prst="line">
                <a:avLst/>
              </a:prstGeom>
              <a:ln w="19050"/>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69F6FF29-A1BA-604B-9B8D-367214434EDD}"/>
                  </a:ext>
                </a:extLst>
              </p:cNvPr>
              <p:cNvCxnSpPr>
                <a:stCxn id="166" idx="6"/>
                <a:endCxn id="172" idx="2"/>
              </p:cNvCxnSpPr>
              <p:nvPr/>
            </p:nvCxnSpPr>
            <p:spPr>
              <a:xfrm>
                <a:off x="6187348" y="2716179"/>
                <a:ext cx="955514"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87177A74-4E95-DA44-BEE2-24947DA3D66B}"/>
                  </a:ext>
                </a:extLst>
              </p:cNvPr>
              <p:cNvCxnSpPr>
                <a:stCxn id="166" idx="6"/>
                <a:endCxn id="173" idx="2"/>
              </p:cNvCxnSpPr>
              <p:nvPr/>
            </p:nvCxnSpPr>
            <p:spPr>
              <a:xfrm>
                <a:off x="6187348" y="2716179"/>
                <a:ext cx="955514" cy="527049"/>
              </a:xfrm>
              <a:prstGeom prst="line">
                <a:avLst/>
              </a:prstGeom>
              <a:ln w="19050"/>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75CCB1E0-A537-B049-BA87-EC2FEB647CBD}"/>
                  </a:ext>
                </a:extLst>
              </p:cNvPr>
              <p:cNvCxnSpPr>
                <a:stCxn id="166" idx="6"/>
                <a:endCxn id="174" idx="2"/>
              </p:cNvCxnSpPr>
              <p:nvPr/>
            </p:nvCxnSpPr>
            <p:spPr>
              <a:xfrm>
                <a:off x="6187348" y="2716179"/>
                <a:ext cx="938749" cy="1054097"/>
              </a:xfrm>
              <a:prstGeom prst="line">
                <a:avLst/>
              </a:prstGeom>
              <a:ln w="19050"/>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DD205FCD-C85E-3C4E-B111-3C12D3B20A21}"/>
                  </a:ext>
                </a:extLst>
              </p:cNvPr>
              <p:cNvCxnSpPr>
                <a:stCxn id="166" idx="6"/>
                <a:endCxn id="175" idx="2"/>
              </p:cNvCxnSpPr>
              <p:nvPr/>
            </p:nvCxnSpPr>
            <p:spPr>
              <a:xfrm>
                <a:off x="6187348" y="2716179"/>
                <a:ext cx="938749" cy="1581145"/>
              </a:xfrm>
              <a:prstGeom prst="line">
                <a:avLst/>
              </a:prstGeom>
              <a:ln w="19050"/>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1761C6EA-B1FF-134E-845A-77679FA1A59F}"/>
                  </a:ext>
                </a:extLst>
              </p:cNvPr>
              <p:cNvCxnSpPr>
                <a:stCxn id="167" idx="6"/>
                <a:endCxn id="171" idx="2"/>
              </p:cNvCxnSpPr>
              <p:nvPr/>
            </p:nvCxnSpPr>
            <p:spPr>
              <a:xfrm flipV="1">
                <a:off x="6187348" y="2189131"/>
                <a:ext cx="955514" cy="1054096"/>
              </a:xfrm>
              <a:prstGeom prst="line">
                <a:avLst/>
              </a:prstGeom>
              <a:ln w="19050"/>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2F3FD53-E3A8-984B-B2D5-0133B9646439}"/>
                  </a:ext>
                </a:extLst>
              </p:cNvPr>
              <p:cNvCxnSpPr>
                <a:stCxn id="167" idx="6"/>
                <a:endCxn id="172" idx="2"/>
              </p:cNvCxnSpPr>
              <p:nvPr/>
            </p:nvCxnSpPr>
            <p:spPr>
              <a:xfrm flipV="1">
                <a:off x="6187348" y="2716179"/>
                <a:ext cx="955514" cy="527048"/>
              </a:xfrm>
              <a:prstGeom prst="line">
                <a:avLst/>
              </a:prstGeom>
              <a:ln w="19050"/>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DBA1233C-E8B0-1E4A-ACC2-D12EB2047784}"/>
                  </a:ext>
                </a:extLst>
              </p:cNvPr>
              <p:cNvCxnSpPr>
                <a:stCxn id="167" idx="6"/>
                <a:endCxn id="174" idx="2"/>
              </p:cNvCxnSpPr>
              <p:nvPr/>
            </p:nvCxnSpPr>
            <p:spPr>
              <a:xfrm>
                <a:off x="6187348" y="3243227"/>
                <a:ext cx="938749" cy="527049"/>
              </a:xfrm>
              <a:prstGeom prst="line">
                <a:avLst/>
              </a:prstGeom>
              <a:ln w="19050"/>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B71672D2-6ED9-6A4D-948D-5139E305604F}"/>
                  </a:ext>
                </a:extLst>
              </p:cNvPr>
              <p:cNvCxnSpPr>
                <a:stCxn id="167" idx="6"/>
                <a:endCxn id="175" idx="2"/>
              </p:cNvCxnSpPr>
              <p:nvPr/>
            </p:nvCxnSpPr>
            <p:spPr>
              <a:xfrm>
                <a:off x="6187348" y="3243227"/>
                <a:ext cx="938749" cy="1054097"/>
              </a:xfrm>
              <a:prstGeom prst="line">
                <a:avLst/>
              </a:prstGeom>
              <a:ln w="19050"/>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D9F70E9E-43BC-484E-BDC9-A1CC888E561A}"/>
                  </a:ext>
                </a:extLst>
              </p:cNvPr>
              <p:cNvCxnSpPr>
                <a:stCxn id="168" idx="6"/>
                <a:endCxn id="171" idx="2"/>
              </p:cNvCxnSpPr>
              <p:nvPr/>
            </p:nvCxnSpPr>
            <p:spPr>
              <a:xfrm flipV="1">
                <a:off x="6187348" y="2189131"/>
                <a:ext cx="955514" cy="1581145"/>
              </a:xfrm>
              <a:prstGeom prst="line">
                <a:avLst/>
              </a:prstGeom>
              <a:ln w="19050"/>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10B5073D-4EC0-5E4F-A43D-89670E44A4DD}"/>
                  </a:ext>
                </a:extLst>
              </p:cNvPr>
              <p:cNvCxnSpPr>
                <a:stCxn id="168" idx="6"/>
                <a:endCxn id="172" idx="2"/>
              </p:cNvCxnSpPr>
              <p:nvPr/>
            </p:nvCxnSpPr>
            <p:spPr>
              <a:xfrm flipV="1">
                <a:off x="6187348" y="2716179"/>
                <a:ext cx="955514" cy="1054097"/>
              </a:xfrm>
              <a:prstGeom prst="line">
                <a:avLst/>
              </a:prstGeom>
              <a:ln w="19050"/>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1A03406-0926-C545-BA68-CD7C9FA81FC2}"/>
                  </a:ext>
                </a:extLst>
              </p:cNvPr>
              <p:cNvCxnSpPr>
                <a:stCxn id="168" idx="6"/>
                <a:endCxn id="173" idx="2"/>
              </p:cNvCxnSpPr>
              <p:nvPr/>
            </p:nvCxnSpPr>
            <p:spPr>
              <a:xfrm flipV="1">
                <a:off x="6187348" y="3243228"/>
                <a:ext cx="955514" cy="527048"/>
              </a:xfrm>
              <a:prstGeom prst="line">
                <a:avLst/>
              </a:prstGeom>
              <a:ln w="19050"/>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B110B71D-6090-9C48-BC6B-71F9D89E611B}"/>
                  </a:ext>
                </a:extLst>
              </p:cNvPr>
              <p:cNvCxnSpPr>
                <a:stCxn id="167" idx="6"/>
                <a:endCxn id="173" idx="2"/>
              </p:cNvCxnSpPr>
              <p:nvPr/>
            </p:nvCxnSpPr>
            <p:spPr>
              <a:xfrm>
                <a:off x="6187348" y="3243227"/>
                <a:ext cx="955514"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32ACA08D-895C-3D4A-BB2D-0921ED246096}"/>
                  </a:ext>
                </a:extLst>
              </p:cNvPr>
              <p:cNvCxnSpPr>
                <a:stCxn id="168" idx="6"/>
                <a:endCxn id="174" idx="2"/>
              </p:cNvCxnSpPr>
              <p:nvPr/>
            </p:nvCxnSpPr>
            <p:spPr>
              <a:xfrm>
                <a:off x="6187348" y="3770276"/>
                <a:ext cx="938749"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08AA9E3-3EE0-2F4F-B95F-5ABFAD959CA6}"/>
                  </a:ext>
                </a:extLst>
              </p:cNvPr>
              <p:cNvCxnSpPr>
                <a:stCxn id="168" idx="6"/>
                <a:endCxn id="175" idx="2"/>
              </p:cNvCxnSpPr>
              <p:nvPr/>
            </p:nvCxnSpPr>
            <p:spPr>
              <a:xfrm>
                <a:off x="6187348" y="3770276"/>
                <a:ext cx="938749" cy="527048"/>
              </a:xfrm>
              <a:prstGeom prst="line">
                <a:avLst/>
              </a:prstGeom>
              <a:ln w="19050"/>
            </p:spPr>
            <p:style>
              <a:lnRef idx="1">
                <a:schemeClr val="dk1"/>
              </a:lnRef>
              <a:fillRef idx="0">
                <a:schemeClr val="dk1"/>
              </a:fillRef>
              <a:effectRef idx="0">
                <a:schemeClr val="dk1"/>
              </a:effectRef>
              <a:fontRef idx="minor">
                <a:schemeClr val="tx1"/>
              </a:fontRef>
            </p:style>
          </p:cxnSp>
        </p:grpSp>
      </p:grpSp>
      <p:sp>
        <p:nvSpPr>
          <p:cNvPr id="2" name="Title 1"/>
          <p:cNvSpPr>
            <a:spLocks noGrp="1"/>
          </p:cNvSpPr>
          <p:nvPr>
            <p:ph type="title"/>
          </p:nvPr>
        </p:nvSpPr>
        <p:spPr/>
        <p:txBody>
          <a:bodyPr/>
          <a:lstStyle/>
          <a:p>
            <a:r>
              <a:rPr lang="en-US" dirty="0"/>
              <a:t>Neural Autoencoder</a:t>
            </a:r>
          </a:p>
        </p:txBody>
      </p:sp>
      <p:sp>
        <p:nvSpPr>
          <p:cNvPr id="4" name="Slide Number Placeholder 3"/>
          <p:cNvSpPr>
            <a:spLocks noGrp="1"/>
          </p:cNvSpPr>
          <p:nvPr>
            <p:ph type="sldNum" sz="quarter" idx="13"/>
          </p:nvPr>
        </p:nvSpPr>
        <p:spPr/>
        <p:txBody>
          <a:bodyPr/>
          <a:lstStyle/>
          <a:p>
            <a:fld id="{E3088C6F-39DC-4C67-925A-4A85674A70E5}" type="slidenum">
              <a:rPr lang="en-US" smtClean="0"/>
              <a:t>52</a:t>
            </a:fld>
            <a:endParaRPr lang="en-US" dirty="0"/>
          </a:p>
        </p:txBody>
      </p:sp>
      <p:sp>
        <p:nvSpPr>
          <p:cNvPr id="13" name="Arrow: Curved Down 12">
            <a:extLst>
              <a:ext uri="{FF2B5EF4-FFF2-40B4-BE49-F238E27FC236}">
                <a16:creationId xmlns:a16="http://schemas.microsoft.com/office/drawing/2014/main" id="{5EDC50FA-1905-4631-B86B-1232A22E327D}"/>
              </a:ext>
            </a:extLst>
          </p:cNvPr>
          <p:cNvSpPr/>
          <p:nvPr/>
        </p:nvSpPr>
        <p:spPr>
          <a:xfrm flipH="1">
            <a:off x="1073188" y="854649"/>
            <a:ext cx="6534726" cy="12816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A076498-EAE4-4271-AE0B-E1936C27A5F4}"/>
                  </a:ext>
                </a:extLst>
              </p:cNvPr>
              <p:cNvSpPr txBox="1"/>
              <p:nvPr/>
            </p:nvSpPr>
            <p:spPr>
              <a:xfrm>
                <a:off x="3341441" y="1115016"/>
                <a:ext cx="2326067" cy="507831"/>
              </a:xfrm>
              <a:prstGeom prst="rect">
                <a:avLst/>
              </a:prstGeom>
              <a:noFill/>
            </p:spPr>
            <p:txBody>
              <a:bodyPr wrap="square" rtlCol="0">
                <a:spAutoFit/>
              </a:bodyPr>
              <a:lstStyle/>
              <a:p>
                <a:r>
                  <a:rPr lang="en-US" sz="1350" dirty="0" smtClean="0">
                    <a:solidFill>
                      <a:schemeClr val="tx1">
                        <a:lumMod val="75000"/>
                      </a:schemeClr>
                    </a:solidFill>
                    <a:latin typeface="Arial" panose="020B0604020202020204" pitchFamily="34" charset="0"/>
                    <a:cs typeface="Arial" panose="020B0604020202020204" pitchFamily="34" charset="0"/>
                  </a:rPr>
                  <a:t>Distance between </a:t>
                </a:r>
                <a14:m>
                  <m:oMath xmlns:m="http://schemas.openxmlformats.org/officeDocument/2006/math">
                    <m:r>
                      <a:rPr lang="de-DE" sz="1350" b="1" i="1" dirty="0">
                        <a:solidFill>
                          <a:schemeClr val="tx1">
                            <a:lumMod val="75000"/>
                          </a:schemeClr>
                        </a:solidFill>
                        <a:latin typeface="Cambria Math" panose="02040503050406030204" pitchFamily="18" charset="0"/>
                      </a:rPr>
                      <m:t>𝒙</m:t>
                    </m:r>
                  </m:oMath>
                </a14:m>
                <a:r>
                  <a:rPr lang="en-US" sz="1350" dirty="0">
                    <a:solidFill>
                      <a:schemeClr val="tx1">
                        <a:lumMod val="75000"/>
                      </a:schemeClr>
                    </a:solidFill>
                    <a:latin typeface="Arial" panose="020B0604020202020204" pitchFamily="34" charset="0"/>
                    <a:cs typeface="Arial" panose="020B0604020202020204" pitchFamily="34" charset="0"/>
                  </a:rPr>
                  <a:t> and </a:t>
                </a:r>
                <a14:m>
                  <m:oMath xmlns:m="http://schemas.openxmlformats.org/officeDocument/2006/math">
                    <m:r>
                      <a:rPr lang="de-DE" sz="1350" b="1" i="1" dirty="0">
                        <a:solidFill>
                          <a:schemeClr val="tx1">
                            <a:lumMod val="75000"/>
                          </a:schemeClr>
                        </a:solidFill>
                        <a:latin typeface="Cambria Math" panose="02040503050406030204" pitchFamily="18" charset="0"/>
                      </a:rPr>
                      <m:t>𝒙</m:t>
                    </m:r>
                    <m:r>
                      <a:rPr lang="de-DE" sz="1350" i="1" dirty="0">
                        <a:solidFill>
                          <a:schemeClr val="tx1">
                            <a:lumMod val="75000"/>
                          </a:schemeClr>
                        </a:solidFill>
                        <a:latin typeface="Cambria Math" panose="02040503050406030204" pitchFamily="18" charset="0"/>
                      </a:rPr>
                      <m:t>‘</m:t>
                    </m:r>
                  </m:oMath>
                </a14:m>
                <a:endParaRPr lang="en-US" sz="1350" dirty="0">
                  <a:solidFill>
                    <a:schemeClr val="tx1">
                      <a:lumMod val="75000"/>
                    </a:schemeClr>
                  </a:solidFill>
                  <a:latin typeface="Arial" panose="020B0604020202020204" pitchFamily="34" charset="0"/>
                  <a:cs typeface="Arial" panose="020B0604020202020204" pitchFamily="34" charset="0"/>
                </a:endParaRPr>
              </a:p>
              <a:p>
                <a:r>
                  <a:rPr lang="en-US" sz="1350" dirty="0">
                    <a:solidFill>
                      <a:schemeClr val="tx1">
                        <a:lumMod val="75000"/>
                      </a:schemeClr>
                    </a:solidFill>
                    <a:latin typeface="Arial" panose="020B0604020202020204" pitchFamily="34" charset="0"/>
                    <a:cs typeface="Arial" panose="020B0604020202020204" pitchFamily="34" charset="0"/>
                  </a:rPr>
                  <a:t>→  possible outlier</a:t>
                </a:r>
              </a:p>
            </p:txBody>
          </p:sp>
        </mc:Choice>
        <mc:Fallback xmlns="">
          <p:sp>
            <p:nvSpPr>
              <p:cNvPr id="14" name="TextBox 13">
                <a:extLst>
                  <a:ext uri="{FF2B5EF4-FFF2-40B4-BE49-F238E27FC236}">
                    <a16:creationId xmlns:a16="http://schemas.microsoft.com/office/drawing/2014/main" id="{5A076498-EAE4-4271-AE0B-E1936C27A5F4}"/>
                  </a:ext>
                </a:extLst>
              </p:cNvPr>
              <p:cNvSpPr txBox="1">
                <a:spLocks noRot="1" noChangeAspect="1" noMove="1" noResize="1" noEditPoints="1" noAdjustHandles="1" noChangeArrowheads="1" noChangeShapeType="1" noTextEdit="1"/>
              </p:cNvSpPr>
              <p:nvPr/>
            </p:nvSpPr>
            <p:spPr>
              <a:xfrm>
                <a:off x="3341441" y="1115016"/>
                <a:ext cx="2326067" cy="507831"/>
              </a:xfrm>
              <a:prstGeom prst="rect">
                <a:avLst/>
              </a:prstGeom>
              <a:blipFill>
                <a:blip r:embed="rId5"/>
                <a:stretch>
                  <a:fillRect l="-524" t="-2410" b="-12048"/>
                </a:stretch>
              </a:blipFill>
            </p:spPr>
            <p:txBody>
              <a:bodyPr/>
              <a:lstStyle/>
              <a:p>
                <a:r>
                  <a:rPr lang="en-US">
                    <a:noFill/>
                  </a:rPr>
                  <a:t> </a:t>
                </a:r>
              </a:p>
            </p:txBody>
          </p:sp>
        </mc:Fallback>
      </mc:AlternateContent>
      <p:sp>
        <p:nvSpPr>
          <p:cNvPr id="7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
        <p:nvSpPr>
          <p:cNvPr id="77" name="Text Placeholder 4">
            <a:extLst>
              <a:ext uri="{FF2B5EF4-FFF2-40B4-BE49-F238E27FC236}">
                <a16:creationId xmlns:a16="http://schemas.microsoft.com/office/drawing/2014/main" id="{C200AF90-BD7B-4241-B16F-7E2D200DB66F}"/>
              </a:ext>
            </a:extLst>
          </p:cNvPr>
          <p:cNvSpPr>
            <a:spLocks noGrp="1"/>
          </p:cNvSpPr>
          <p:nvPr>
            <p:ph type="body" sz="quarter" idx="14"/>
          </p:nvPr>
        </p:nvSpPr>
        <p:spPr>
          <a:xfrm>
            <a:off x="465676" y="4284037"/>
            <a:ext cx="3335894" cy="942328"/>
          </a:xfrm>
        </p:spPr>
        <p:txBody>
          <a:bodyPr/>
          <a:lstStyle/>
          <a:p>
            <a:r>
              <a:rPr lang="en-US" dirty="0"/>
              <a:t>Challenges:</a:t>
            </a:r>
          </a:p>
          <a:p>
            <a:pPr lvl="1"/>
            <a:r>
              <a:rPr lang="en-US" dirty="0" smtClean="0"/>
              <a:t>Low interpretability</a:t>
            </a:r>
          </a:p>
          <a:p>
            <a:pPr lvl="1"/>
            <a:r>
              <a:rPr lang="en-GB" dirty="0" smtClean="0"/>
              <a:t>Requires large amounts of data</a:t>
            </a:r>
            <a:endParaRPr lang="en-US" dirty="0"/>
          </a:p>
          <a:p>
            <a:pPr marL="0" indent="0">
              <a:buNone/>
            </a:pPr>
            <a:endParaRPr lang="en-US" dirty="0"/>
          </a:p>
        </p:txBody>
      </p:sp>
    </p:spTree>
    <p:extLst>
      <p:ext uri="{BB962C8B-B14F-4D97-AF65-F5344CB8AC3E}">
        <p14:creationId xmlns:p14="http://schemas.microsoft.com/office/powerpoint/2010/main" val="222341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B84F-DB46-6847-A190-5DAE08CE6C08}"/>
              </a:ext>
            </a:extLst>
          </p:cNvPr>
          <p:cNvSpPr>
            <a:spLocks noGrp="1"/>
          </p:cNvSpPr>
          <p:nvPr>
            <p:ph type="title"/>
          </p:nvPr>
        </p:nvSpPr>
        <p:spPr/>
        <p:txBody>
          <a:bodyPr/>
          <a:lstStyle/>
          <a:p>
            <a:r>
              <a:rPr lang="en-US" dirty="0"/>
              <a:t>Isolation Forest</a:t>
            </a:r>
          </a:p>
        </p:txBody>
      </p:sp>
      <p:sp>
        <p:nvSpPr>
          <p:cNvPr id="4" name="Slide Number Placeholder 3">
            <a:extLst>
              <a:ext uri="{FF2B5EF4-FFF2-40B4-BE49-F238E27FC236}">
                <a16:creationId xmlns:a16="http://schemas.microsoft.com/office/drawing/2014/main" id="{8BEFF8FE-6041-A546-AF66-0870F37F6C68}"/>
              </a:ext>
            </a:extLst>
          </p:cNvPr>
          <p:cNvSpPr>
            <a:spLocks noGrp="1"/>
          </p:cNvSpPr>
          <p:nvPr>
            <p:ph type="sldNum" sz="quarter" idx="13"/>
          </p:nvPr>
        </p:nvSpPr>
        <p:spPr/>
        <p:txBody>
          <a:bodyPr/>
          <a:lstStyle/>
          <a:p>
            <a:fld id="{E3088C6F-39DC-4C67-925A-4A85674A70E5}" type="slidenum">
              <a:rPr lang="en-US" smtClean="0"/>
              <a:t>53</a:t>
            </a:fld>
            <a:endParaRPr lang="en-US" dirty="0"/>
          </a:p>
        </p:txBody>
      </p:sp>
      <p:sp>
        <p:nvSpPr>
          <p:cNvPr id="3" name="Content Placeholder 2">
            <a:extLst>
              <a:ext uri="{FF2B5EF4-FFF2-40B4-BE49-F238E27FC236}">
                <a16:creationId xmlns:a16="http://schemas.microsoft.com/office/drawing/2014/main" id="{C6FD49CD-CC51-A24F-9A9C-B7DB2468E7D5}"/>
              </a:ext>
            </a:extLst>
          </p:cNvPr>
          <p:cNvSpPr>
            <a:spLocks noGrp="1"/>
          </p:cNvSpPr>
          <p:nvPr>
            <p:ph type="body" sz="quarter" idx="14"/>
          </p:nvPr>
        </p:nvSpPr>
        <p:spPr/>
        <p:txBody>
          <a:bodyPr>
            <a:normAutofit/>
          </a:bodyPr>
          <a:lstStyle/>
          <a:p>
            <a:pPr marL="0" indent="0">
              <a:buNone/>
            </a:pPr>
            <a:r>
              <a:rPr lang="en-US" dirty="0"/>
              <a:t>Idea: Outlier can be isolated with less random splits</a:t>
            </a:r>
          </a:p>
        </p:txBody>
      </p:sp>
      <p:grpSp>
        <p:nvGrpSpPr>
          <p:cNvPr id="102" name="Group 101">
            <a:extLst>
              <a:ext uri="{FF2B5EF4-FFF2-40B4-BE49-F238E27FC236}">
                <a16:creationId xmlns:a16="http://schemas.microsoft.com/office/drawing/2014/main" id="{CFBA5989-A0D4-8A48-BE02-96417AA2E0E5}"/>
              </a:ext>
            </a:extLst>
          </p:cNvPr>
          <p:cNvGrpSpPr/>
          <p:nvPr/>
        </p:nvGrpSpPr>
        <p:grpSpPr>
          <a:xfrm>
            <a:off x="1612255" y="1729882"/>
            <a:ext cx="2463653" cy="2472040"/>
            <a:chOff x="748273" y="2348880"/>
            <a:chExt cx="3284871" cy="3296052"/>
          </a:xfrm>
        </p:grpSpPr>
        <p:cxnSp>
          <p:nvCxnSpPr>
            <p:cNvPr id="6" name="Straight Arrow Connector 5">
              <a:extLst>
                <a:ext uri="{FF2B5EF4-FFF2-40B4-BE49-F238E27FC236}">
                  <a16:creationId xmlns:a16="http://schemas.microsoft.com/office/drawing/2014/main" id="{3FF9FEEB-BBC9-1848-9613-C0F2142F41FE}"/>
                </a:ext>
              </a:extLst>
            </p:cNvPr>
            <p:cNvCxnSpPr>
              <a:cxnSpLocks/>
            </p:cNvCxnSpPr>
            <p:nvPr/>
          </p:nvCxnSpPr>
          <p:spPr>
            <a:xfrm>
              <a:off x="1045144" y="5373216"/>
              <a:ext cx="29880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90363199-D520-A944-AAC2-799DE4E89698}"/>
                </a:ext>
              </a:extLst>
            </p:cNvPr>
            <p:cNvCxnSpPr/>
            <p:nvPr/>
          </p:nvCxnSpPr>
          <p:spPr>
            <a:xfrm flipV="1">
              <a:off x="1053561" y="2390500"/>
              <a:ext cx="0" cy="2988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2C9BC8D6-5543-ED4E-9978-86796C54B4A2}"/>
                </a:ext>
              </a:extLst>
            </p:cNvPr>
            <p:cNvSpPr/>
            <p:nvPr/>
          </p:nvSpPr>
          <p:spPr>
            <a:xfrm>
              <a:off x="1782315" y="372734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Star: 5 Points 12">
              <a:extLst>
                <a:ext uri="{FF2B5EF4-FFF2-40B4-BE49-F238E27FC236}">
                  <a16:creationId xmlns:a16="http://schemas.microsoft.com/office/drawing/2014/main" id="{8585B038-32BE-1F41-9FF0-1A658A559FDB}"/>
                </a:ext>
              </a:extLst>
            </p:cNvPr>
            <p:cNvSpPr/>
            <p:nvPr/>
          </p:nvSpPr>
          <p:spPr>
            <a:xfrm>
              <a:off x="1849675" y="2775811"/>
              <a:ext cx="108000" cy="108000"/>
            </a:xfrm>
            <a:prstGeom prst="star5">
              <a:avLst/>
            </a:prstGeom>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Star: 5 Points 13">
              <a:extLst>
                <a:ext uri="{FF2B5EF4-FFF2-40B4-BE49-F238E27FC236}">
                  <a16:creationId xmlns:a16="http://schemas.microsoft.com/office/drawing/2014/main" id="{6D2A7084-E50C-9A43-A905-66CF54B83A4F}"/>
                </a:ext>
              </a:extLst>
            </p:cNvPr>
            <p:cNvSpPr/>
            <p:nvPr/>
          </p:nvSpPr>
          <p:spPr>
            <a:xfrm>
              <a:off x="1286235" y="3145518"/>
              <a:ext cx="108000" cy="108000"/>
            </a:xfrm>
            <a:prstGeom prst="star5">
              <a:avLst/>
            </a:prstGeom>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AFC52823-7442-8746-9243-1EBBD56BB65D}"/>
                </a:ext>
              </a:extLst>
            </p:cNvPr>
            <p:cNvSpPr/>
            <p:nvPr/>
          </p:nvSpPr>
          <p:spPr>
            <a:xfrm>
              <a:off x="1770657" y="344662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a:extLst>
                <a:ext uri="{FF2B5EF4-FFF2-40B4-BE49-F238E27FC236}">
                  <a16:creationId xmlns:a16="http://schemas.microsoft.com/office/drawing/2014/main" id="{4E608565-A853-2840-9416-EBB04831604F}"/>
                </a:ext>
              </a:extLst>
            </p:cNvPr>
            <p:cNvSpPr/>
            <p:nvPr/>
          </p:nvSpPr>
          <p:spPr>
            <a:xfrm>
              <a:off x="1931507" y="380441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8DCBFAAA-A030-5E4E-A3D5-1345973F5DA5}"/>
                </a:ext>
              </a:extLst>
            </p:cNvPr>
            <p:cNvSpPr/>
            <p:nvPr/>
          </p:nvSpPr>
          <p:spPr>
            <a:xfrm>
              <a:off x="1857697" y="3577257"/>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7">
              <a:extLst>
                <a:ext uri="{FF2B5EF4-FFF2-40B4-BE49-F238E27FC236}">
                  <a16:creationId xmlns:a16="http://schemas.microsoft.com/office/drawing/2014/main" id="{E3AFE7F5-898F-6845-BBBF-7C9F181AE67D}"/>
                </a:ext>
              </a:extLst>
            </p:cNvPr>
            <p:cNvSpPr/>
            <p:nvPr/>
          </p:nvSpPr>
          <p:spPr>
            <a:xfrm>
              <a:off x="1640457" y="385539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a:extLst>
                <a:ext uri="{FF2B5EF4-FFF2-40B4-BE49-F238E27FC236}">
                  <a16:creationId xmlns:a16="http://schemas.microsoft.com/office/drawing/2014/main" id="{7A6FDCCE-8473-B34C-AD44-B2306AC6F054}"/>
                </a:ext>
              </a:extLst>
            </p:cNvPr>
            <p:cNvSpPr/>
            <p:nvPr/>
          </p:nvSpPr>
          <p:spPr>
            <a:xfrm>
              <a:off x="1640457" y="3598615"/>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a:extLst>
                <a:ext uri="{FF2B5EF4-FFF2-40B4-BE49-F238E27FC236}">
                  <a16:creationId xmlns:a16="http://schemas.microsoft.com/office/drawing/2014/main" id="{39826C13-4BEA-174A-AB69-206CC0B2F185}"/>
                </a:ext>
              </a:extLst>
            </p:cNvPr>
            <p:cNvSpPr/>
            <p:nvPr/>
          </p:nvSpPr>
          <p:spPr>
            <a:xfrm>
              <a:off x="1863498" y="401060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C75666BD-E827-8C42-A9E4-587859374FE3}"/>
                </a:ext>
              </a:extLst>
            </p:cNvPr>
            <p:cNvSpPr/>
            <p:nvPr/>
          </p:nvSpPr>
          <p:spPr>
            <a:xfrm>
              <a:off x="2019697" y="3706615"/>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21">
              <a:extLst>
                <a:ext uri="{FF2B5EF4-FFF2-40B4-BE49-F238E27FC236}">
                  <a16:creationId xmlns:a16="http://schemas.microsoft.com/office/drawing/2014/main" id="{AF03660E-23B5-0841-B34A-7B38463A6C26}"/>
                </a:ext>
              </a:extLst>
            </p:cNvPr>
            <p:cNvSpPr/>
            <p:nvPr/>
          </p:nvSpPr>
          <p:spPr>
            <a:xfrm>
              <a:off x="2019697" y="3460521"/>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AB0E556E-023F-7D47-904A-948C0004E29C}"/>
                </a:ext>
              </a:extLst>
            </p:cNvPr>
            <p:cNvSpPr/>
            <p:nvPr/>
          </p:nvSpPr>
          <p:spPr>
            <a:xfrm>
              <a:off x="2073697" y="3922932"/>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C9C5B2B8-66CA-814C-A615-A33B5C0059BA}"/>
                </a:ext>
              </a:extLst>
            </p:cNvPr>
            <p:cNvSpPr/>
            <p:nvPr/>
          </p:nvSpPr>
          <p:spPr>
            <a:xfrm>
              <a:off x="2122304" y="357597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a:extLst>
                <a:ext uri="{FF2B5EF4-FFF2-40B4-BE49-F238E27FC236}">
                  <a16:creationId xmlns:a16="http://schemas.microsoft.com/office/drawing/2014/main" id="{E9F996A6-FC31-6649-8E80-D6FE13445AE8}"/>
                </a:ext>
              </a:extLst>
            </p:cNvPr>
            <p:cNvSpPr/>
            <p:nvPr/>
          </p:nvSpPr>
          <p:spPr>
            <a:xfrm>
              <a:off x="2523744" y="312837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a:extLst>
                <a:ext uri="{FF2B5EF4-FFF2-40B4-BE49-F238E27FC236}">
                  <a16:creationId xmlns:a16="http://schemas.microsoft.com/office/drawing/2014/main" id="{4F2647A2-C6A2-6240-85A3-F66626043545}"/>
                </a:ext>
              </a:extLst>
            </p:cNvPr>
            <p:cNvSpPr/>
            <p:nvPr/>
          </p:nvSpPr>
          <p:spPr>
            <a:xfrm>
              <a:off x="2176304" y="331598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FE4D495B-10B0-A14F-8176-43882594BAF0}"/>
                </a:ext>
              </a:extLst>
            </p:cNvPr>
            <p:cNvSpPr/>
            <p:nvPr/>
          </p:nvSpPr>
          <p:spPr>
            <a:xfrm>
              <a:off x="2382704" y="331598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D3933E68-E331-2145-BC83-3123D869652B}"/>
                </a:ext>
              </a:extLst>
            </p:cNvPr>
            <p:cNvSpPr/>
            <p:nvPr/>
          </p:nvSpPr>
          <p:spPr>
            <a:xfrm>
              <a:off x="2382704" y="357597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a:extLst>
                <a:ext uri="{FF2B5EF4-FFF2-40B4-BE49-F238E27FC236}">
                  <a16:creationId xmlns:a16="http://schemas.microsoft.com/office/drawing/2014/main" id="{D26D384F-8FDC-8E48-BE80-68F90F36AA7E}"/>
                </a:ext>
              </a:extLst>
            </p:cNvPr>
            <p:cNvSpPr/>
            <p:nvPr/>
          </p:nvSpPr>
          <p:spPr>
            <a:xfrm>
              <a:off x="2483896" y="3454077"/>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a:extLst>
                <a:ext uri="{FF2B5EF4-FFF2-40B4-BE49-F238E27FC236}">
                  <a16:creationId xmlns:a16="http://schemas.microsoft.com/office/drawing/2014/main" id="{A9B7D2CE-53A2-3240-80BE-2318EC6454EC}"/>
                </a:ext>
              </a:extLst>
            </p:cNvPr>
            <p:cNvSpPr/>
            <p:nvPr/>
          </p:nvSpPr>
          <p:spPr>
            <a:xfrm>
              <a:off x="2252504" y="372475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a:extLst>
                <a:ext uri="{FF2B5EF4-FFF2-40B4-BE49-F238E27FC236}">
                  <a16:creationId xmlns:a16="http://schemas.microsoft.com/office/drawing/2014/main" id="{BA1207CF-FE80-984D-9E60-78984EBAD6A7}"/>
                </a:ext>
              </a:extLst>
            </p:cNvPr>
            <p:cNvSpPr/>
            <p:nvPr/>
          </p:nvSpPr>
          <p:spPr>
            <a:xfrm>
              <a:off x="2252504" y="346797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F7370A12-94E7-054E-8EE3-617A4599AE5F}"/>
                </a:ext>
              </a:extLst>
            </p:cNvPr>
            <p:cNvSpPr/>
            <p:nvPr/>
          </p:nvSpPr>
          <p:spPr>
            <a:xfrm>
              <a:off x="2475137" y="374739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C60BE842-AF8F-D64A-A3C3-9B45D23C5C43}"/>
                </a:ext>
              </a:extLst>
            </p:cNvPr>
            <p:cNvSpPr/>
            <p:nvPr/>
          </p:nvSpPr>
          <p:spPr>
            <a:xfrm>
              <a:off x="2631744" y="357597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a:extLst>
                <a:ext uri="{FF2B5EF4-FFF2-40B4-BE49-F238E27FC236}">
                  <a16:creationId xmlns:a16="http://schemas.microsoft.com/office/drawing/2014/main" id="{3BCEFAFB-A0F7-B049-A609-EE7F68BE909D}"/>
                </a:ext>
              </a:extLst>
            </p:cNvPr>
            <p:cNvSpPr/>
            <p:nvPr/>
          </p:nvSpPr>
          <p:spPr>
            <a:xfrm>
              <a:off x="2631744" y="3421031"/>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a:extLst>
                <a:ext uri="{FF2B5EF4-FFF2-40B4-BE49-F238E27FC236}">
                  <a16:creationId xmlns:a16="http://schemas.microsoft.com/office/drawing/2014/main" id="{B842DBFA-440A-5844-B31F-CC4C112AA41D}"/>
                </a:ext>
              </a:extLst>
            </p:cNvPr>
            <p:cNvSpPr/>
            <p:nvPr/>
          </p:nvSpPr>
          <p:spPr>
            <a:xfrm>
              <a:off x="2685744" y="3792295"/>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5">
              <a:extLst>
                <a:ext uri="{FF2B5EF4-FFF2-40B4-BE49-F238E27FC236}">
                  <a16:creationId xmlns:a16="http://schemas.microsoft.com/office/drawing/2014/main" id="{DCC7646D-73DC-EE4C-9CB4-754F334C424D}"/>
                </a:ext>
              </a:extLst>
            </p:cNvPr>
            <p:cNvSpPr/>
            <p:nvPr/>
          </p:nvSpPr>
          <p:spPr>
            <a:xfrm>
              <a:off x="1954145" y="436225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Oval 36">
              <a:extLst>
                <a:ext uri="{FF2B5EF4-FFF2-40B4-BE49-F238E27FC236}">
                  <a16:creationId xmlns:a16="http://schemas.microsoft.com/office/drawing/2014/main" id="{28C81FA0-8A8F-964E-A436-4C25C34A5583}"/>
                </a:ext>
              </a:extLst>
            </p:cNvPr>
            <p:cNvSpPr/>
            <p:nvPr/>
          </p:nvSpPr>
          <p:spPr>
            <a:xfrm>
              <a:off x="2355585" y="391465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Oval 37">
              <a:extLst>
                <a:ext uri="{FF2B5EF4-FFF2-40B4-BE49-F238E27FC236}">
                  <a16:creationId xmlns:a16="http://schemas.microsoft.com/office/drawing/2014/main" id="{C2C9090E-79C0-7442-B206-1D2934C3CADF}"/>
                </a:ext>
              </a:extLst>
            </p:cNvPr>
            <p:cNvSpPr/>
            <p:nvPr/>
          </p:nvSpPr>
          <p:spPr>
            <a:xfrm>
              <a:off x="2008145" y="410225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a:extLst>
                <a:ext uri="{FF2B5EF4-FFF2-40B4-BE49-F238E27FC236}">
                  <a16:creationId xmlns:a16="http://schemas.microsoft.com/office/drawing/2014/main" id="{9E4ACF8B-127B-7D43-AFC3-52CF98FF89A5}"/>
                </a:ext>
              </a:extLst>
            </p:cNvPr>
            <p:cNvSpPr/>
            <p:nvPr/>
          </p:nvSpPr>
          <p:spPr>
            <a:xfrm>
              <a:off x="2214545" y="410225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a:extLst>
                <a:ext uri="{FF2B5EF4-FFF2-40B4-BE49-F238E27FC236}">
                  <a16:creationId xmlns:a16="http://schemas.microsoft.com/office/drawing/2014/main" id="{65B0DD22-FD84-C94F-B9D4-67E22E597A74}"/>
                </a:ext>
              </a:extLst>
            </p:cNvPr>
            <p:cNvSpPr/>
            <p:nvPr/>
          </p:nvSpPr>
          <p:spPr>
            <a:xfrm>
              <a:off x="2214545" y="436225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Oval 40">
              <a:extLst>
                <a:ext uri="{FF2B5EF4-FFF2-40B4-BE49-F238E27FC236}">
                  <a16:creationId xmlns:a16="http://schemas.microsoft.com/office/drawing/2014/main" id="{2919FE67-A4E1-7B49-8613-E43DECBAA404}"/>
                </a:ext>
              </a:extLst>
            </p:cNvPr>
            <p:cNvSpPr/>
            <p:nvPr/>
          </p:nvSpPr>
          <p:spPr>
            <a:xfrm>
              <a:off x="2301585" y="4232895"/>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Oval 41">
              <a:extLst>
                <a:ext uri="{FF2B5EF4-FFF2-40B4-BE49-F238E27FC236}">
                  <a16:creationId xmlns:a16="http://schemas.microsoft.com/office/drawing/2014/main" id="{619A0F93-2694-834A-B173-C19CD60F80AA}"/>
                </a:ext>
              </a:extLst>
            </p:cNvPr>
            <p:cNvSpPr/>
            <p:nvPr/>
          </p:nvSpPr>
          <p:spPr>
            <a:xfrm>
              <a:off x="2084345" y="451102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Oval 42">
              <a:extLst>
                <a:ext uri="{FF2B5EF4-FFF2-40B4-BE49-F238E27FC236}">
                  <a16:creationId xmlns:a16="http://schemas.microsoft.com/office/drawing/2014/main" id="{18D83C5C-0531-3A42-883A-BEABBC14C1A2}"/>
                </a:ext>
              </a:extLst>
            </p:cNvPr>
            <p:cNvSpPr/>
            <p:nvPr/>
          </p:nvSpPr>
          <p:spPr>
            <a:xfrm>
              <a:off x="2084345" y="425425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Star: 5 Points 43">
              <a:extLst>
                <a:ext uri="{FF2B5EF4-FFF2-40B4-BE49-F238E27FC236}">
                  <a16:creationId xmlns:a16="http://schemas.microsoft.com/office/drawing/2014/main" id="{A2CCD296-D60E-6043-A750-C1D6BA73C7E4}"/>
                </a:ext>
              </a:extLst>
            </p:cNvPr>
            <p:cNvSpPr/>
            <p:nvPr/>
          </p:nvSpPr>
          <p:spPr>
            <a:xfrm>
              <a:off x="2311912" y="5126195"/>
              <a:ext cx="108000" cy="108000"/>
            </a:xfrm>
            <a:prstGeom prst="star5">
              <a:avLst/>
            </a:prstGeom>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a:extLst>
                <a:ext uri="{FF2B5EF4-FFF2-40B4-BE49-F238E27FC236}">
                  <a16:creationId xmlns:a16="http://schemas.microsoft.com/office/drawing/2014/main" id="{D65C9429-D18B-3244-982A-270A29D12456}"/>
                </a:ext>
              </a:extLst>
            </p:cNvPr>
            <p:cNvSpPr/>
            <p:nvPr/>
          </p:nvSpPr>
          <p:spPr>
            <a:xfrm>
              <a:off x="2463585" y="436225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Oval 45">
              <a:extLst>
                <a:ext uri="{FF2B5EF4-FFF2-40B4-BE49-F238E27FC236}">
                  <a16:creationId xmlns:a16="http://schemas.microsoft.com/office/drawing/2014/main" id="{44FD2CEA-5624-854E-9ABD-290654C0745F}"/>
                </a:ext>
              </a:extLst>
            </p:cNvPr>
            <p:cNvSpPr/>
            <p:nvPr/>
          </p:nvSpPr>
          <p:spPr>
            <a:xfrm>
              <a:off x="2463585" y="4116159"/>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Oval 46">
              <a:extLst>
                <a:ext uri="{FF2B5EF4-FFF2-40B4-BE49-F238E27FC236}">
                  <a16:creationId xmlns:a16="http://schemas.microsoft.com/office/drawing/2014/main" id="{3B63D33B-544C-AE40-A341-744821F6BF2B}"/>
                </a:ext>
              </a:extLst>
            </p:cNvPr>
            <p:cNvSpPr/>
            <p:nvPr/>
          </p:nvSpPr>
          <p:spPr>
            <a:xfrm>
              <a:off x="2517585" y="457857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Oval 47">
              <a:extLst>
                <a:ext uri="{FF2B5EF4-FFF2-40B4-BE49-F238E27FC236}">
                  <a16:creationId xmlns:a16="http://schemas.microsoft.com/office/drawing/2014/main" id="{D87F3E6A-4490-614F-8850-9A478BA4C092}"/>
                </a:ext>
              </a:extLst>
            </p:cNvPr>
            <p:cNvSpPr/>
            <p:nvPr/>
          </p:nvSpPr>
          <p:spPr>
            <a:xfrm>
              <a:off x="2626262" y="4270595"/>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E82ACA69-2A95-AE41-B587-A5641A5B86B0}"/>
                </a:ext>
              </a:extLst>
            </p:cNvPr>
            <p:cNvSpPr/>
            <p:nvPr/>
          </p:nvSpPr>
          <p:spPr>
            <a:xfrm>
              <a:off x="3027702" y="3822995"/>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Oval 49">
              <a:extLst>
                <a:ext uri="{FF2B5EF4-FFF2-40B4-BE49-F238E27FC236}">
                  <a16:creationId xmlns:a16="http://schemas.microsoft.com/office/drawing/2014/main" id="{10451846-9345-D94F-8B9D-2C1C82A4E8B1}"/>
                </a:ext>
              </a:extLst>
            </p:cNvPr>
            <p:cNvSpPr/>
            <p:nvPr/>
          </p:nvSpPr>
          <p:spPr>
            <a:xfrm>
              <a:off x="2680262" y="401060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a:extLst>
                <a:ext uri="{FF2B5EF4-FFF2-40B4-BE49-F238E27FC236}">
                  <a16:creationId xmlns:a16="http://schemas.microsoft.com/office/drawing/2014/main" id="{86129810-4C0D-024D-B5B8-D139870B132E}"/>
                </a:ext>
              </a:extLst>
            </p:cNvPr>
            <p:cNvSpPr/>
            <p:nvPr/>
          </p:nvSpPr>
          <p:spPr>
            <a:xfrm>
              <a:off x="2836958" y="3801012"/>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a:extLst>
                <a:ext uri="{FF2B5EF4-FFF2-40B4-BE49-F238E27FC236}">
                  <a16:creationId xmlns:a16="http://schemas.microsoft.com/office/drawing/2014/main" id="{F16A0CB9-A005-0A4D-A9EF-F7278761B2C2}"/>
                </a:ext>
              </a:extLst>
            </p:cNvPr>
            <p:cNvSpPr/>
            <p:nvPr/>
          </p:nvSpPr>
          <p:spPr>
            <a:xfrm>
              <a:off x="2828809" y="402552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a:extLst>
                <a:ext uri="{FF2B5EF4-FFF2-40B4-BE49-F238E27FC236}">
                  <a16:creationId xmlns:a16="http://schemas.microsoft.com/office/drawing/2014/main" id="{68515112-BC03-774E-AC80-4C0E74327801}"/>
                </a:ext>
              </a:extLst>
            </p:cNvPr>
            <p:cNvSpPr/>
            <p:nvPr/>
          </p:nvSpPr>
          <p:spPr>
            <a:xfrm>
              <a:off x="2535615" y="3930995"/>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a:extLst>
                <a:ext uri="{FF2B5EF4-FFF2-40B4-BE49-F238E27FC236}">
                  <a16:creationId xmlns:a16="http://schemas.microsoft.com/office/drawing/2014/main" id="{67C6AD77-11A5-994F-A14E-6BED9973FE2A}"/>
                </a:ext>
              </a:extLst>
            </p:cNvPr>
            <p:cNvSpPr/>
            <p:nvPr/>
          </p:nvSpPr>
          <p:spPr>
            <a:xfrm>
              <a:off x="2756462" y="441937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44ED7744-50B5-BA41-9AB3-E4AAFC0550E5}"/>
                </a:ext>
              </a:extLst>
            </p:cNvPr>
            <p:cNvSpPr/>
            <p:nvPr/>
          </p:nvSpPr>
          <p:spPr>
            <a:xfrm>
              <a:off x="2756462" y="4162595"/>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Star: 5 Points 55">
              <a:extLst>
                <a:ext uri="{FF2B5EF4-FFF2-40B4-BE49-F238E27FC236}">
                  <a16:creationId xmlns:a16="http://schemas.microsoft.com/office/drawing/2014/main" id="{FD57586E-CEF3-5F46-97F0-0D2CD83F5A12}"/>
                </a:ext>
              </a:extLst>
            </p:cNvPr>
            <p:cNvSpPr/>
            <p:nvPr/>
          </p:nvSpPr>
          <p:spPr>
            <a:xfrm>
              <a:off x="3215680" y="4919102"/>
              <a:ext cx="108000" cy="108000"/>
            </a:xfrm>
            <a:prstGeom prst="star5">
              <a:avLst/>
            </a:prstGeom>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Oval 56">
              <a:extLst>
                <a:ext uri="{FF2B5EF4-FFF2-40B4-BE49-F238E27FC236}">
                  <a16:creationId xmlns:a16="http://schemas.microsoft.com/office/drawing/2014/main" id="{520FDD78-8630-D946-930B-26BC2925B7E7}"/>
                </a:ext>
              </a:extLst>
            </p:cNvPr>
            <p:cNvSpPr/>
            <p:nvPr/>
          </p:nvSpPr>
          <p:spPr>
            <a:xfrm>
              <a:off x="2186227" y="388707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Oval 57">
              <a:extLst>
                <a:ext uri="{FF2B5EF4-FFF2-40B4-BE49-F238E27FC236}">
                  <a16:creationId xmlns:a16="http://schemas.microsoft.com/office/drawing/2014/main" id="{BFD1CFB8-7B29-2842-9233-8566AB6BA13A}"/>
                </a:ext>
              </a:extLst>
            </p:cNvPr>
            <p:cNvSpPr/>
            <p:nvPr/>
          </p:nvSpPr>
          <p:spPr>
            <a:xfrm>
              <a:off x="2751464" y="367075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 58">
              <a:extLst>
                <a:ext uri="{FF2B5EF4-FFF2-40B4-BE49-F238E27FC236}">
                  <a16:creationId xmlns:a16="http://schemas.microsoft.com/office/drawing/2014/main" id="{F81C0581-4587-EA44-B194-A3D6A3C0DE39}"/>
                </a:ext>
              </a:extLst>
            </p:cNvPr>
            <p:cNvSpPr/>
            <p:nvPr/>
          </p:nvSpPr>
          <p:spPr>
            <a:xfrm>
              <a:off x="2309087" y="4487852"/>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a:extLst>
                <a:ext uri="{FF2B5EF4-FFF2-40B4-BE49-F238E27FC236}">
                  <a16:creationId xmlns:a16="http://schemas.microsoft.com/office/drawing/2014/main" id="{7D01F428-17D6-BF48-A0B9-B19EFB0870BF}"/>
                </a:ext>
              </a:extLst>
            </p:cNvPr>
            <p:cNvSpPr/>
            <p:nvPr/>
          </p:nvSpPr>
          <p:spPr>
            <a:xfrm>
              <a:off x="1286235" y="445848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a:extLst>
                <a:ext uri="{FF2B5EF4-FFF2-40B4-BE49-F238E27FC236}">
                  <a16:creationId xmlns:a16="http://schemas.microsoft.com/office/drawing/2014/main" id="{E99CC6D9-24C1-1044-AF4D-9E000B087475}"/>
                </a:ext>
              </a:extLst>
            </p:cNvPr>
            <p:cNvSpPr/>
            <p:nvPr/>
          </p:nvSpPr>
          <p:spPr>
            <a:xfrm>
              <a:off x="1687675" y="401088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a:extLst>
                <a:ext uri="{FF2B5EF4-FFF2-40B4-BE49-F238E27FC236}">
                  <a16:creationId xmlns:a16="http://schemas.microsoft.com/office/drawing/2014/main" id="{0A314F53-9438-894B-AF4B-B2FD05CBE333}"/>
                </a:ext>
              </a:extLst>
            </p:cNvPr>
            <p:cNvSpPr/>
            <p:nvPr/>
          </p:nvSpPr>
          <p:spPr>
            <a:xfrm>
              <a:off x="1527440" y="3988905"/>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35D1157F-3661-0646-818F-4D716A36A8F9}"/>
                </a:ext>
              </a:extLst>
            </p:cNvPr>
            <p:cNvSpPr/>
            <p:nvPr/>
          </p:nvSpPr>
          <p:spPr>
            <a:xfrm>
              <a:off x="1546635" y="419849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a:extLst>
                <a:ext uri="{FF2B5EF4-FFF2-40B4-BE49-F238E27FC236}">
                  <a16:creationId xmlns:a16="http://schemas.microsoft.com/office/drawing/2014/main" id="{0C6A8A8A-2B30-5241-87FB-33A384983E6C}"/>
                </a:ext>
              </a:extLst>
            </p:cNvPr>
            <p:cNvSpPr/>
            <p:nvPr/>
          </p:nvSpPr>
          <p:spPr>
            <a:xfrm>
              <a:off x="1546635" y="445848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a:extLst>
                <a:ext uri="{FF2B5EF4-FFF2-40B4-BE49-F238E27FC236}">
                  <a16:creationId xmlns:a16="http://schemas.microsoft.com/office/drawing/2014/main" id="{32DF080F-5272-694B-A6A8-259EB116B700}"/>
                </a:ext>
              </a:extLst>
            </p:cNvPr>
            <p:cNvSpPr/>
            <p:nvPr/>
          </p:nvSpPr>
          <p:spPr>
            <a:xfrm>
              <a:off x="1633675" y="432913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a:extLst>
                <a:ext uri="{FF2B5EF4-FFF2-40B4-BE49-F238E27FC236}">
                  <a16:creationId xmlns:a16="http://schemas.microsoft.com/office/drawing/2014/main" id="{989A5629-3CE6-3B45-89E8-0AE2FA563AFC}"/>
                </a:ext>
              </a:extLst>
            </p:cNvPr>
            <p:cNvSpPr/>
            <p:nvPr/>
          </p:nvSpPr>
          <p:spPr>
            <a:xfrm>
              <a:off x="1416435" y="460726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a:extLst>
                <a:ext uri="{FF2B5EF4-FFF2-40B4-BE49-F238E27FC236}">
                  <a16:creationId xmlns:a16="http://schemas.microsoft.com/office/drawing/2014/main" id="{C49890DA-2A10-D942-8603-75DEF7251B41}"/>
                </a:ext>
              </a:extLst>
            </p:cNvPr>
            <p:cNvSpPr/>
            <p:nvPr/>
          </p:nvSpPr>
          <p:spPr>
            <a:xfrm>
              <a:off x="1416435" y="435048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Star: 5 Points 67">
              <a:extLst>
                <a:ext uri="{FF2B5EF4-FFF2-40B4-BE49-F238E27FC236}">
                  <a16:creationId xmlns:a16="http://schemas.microsoft.com/office/drawing/2014/main" id="{80775773-6F6B-5A45-A861-DD463C3658A0}"/>
                </a:ext>
              </a:extLst>
            </p:cNvPr>
            <p:cNvSpPr/>
            <p:nvPr/>
          </p:nvSpPr>
          <p:spPr>
            <a:xfrm>
              <a:off x="1296057" y="4990844"/>
              <a:ext cx="108000" cy="108000"/>
            </a:xfrm>
            <a:prstGeom prst="star5">
              <a:avLst/>
            </a:prstGeom>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a:extLst>
                <a:ext uri="{FF2B5EF4-FFF2-40B4-BE49-F238E27FC236}">
                  <a16:creationId xmlns:a16="http://schemas.microsoft.com/office/drawing/2014/main" id="{475EBF0F-5524-F945-8145-745F49D7EA2C}"/>
                </a:ext>
              </a:extLst>
            </p:cNvPr>
            <p:cNvSpPr/>
            <p:nvPr/>
          </p:nvSpPr>
          <p:spPr>
            <a:xfrm>
              <a:off x="1795675" y="445848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69">
              <a:extLst>
                <a:ext uri="{FF2B5EF4-FFF2-40B4-BE49-F238E27FC236}">
                  <a16:creationId xmlns:a16="http://schemas.microsoft.com/office/drawing/2014/main" id="{75BFBA28-D0ED-4D45-B807-6AAD8D17271E}"/>
                </a:ext>
              </a:extLst>
            </p:cNvPr>
            <p:cNvSpPr/>
            <p:nvPr/>
          </p:nvSpPr>
          <p:spPr>
            <a:xfrm>
              <a:off x="1795675" y="4212394"/>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Oval 70">
              <a:extLst>
                <a:ext uri="{FF2B5EF4-FFF2-40B4-BE49-F238E27FC236}">
                  <a16:creationId xmlns:a16="http://schemas.microsoft.com/office/drawing/2014/main" id="{3A954BC2-570D-1E4F-8FCD-3D2EB8DECA6A}"/>
                </a:ext>
              </a:extLst>
            </p:cNvPr>
            <p:cNvSpPr/>
            <p:nvPr/>
          </p:nvSpPr>
          <p:spPr>
            <a:xfrm>
              <a:off x="1849675" y="4674805"/>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Oval 71">
              <a:extLst>
                <a:ext uri="{FF2B5EF4-FFF2-40B4-BE49-F238E27FC236}">
                  <a16:creationId xmlns:a16="http://schemas.microsoft.com/office/drawing/2014/main" id="{C8CF7B0E-4A6A-A94D-BF7E-31BDC3EA32D1}"/>
                </a:ext>
              </a:extLst>
            </p:cNvPr>
            <p:cNvSpPr/>
            <p:nvPr/>
          </p:nvSpPr>
          <p:spPr>
            <a:xfrm>
              <a:off x="2782958" y="349060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Star: 5 Points 72">
              <a:extLst>
                <a:ext uri="{FF2B5EF4-FFF2-40B4-BE49-F238E27FC236}">
                  <a16:creationId xmlns:a16="http://schemas.microsoft.com/office/drawing/2014/main" id="{8EE765F4-05D9-E445-B569-01B96F474BC8}"/>
                </a:ext>
              </a:extLst>
            </p:cNvPr>
            <p:cNvSpPr/>
            <p:nvPr/>
          </p:nvSpPr>
          <p:spPr>
            <a:xfrm>
              <a:off x="2680262" y="2813241"/>
              <a:ext cx="108000" cy="108000"/>
            </a:xfrm>
            <a:prstGeom prst="star5">
              <a:avLst/>
            </a:prstGeom>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Oval 73">
              <a:extLst>
                <a:ext uri="{FF2B5EF4-FFF2-40B4-BE49-F238E27FC236}">
                  <a16:creationId xmlns:a16="http://schemas.microsoft.com/office/drawing/2014/main" id="{9056F477-1B1A-904B-972A-65BE0CAA3A79}"/>
                </a:ext>
              </a:extLst>
            </p:cNvPr>
            <p:cNvSpPr/>
            <p:nvPr/>
          </p:nvSpPr>
          <p:spPr>
            <a:xfrm>
              <a:off x="2836958" y="323061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Star: 5 Points 74">
              <a:extLst>
                <a:ext uri="{FF2B5EF4-FFF2-40B4-BE49-F238E27FC236}">
                  <a16:creationId xmlns:a16="http://schemas.microsoft.com/office/drawing/2014/main" id="{1C564637-6E7D-7746-BBCB-29ADBC1F4D9E}"/>
                </a:ext>
              </a:extLst>
            </p:cNvPr>
            <p:cNvSpPr/>
            <p:nvPr/>
          </p:nvSpPr>
          <p:spPr>
            <a:xfrm>
              <a:off x="3215680" y="3051176"/>
              <a:ext cx="108000" cy="108000"/>
            </a:xfrm>
            <a:prstGeom prst="star5">
              <a:avLst/>
            </a:prstGeom>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Oval 75">
              <a:extLst>
                <a:ext uri="{FF2B5EF4-FFF2-40B4-BE49-F238E27FC236}">
                  <a16:creationId xmlns:a16="http://schemas.microsoft.com/office/drawing/2014/main" id="{3EFD657B-CB1C-9842-AF0F-F18E4A73063D}"/>
                </a:ext>
              </a:extLst>
            </p:cNvPr>
            <p:cNvSpPr/>
            <p:nvPr/>
          </p:nvSpPr>
          <p:spPr>
            <a:xfrm>
              <a:off x="3043358" y="349060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a:extLst>
                <a:ext uri="{FF2B5EF4-FFF2-40B4-BE49-F238E27FC236}">
                  <a16:creationId xmlns:a16="http://schemas.microsoft.com/office/drawing/2014/main" id="{77FBBA10-CA27-004E-80C9-C83FC5DE808A}"/>
                </a:ext>
              </a:extLst>
            </p:cNvPr>
            <p:cNvSpPr/>
            <p:nvPr/>
          </p:nvSpPr>
          <p:spPr>
            <a:xfrm>
              <a:off x="3363680" y="342900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Oval 77">
              <a:extLst>
                <a:ext uri="{FF2B5EF4-FFF2-40B4-BE49-F238E27FC236}">
                  <a16:creationId xmlns:a16="http://schemas.microsoft.com/office/drawing/2014/main" id="{6F800231-B406-BE46-839B-D2BCD75F6182}"/>
                </a:ext>
              </a:extLst>
            </p:cNvPr>
            <p:cNvSpPr/>
            <p:nvPr/>
          </p:nvSpPr>
          <p:spPr>
            <a:xfrm>
              <a:off x="2913158" y="363938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Oval 78">
              <a:extLst>
                <a:ext uri="{FF2B5EF4-FFF2-40B4-BE49-F238E27FC236}">
                  <a16:creationId xmlns:a16="http://schemas.microsoft.com/office/drawing/2014/main" id="{47A6E5BE-CECB-FE46-BE7E-65A2210B89DD}"/>
                </a:ext>
              </a:extLst>
            </p:cNvPr>
            <p:cNvSpPr/>
            <p:nvPr/>
          </p:nvSpPr>
          <p:spPr>
            <a:xfrm>
              <a:off x="2913158" y="338260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Oval 79">
              <a:extLst>
                <a:ext uri="{FF2B5EF4-FFF2-40B4-BE49-F238E27FC236}">
                  <a16:creationId xmlns:a16="http://schemas.microsoft.com/office/drawing/2014/main" id="{1FB6EFD5-BE0A-8345-8EDD-F5B3886197ED}"/>
                </a:ext>
              </a:extLst>
            </p:cNvPr>
            <p:cNvSpPr/>
            <p:nvPr/>
          </p:nvSpPr>
          <p:spPr>
            <a:xfrm>
              <a:off x="3135791" y="3662020"/>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Star: 5 Points 80">
              <a:extLst>
                <a:ext uri="{FF2B5EF4-FFF2-40B4-BE49-F238E27FC236}">
                  <a16:creationId xmlns:a16="http://schemas.microsoft.com/office/drawing/2014/main" id="{39F6844C-FFDB-3F4C-8D79-1443E981988A}"/>
                </a:ext>
              </a:extLst>
            </p:cNvPr>
            <p:cNvSpPr/>
            <p:nvPr/>
          </p:nvSpPr>
          <p:spPr>
            <a:xfrm>
              <a:off x="3359696" y="4254253"/>
              <a:ext cx="108000" cy="108000"/>
            </a:xfrm>
            <a:prstGeom prst="star5">
              <a:avLst/>
            </a:prstGeom>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Oval 81">
              <a:extLst>
                <a:ext uri="{FF2B5EF4-FFF2-40B4-BE49-F238E27FC236}">
                  <a16:creationId xmlns:a16="http://schemas.microsoft.com/office/drawing/2014/main" id="{A1EA1F76-74D9-B74D-A980-2B4BE3D69DFF}"/>
                </a:ext>
              </a:extLst>
            </p:cNvPr>
            <p:cNvSpPr/>
            <p:nvPr/>
          </p:nvSpPr>
          <p:spPr>
            <a:xfrm>
              <a:off x="3229869" y="3537429"/>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3" name="Oval 82">
              <a:extLst>
                <a:ext uri="{FF2B5EF4-FFF2-40B4-BE49-F238E27FC236}">
                  <a16:creationId xmlns:a16="http://schemas.microsoft.com/office/drawing/2014/main" id="{589BE14D-672F-B242-A935-FE75BA5E6D63}"/>
                </a:ext>
              </a:extLst>
            </p:cNvPr>
            <p:cNvSpPr/>
            <p:nvPr/>
          </p:nvSpPr>
          <p:spPr>
            <a:xfrm>
              <a:off x="3346398" y="3706925"/>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Oval 83">
              <a:extLst>
                <a:ext uri="{FF2B5EF4-FFF2-40B4-BE49-F238E27FC236}">
                  <a16:creationId xmlns:a16="http://schemas.microsoft.com/office/drawing/2014/main" id="{B9F0CDA0-8E5F-9D47-A597-4659FF2AB38D}"/>
                </a:ext>
              </a:extLst>
            </p:cNvPr>
            <p:cNvSpPr/>
            <p:nvPr/>
          </p:nvSpPr>
          <p:spPr>
            <a:xfrm>
              <a:off x="2096304" y="4075196"/>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Oval 84">
              <a:extLst>
                <a:ext uri="{FF2B5EF4-FFF2-40B4-BE49-F238E27FC236}">
                  <a16:creationId xmlns:a16="http://schemas.microsoft.com/office/drawing/2014/main" id="{E4F062C3-0F1F-3B49-86E8-6CF0048D9CDC}"/>
                </a:ext>
              </a:extLst>
            </p:cNvPr>
            <p:cNvSpPr/>
            <p:nvPr/>
          </p:nvSpPr>
          <p:spPr>
            <a:xfrm>
              <a:off x="2497744" y="3627596"/>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Oval 85">
              <a:extLst>
                <a:ext uri="{FF2B5EF4-FFF2-40B4-BE49-F238E27FC236}">
                  <a16:creationId xmlns:a16="http://schemas.microsoft.com/office/drawing/2014/main" id="{5DC26A66-1B8B-A342-8FA4-E71590D53A7D}"/>
                </a:ext>
              </a:extLst>
            </p:cNvPr>
            <p:cNvSpPr/>
            <p:nvPr/>
          </p:nvSpPr>
          <p:spPr>
            <a:xfrm>
              <a:off x="2150304" y="3815201"/>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Oval 86">
              <a:extLst>
                <a:ext uri="{FF2B5EF4-FFF2-40B4-BE49-F238E27FC236}">
                  <a16:creationId xmlns:a16="http://schemas.microsoft.com/office/drawing/2014/main" id="{2548E245-2D4B-5641-8EC3-0F2980B4FD36}"/>
                </a:ext>
              </a:extLst>
            </p:cNvPr>
            <p:cNvSpPr/>
            <p:nvPr/>
          </p:nvSpPr>
          <p:spPr>
            <a:xfrm>
              <a:off x="2356704" y="3815201"/>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Oval 87">
              <a:extLst>
                <a:ext uri="{FF2B5EF4-FFF2-40B4-BE49-F238E27FC236}">
                  <a16:creationId xmlns:a16="http://schemas.microsoft.com/office/drawing/2014/main" id="{41AE0CEE-2873-B848-8B02-56A93CC75965}"/>
                </a:ext>
              </a:extLst>
            </p:cNvPr>
            <p:cNvSpPr/>
            <p:nvPr/>
          </p:nvSpPr>
          <p:spPr>
            <a:xfrm>
              <a:off x="2356704" y="4075196"/>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Oval 88">
              <a:extLst>
                <a:ext uri="{FF2B5EF4-FFF2-40B4-BE49-F238E27FC236}">
                  <a16:creationId xmlns:a16="http://schemas.microsoft.com/office/drawing/2014/main" id="{D77D2ACF-5CB1-2E40-8B29-A8F61D19B606}"/>
                </a:ext>
              </a:extLst>
            </p:cNvPr>
            <p:cNvSpPr/>
            <p:nvPr/>
          </p:nvSpPr>
          <p:spPr>
            <a:xfrm>
              <a:off x="2443744" y="394583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Oval 89">
              <a:extLst>
                <a:ext uri="{FF2B5EF4-FFF2-40B4-BE49-F238E27FC236}">
                  <a16:creationId xmlns:a16="http://schemas.microsoft.com/office/drawing/2014/main" id="{96EA3F00-32EF-174B-86B2-D8AE17D1507A}"/>
                </a:ext>
              </a:extLst>
            </p:cNvPr>
            <p:cNvSpPr/>
            <p:nvPr/>
          </p:nvSpPr>
          <p:spPr>
            <a:xfrm>
              <a:off x="2226504" y="4223971"/>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D359DC69-A130-5541-BE28-33E0FCBC8260}"/>
                </a:ext>
              </a:extLst>
            </p:cNvPr>
            <p:cNvSpPr/>
            <p:nvPr/>
          </p:nvSpPr>
          <p:spPr>
            <a:xfrm>
              <a:off x="2226504" y="3967196"/>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a:extLst>
                <a:ext uri="{FF2B5EF4-FFF2-40B4-BE49-F238E27FC236}">
                  <a16:creationId xmlns:a16="http://schemas.microsoft.com/office/drawing/2014/main" id="{E383BC13-1498-884C-9ECF-A6007D3D6B74}"/>
                </a:ext>
              </a:extLst>
            </p:cNvPr>
            <p:cNvSpPr/>
            <p:nvPr/>
          </p:nvSpPr>
          <p:spPr>
            <a:xfrm>
              <a:off x="2449137" y="4246608"/>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Oval 92">
              <a:extLst>
                <a:ext uri="{FF2B5EF4-FFF2-40B4-BE49-F238E27FC236}">
                  <a16:creationId xmlns:a16="http://schemas.microsoft.com/office/drawing/2014/main" id="{A36C600F-F88C-8048-86E8-CDAA41F9426A}"/>
                </a:ext>
              </a:extLst>
            </p:cNvPr>
            <p:cNvSpPr/>
            <p:nvPr/>
          </p:nvSpPr>
          <p:spPr>
            <a:xfrm>
              <a:off x="2605744" y="4075196"/>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Oval 93">
              <a:extLst>
                <a:ext uri="{FF2B5EF4-FFF2-40B4-BE49-F238E27FC236}">
                  <a16:creationId xmlns:a16="http://schemas.microsoft.com/office/drawing/2014/main" id="{B90CEBC2-671F-B64E-9B0A-2A6E27450EF5}"/>
                </a:ext>
              </a:extLst>
            </p:cNvPr>
            <p:cNvSpPr/>
            <p:nvPr/>
          </p:nvSpPr>
          <p:spPr>
            <a:xfrm>
              <a:off x="2605744" y="3829102"/>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34EEFFE0-7298-634D-AC2F-D0A186501748}"/>
                </a:ext>
              </a:extLst>
            </p:cNvPr>
            <p:cNvSpPr/>
            <p:nvPr/>
          </p:nvSpPr>
          <p:spPr>
            <a:xfrm>
              <a:off x="2659744" y="4291513"/>
              <a:ext cx="108000" cy="108000"/>
            </a:xfrm>
            <a:prstGeom prst="ellipse">
              <a:avLst/>
            </a:prstGeom>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0C5A6164-7DC3-2045-833A-EA7C198DC39A}"/>
                    </a:ext>
                  </a:extLst>
                </p:cNvPr>
                <p:cNvSpPr txBox="1"/>
                <p:nvPr/>
              </p:nvSpPr>
              <p:spPr>
                <a:xfrm>
                  <a:off x="3735329" y="5367933"/>
                  <a:ext cx="28623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350" i="1">
                                <a:latin typeface="Cambria Math" panose="02040503050406030204" pitchFamily="18" charset="0"/>
                              </a:rPr>
                            </m:ctrlPr>
                          </m:sSubPr>
                          <m:e>
                            <m:r>
                              <a:rPr lang="de-DE" sz="1350" i="1">
                                <a:latin typeface="Cambria Math" panose="02040503050406030204" pitchFamily="18" charset="0"/>
                              </a:rPr>
                              <m:t>𝑥</m:t>
                            </m:r>
                          </m:e>
                          <m:sub>
                            <m:r>
                              <a:rPr lang="de-DE" sz="1350" i="1">
                                <a:latin typeface="Cambria Math" panose="02040503050406030204" pitchFamily="18" charset="0"/>
                              </a:rPr>
                              <m:t>1</m:t>
                            </m:r>
                          </m:sub>
                        </m:sSub>
                      </m:oMath>
                    </m:oMathPara>
                  </a14:m>
                  <a:endParaRPr lang="de-DE" sz="1350" dirty="0"/>
                </a:p>
              </p:txBody>
            </p:sp>
          </mc:Choice>
          <mc:Fallback xmlns="">
            <p:sp>
              <p:nvSpPr>
                <p:cNvPr id="97" name="TextBox 96">
                  <a:extLst>
                    <a:ext uri="{FF2B5EF4-FFF2-40B4-BE49-F238E27FC236}">
                      <a16:creationId xmlns:a16="http://schemas.microsoft.com/office/drawing/2014/main" id="{0C5A6164-7DC3-2045-833A-EA7C198DC39A}"/>
                    </a:ext>
                  </a:extLst>
                </p:cNvPr>
                <p:cNvSpPr txBox="1">
                  <a:spLocks noRot="1" noChangeAspect="1" noMove="1" noResize="1" noEditPoints="1" noAdjustHandles="1" noChangeArrowheads="1" noChangeShapeType="1" noTextEdit="1"/>
                </p:cNvSpPr>
                <p:nvPr/>
              </p:nvSpPr>
              <p:spPr>
                <a:xfrm>
                  <a:off x="3735329" y="5367933"/>
                  <a:ext cx="286232" cy="276999"/>
                </a:xfrm>
                <a:prstGeom prst="rect">
                  <a:avLst/>
                </a:prstGeom>
                <a:blipFill>
                  <a:blip r:embed="rId3"/>
                  <a:stretch>
                    <a:fillRect l="-8571" r="-5714"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8557E436-3BC7-6340-8E34-6D8A28BA7BF2}"/>
                    </a:ext>
                  </a:extLst>
                </p:cNvPr>
                <p:cNvSpPr txBox="1"/>
                <p:nvPr/>
              </p:nvSpPr>
              <p:spPr>
                <a:xfrm>
                  <a:off x="748273" y="2348880"/>
                  <a:ext cx="29161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350" i="1">
                                <a:latin typeface="Cambria Math" panose="02040503050406030204" pitchFamily="18" charset="0"/>
                              </a:rPr>
                            </m:ctrlPr>
                          </m:sSubPr>
                          <m:e>
                            <m:r>
                              <a:rPr lang="de-DE" sz="1350" i="1">
                                <a:latin typeface="Cambria Math" panose="02040503050406030204" pitchFamily="18" charset="0"/>
                              </a:rPr>
                              <m:t>𝑥</m:t>
                            </m:r>
                          </m:e>
                          <m:sub>
                            <m:r>
                              <a:rPr lang="de-DE" sz="1350" i="1">
                                <a:latin typeface="Cambria Math" panose="02040503050406030204" pitchFamily="18" charset="0"/>
                              </a:rPr>
                              <m:t>2</m:t>
                            </m:r>
                          </m:sub>
                        </m:sSub>
                      </m:oMath>
                    </m:oMathPara>
                  </a14:m>
                  <a:endParaRPr lang="de-DE" sz="1350" dirty="0"/>
                </a:p>
              </p:txBody>
            </p:sp>
          </mc:Choice>
          <mc:Fallback xmlns="">
            <p:sp>
              <p:nvSpPr>
                <p:cNvPr id="98" name="TextBox 97">
                  <a:extLst>
                    <a:ext uri="{FF2B5EF4-FFF2-40B4-BE49-F238E27FC236}">
                      <a16:creationId xmlns:a16="http://schemas.microsoft.com/office/drawing/2014/main" id="{8557E436-3BC7-6340-8E34-6D8A28BA7BF2}"/>
                    </a:ext>
                  </a:extLst>
                </p:cNvPr>
                <p:cNvSpPr txBox="1">
                  <a:spLocks noRot="1" noChangeAspect="1" noMove="1" noResize="1" noEditPoints="1" noAdjustHandles="1" noChangeArrowheads="1" noChangeShapeType="1" noTextEdit="1"/>
                </p:cNvSpPr>
                <p:nvPr/>
              </p:nvSpPr>
              <p:spPr>
                <a:xfrm>
                  <a:off x="748273" y="2348880"/>
                  <a:ext cx="291619" cy="276999"/>
                </a:xfrm>
                <a:prstGeom prst="rect">
                  <a:avLst/>
                </a:prstGeom>
                <a:blipFill>
                  <a:blip r:embed="rId4"/>
                  <a:stretch>
                    <a:fillRect l="-8333" r="-5556" b="-17647"/>
                  </a:stretch>
                </a:blipFill>
              </p:spPr>
              <p:txBody>
                <a:bodyPr/>
                <a:lstStyle/>
                <a:p>
                  <a:r>
                    <a:rPr lang="en-US">
                      <a:noFill/>
                    </a:rPr>
                    <a:t> </a:t>
                  </a:r>
                </a:p>
              </p:txBody>
            </p:sp>
          </mc:Fallback>
        </mc:AlternateContent>
      </p:grpSp>
      <p:cxnSp>
        <p:nvCxnSpPr>
          <p:cNvPr id="100" name="Straight Connector 99">
            <a:extLst>
              <a:ext uri="{FF2B5EF4-FFF2-40B4-BE49-F238E27FC236}">
                <a16:creationId xmlns:a16="http://schemas.microsoft.com/office/drawing/2014/main" id="{59742764-9A06-F644-A1F9-474AE650BFF1}"/>
              </a:ext>
            </a:extLst>
          </p:cNvPr>
          <p:cNvCxnSpPr/>
          <p:nvPr/>
        </p:nvCxnSpPr>
        <p:spPr>
          <a:xfrm>
            <a:off x="1841220" y="2529660"/>
            <a:ext cx="2241000" cy="0"/>
          </a:xfrm>
          <a:prstGeom prst="line">
            <a:avLst/>
          </a:prstGeom>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026D7D61-7FC3-9B47-A990-D9EE28034554}"/>
              </a:ext>
            </a:extLst>
          </p:cNvPr>
          <p:cNvCxnSpPr/>
          <p:nvPr/>
        </p:nvCxnSpPr>
        <p:spPr>
          <a:xfrm>
            <a:off x="1841220" y="2810002"/>
            <a:ext cx="2241000" cy="0"/>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C80FA3C0-B7C5-C44D-A0DA-DD1BAE57769B}"/>
              </a:ext>
            </a:extLst>
          </p:cNvPr>
          <p:cNvCxnSpPr/>
          <p:nvPr/>
        </p:nvCxnSpPr>
        <p:spPr>
          <a:xfrm>
            <a:off x="1841220" y="3026026"/>
            <a:ext cx="2241000" cy="0"/>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10B1F585-4DAF-6B4E-B0B1-E09EA7DC12B0}"/>
              </a:ext>
            </a:extLst>
          </p:cNvPr>
          <p:cNvCxnSpPr/>
          <p:nvPr/>
        </p:nvCxnSpPr>
        <p:spPr>
          <a:xfrm>
            <a:off x="1844357" y="3615378"/>
            <a:ext cx="2241000" cy="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0F127524-AAAE-0945-BE95-5BF479BACCA8}"/>
              </a:ext>
            </a:extLst>
          </p:cNvPr>
          <p:cNvCxnSpPr/>
          <p:nvPr/>
        </p:nvCxnSpPr>
        <p:spPr>
          <a:xfrm>
            <a:off x="1844357" y="2222532"/>
            <a:ext cx="2241000" cy="0"/>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A1E75812-D4EF-E64C-A7DA-AA2ABA95A867}"/>
              </a:ext>
            </a:extLst>
          </p:cNvPr>
          <p:cNvCxnSpPr>
            <a:cxnSpLocks/>
          </p:cNvCxnSpPr>
          <p:nvPr/>
        </p:nvCxnSpPr>
        <p:spPr>
          <a:xfrm rot="5400000">
            <a:off x="1086993" y="2881597"/>
            <a:ext cx="2241000" cy="0"/>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1E5A1619-0894-F14A-BA5C-253908FA8950}"/>
              </a:ext>
            </a:extLst>
          </p:cNvPr>
          <p:cNvCxnSpPr>
            <a:cxnSpLocks/>
          </p:cNvCxnSpPr>
          <p:nvPr/>
        </p:nvCxnSpPr>
        <p:spPr>
          <a:xfrm rot="5400000">
            <a:off x="1857849" y="2884737"/>
            <a:ext cx="2241000" cy="0"/>
          </a:xfrm>
          <a:prstGeom prst="line">
            <a:avLst/>
          </a:prstGeom>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0D7FE204-1041-1D46-86A8-EC264BEA4EDC}"/>
              </a:ext>
            </a:extLst>
          </p:cNvPr>
          <p:cNvCxnSpPr>
            <a:cxnSpLocks/>
          </p:cNvCxnSpPr>
          <p:nvPr/>
        </p:nvCxnSpPr>
        <p:spPr>
          <a:xfrm rot="5400000">
            <a:off x="2278348" y="2873672"/>
            <a:ext cx="2241000" cy="0"/>
          </a:xfrm>
          <a:prstGeom prst="line">
            <a:avLst/>
          </a:prstGeom>
        </p:spPr>
        <p:style>
          <a:lnRef idx="1">
            <a:schemeClr val="dk1"/>
          </a:lnRef>
          <a:fillRef idx="0">
            <a:schemeClr val="dk1"/>
          </a:fillRef>
          <a:effectRef idx="0">
            <a:schemeClr val="dk1"/>
          </a:effectRef>
          <a:fontRef idx="minor">
            <a:schemeClr val="tx1"/>
          </a:fontRef>
        </p:style>
      </p:cxnSp>
      <p:grpSp>
        <p:nvGrpSpPr>
          <p:cNvPr id="392" name="Group 391">
            <a:extLst>
              <a:ext uri="{FF2B5EF4-FFF2-40B4-BE49-F238E27FC236}">
                <a16:creationId xmlns:a16="http://schemas.microsoft.com/office/drawing/2014/main" id="{07733D67-BF93-0845-A833-B2F526C2B189}"/>
              </a:ext>
            </a:extLst>
          </p:cNvPr>
          <p:cNvGrpSpPr/>
          <p:nvPr/>
        </p:nvGrpSpPr>
        <p:grpSpPr>
          <a:xfrm>
            <a:off x="4845440" y="4235437"/>
            <a:ext cx="195695" cy="449024"/>
            <a:chOff x="5740607" y="5676695"/>
            <a:chExt cx="260927" cy="598698"/>
          </a:xfrm>
        </p:grpSpPr>
        <mc:AlternateContent xmlns:mc="http://schemas.openxmlformats.org/markup-compatibility/2006" xmlns:a14="http://schemas.microsoft.com/office/drawing/2010/main">
          <mc:Choice Requires="a14">
            <p:sp>
              <p:nvSpPr>
                <p:cNvPr id="342" name="TextBox 341">
                  <a:extLst>
                    <a:ext uri="{FF2B5EF4-FFF2-40B4-BE49-F238E27FC236}">
                      <a16:creationId xmlns:a16="http://schemas.microsoft.com/office/drawing/2014/main" id="{B06D72FA-193D-EC4E-9F31-B82BA7C5D706}"/>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342" name="TextBox 341">
                  <a:extLst>
                    <a:ext uri="{FF2B5EF4-FFF2-40B4-BE49-F238E27FC236}">
                      <a16:creationId xmlns:a16="http://schemas.microsoft.com/office/drawing/2014/main" id="{B06D72FA-193D-EC4E-9F31-B82BA7C5D706}"/>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5"/>
                  <a:stretch>
                    <a:fillRect l="-2941" b="-9091"/>
                  </a:stretch>
                </a:blipFill>
                <a:ln>
                  <a:solidFill>
                    <a:srgbClr val="FFD800"/>
                  </a:solidFill>
                </a:ln>
              </p:spPr>
              <p:txBody>
                <a:bodyPr/>
                <a:lstStyle/>
                <a:p>
                  <a:r>
                    <a:rPr lang="en-US">
                      <a:noFill/>
                    </a:rPr>
                    <a:t> </a:t>
                  </a:r>
                </a:p>
              </p:txBody>
            </p:sp>
          </mc:Fallback>
        </mc:AlternateContent>
        <p:cxnSp>
          <p:nvCxnSpPr>
            <p:cNvPr id="343" name="Straight Arrow Connector 342">
              <a:extLst>
                <a:ext uri="{FF2B5EF4-FFF2-40B4-BE49-F238E27FC236}">
                  <a16:creationId xmlns:a16="http://schemas.microsoft.com/office/drawing/2014/main" id="{EAFD98EF-C904-6F42-88DC-481B689571FE}"/>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391" name="Straight Arrow Connector 390">
              <a:extLst>
                <a:ext uri="{FF2B5EF4-FFF2-40B4-BE49-F238E27FC236}">
                  <a16:creationId xmlns:a16="http://schemas.microsoft.com/office/drawing/2014/main" id="{8F17EC28-BFDB-4D42-A76C-5BD4B274D253}"/>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3" name="Group 392">
            <a:extLst>
              <a:ext uri="{FF2B5EF4-FFF2-40B4-BE49-F238E27FC236}">
                <a16:creationId xmlns:a16="http://schemas.microsoft.com/office/drawing/2014/main" id="{B9DC87F5-824A-AF41-8C1E-95BB2FA4D92F}"/>
              </a:ext>
            </a:extLst>
          </p:cNvPr>
          <p:cNvGrpSpPr/>
          <p:nvPr/>
        </p:nvGrpSpPr>
        <p:grpSpPr>
          <a:xfrm>
            <a:off x="5174161" y="4235437"/>
            <a:ext cx="195695" cy="449024"/>
            <a:chOff x="5740607" y="5676695"/>
            <a:chExt cx="260927" cy="598698"/>
          </a:xfrm>
        </p:grpSpPr>
        <mc:AlternateContent xmlns:mc="http://schemas.openxmlformats.org/markup-compatibility/2006" xmlns:a14="http://schemas.microsoft.com/office/drawing/2010/main">
          <mc:Choice Requires="a14">
            <p:sp>
              <p:nvSpPr>
                <p:cNvPr id="394" name="TextBox 393">
                  <a:extLst>
                    <a:ext uri="{FF2B5EF4-FFF2-40B4-BE49-F238E27FC236}">
                      <a16:creationId xmlns:a16="http://schemas.microsoft.com/office/drawing/2014/main" id="{AA383EB5-442A-6848-B8F0-84A0C3515057}"/>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394" name="TextBox 393">
                  <a:extLst>
                    <a:ext uri="{FF2B5EF4-FFF2-40B4-BE49-F238E27FC236}">
                      <a16:creationId xmlns:a16="http://schemas.microsoft.com/office/drawing/2014/main" id="{AA383EB5-442A-6848-B8F0-84A0C3515057}"/>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5"/>
                  <a:stretch>
                    <a:fillRect l="-2941" b="-9091"/>
                  </a:stretch>
                </a:blipFill>
                <a:ln>
                  <a:solidFill>
                    <a:srgbClr val="FFD800"/>
                  </a:solidFill>
                </a:ln>
              </p:spPr>
              <p:txBody>
                <a:bodyPr/>
                <a:lstStyle/>
                <a:p>
                  <a:r>
                    <a:rPr lang="en-US">
                      <a:noFill/>
                    </a:rPr>
                    <a:t> </a:t>
                  </a:r>
                </a:p>
              </p:txBody>
            </p:sp>
          </mc:Fallback>
        </mc:AlternateContent>
        <p:cxnSp>
          <p:nvCxnSpPr>
            <p:cNvPr id="395" name="Straight Arrow Connector 394">
              <a:extLst>
                <a:ext uri="{FF2B5EF4-FFF2-40B4-BE49-F238E27FC236}">
                  <a16:creationId xmlns:a16="http://schemas.microsoft.com/office/drawing/2014/main" id="{FE91F464-2D39-0144-BFEC-631762F44E3B}"/>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396" name="Straight Arrow Connector 395">
              <a:extLst>
                <a:ext uri="{FF2B5EF4-FFF2-40B4-BE49-F238E27FC236}">
                  <a16:creationId xmlns:a16="http://schemas.microsoft.com/office/drawing/2014/main" id="{AA4AE9EC-D260-E84D-839F-0FFFF6235C3E}"/>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7" name="Group 396">
            <a:extLst>
              <a:ext uri="{FF2B5EF4-FFF2-40B4-BE49-F238E27FC236}">
                <a16:creationId xmlns:a16="http://schemas.microsoft.com/office/drawing/2014/main" id="{BE318ECF-C711-594B-9BDF-9114F7F1C4A4}"/>
              </a:ext>
            </a:extLst>
          </p:cNvPr>
          <p:cNvGrpSpPr/>
          <p:nvPr/>
        </p:nvGrpSpPr>
        <p:grpSpPr>
          <a:xfrm>
            <a:off x="5502881" y="4235437"/>
            <a:ext cx="195695" cy="449024"/>
            <a:chOff x="5740607" y="5676695"/>
            <a:chExt cx="260927" cy="598698"/>
          </a:xfrm>
        </p:grpSpPr>
        <mc:AlternateContent xmlns:mc="http://schemas.openxmlformats.org/markup-compatibility/2006" xmlns:a14="http://schemas.microsoft.com/office/drawing/2010/main">
          <mc:Choice Requires="a14">
            <p:sp>
              <p:nvSpPr>
                <p:cNvPr id="398" name="TextBox 397">
                  <a:extLst>
                    <a:ext uri="{FF2B5EF4-FFF2-40B4-BE49-F238E27FC236}">
                      <a16:creationId xmlns:a16="http://schemas.microsoft.com/office/drawing/2014/main" id="{1CD53D9C-0858-6847-AD87-C95B0760842F}"/>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398" name="TextBox 397">
                  <a:extLst>
                    <a:ext uri="{FF2B5EF4-FFF2-40B4-BE49-F238E27FC236}">
                      <a16:creationId xmlns:a16="http://schemas.microsoft.com/office/drawing/2014/main" id="{1CD53D9C-0858-6847-AD87-C95B0760842F}"/>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6"/>
                  <a:stretch>
                    <a:fillRect l="-5882" b="-9091"/>
                  </a:stretch>
                </a:blipFill>
                <a:ln>
                  <a:solidFill>
                    <a:srgbClr val="FFD800"/>
                  </a:solidFill>
                </a:ln>
              </p:spPr>
              <p:txBody>
                <a:bodyPr/>
                <a:lstStyle/>
                <a:p>
                  <a:r>
                    <a:rPr lang="en-US">
                      <a:noFill/>
                    </a:rPr>
                    <a:t> </a:t>
                  </a:r>
                </a:p>
              </p:txBody>
            </p:sp>
          </mc:Fallback>
        </mc:AlternateContent>
        <p:cxnSp>
          <p:nvCxnSpPr>
            <p:cNvPr id="399" name="Straight Arrow Connector 398">
              <a:extLst>
                <a:ext uri="{FF2B5EF4-FFF2-40B4-BE49-F238E27FC236}">
                  <a16:creationId xmlns:a16="http://schemas.microsoft.com/office/drawing/2014/main" id="{14D0C4BD-3723-3446-82C5-91087141E83E}"/>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00" name="Straight Arrow Connector 399">
              <a:extLst>
                <a:ext uri="{FF2B5EF4-FFF2-40B4-BE49-F238E27FC236}">
                  <a16:creationId xmlns:a16="http://schemas.microsoft.com/office/drawing/2014/main" id="{DDAEFC0D-92EE-794A-B00D-BB64C12FF225}"/>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1" name="Group 400">
            <a:extLst>
              <a:ext uri="{FF2B5EF4-FFF2-40B4-BE49-F238E27FC236}">
                <a16:creationId xmlns:a16="http://schemas.microsoft.com/office/drawing/2014/main" id="{DEED175D-E258-EB4A-8CFC-25AB7A599414}"/>
              </a:ext>
            </a:extLst>
          </p:cNvPr>
          <p:cNvGrpSpPr/>
          <p:nvPr/>
        </p:nvGrpSpPr>
        <p:grpSpPr>
          <a:xfrm>
            <a:off x="5831602" y="4235437"/>
            <a:ext cx="195695" cy="449024"/>
            <a:chOff x="5740607" y="5676695"/>
            <a:chExt cx="260927" cy="598698"/>
          </a:xfrm>
        </p:grpSpPr>
        <mc:AlternateContent xmlns:mc="http://schemas.openxmlformats.org/markup-compatibility/2006" xmlns:a14="http://schemas.microsoft.com/office/drawing/2010/main">
          <mc:Choice Requires="a14">
            <p:sp>
              <p:nvSpPr>
                <p:cNvPr id="402" name="TextBox 401">
                  <a:extLst>
                    <a:ext uri="{FF2B5EF4-FFF2-40B4-BE49-F238E27FC236}">
                      <a16:creationId xmlns:a16="http://schemas.microsoft.com/office/drawing/2014/main" id="{58F89613-90A7-9B45-AF0F-0F75AF3CD001}"/>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402" name="TextBox 401">
                  <a:extLst>
                    <a:ext uri="{FF2B5EF4-FFF2-40B4-BE49-F238E27FC236}">
                      <a16:creationId xmlns:a16="http://schemas.microsoft.com/office/drawing/2014/main" id="{58F89613-90A7-9B45-AF0F-0F75AF3CD001}"/>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6"/>
                  <a:stretch>
                    <a:fillRect l="-5882" b="-9091"/>
                  </a:stretch>
                </a:blipFill>
                <a:ln>
                  <a:solidFill>
                    <a:srgbClr val="FFD800"/>
                  </a:solidFill>
                </a:ln>
              </p:spPr>
              <p:txBody>
                <a:bodyPr/>
                <a:lstStyle/>
                <a:p>
                  <a:r>
                    <a:rPr lang="en-US">
                      <a:noFill/>
                    </a:rPr>
                    <a:t> </a:t>
                  </a:r>
                </a:p>
              </p:txBody>
            </p:sp>
          </mc:Fallback>
        </mc:AlternateContent>
        <p:cxnSp>
          <p:nvCxnSpPr>
            <p:cNvPr id="403" name="Straight Arrow Connector 402">
              <a:extLst>
                <a:ext uri="{FF2B5EF4-FFF2-40B4-BE49-F238E27FC236}">
                  <a16:creationId xmlns:a16="http://schemas.microsoft.com/office/drawing/2014/main" id="{9DBDD4DC-D941-C544-BE14-377D1F02E8F2}"/>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88237EC7-228C-8549-AE3C-D5AB745DE38A}"/>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5" name="Group 404">
            <a:extLst>
              <a:ext uri="{FF2B5EF4-FFF2-40B4-BE49-F238E27FC236}">
                <a16:creationId xmlns:a16="http://schemas.microsoft.com/office/drawing/2014/main" id="{644EC0BD-1782-864A-A1FF-D5E4FB8792AA}"/>
              </a:ext>
            </a:extLst>
          </p:cNvPr>
          <p:cNvGrpSpPr/>
          <p:nvPr/>
        </p:nvGrpSpPr>
        <p:grpSpPr>
          <a:xfrm>
            <a:off x="6160322" y="4235437"/>
            <a:ext cx="195695" cy="449024"/>
            <a:chOff x="5740607" y="5676695"/>
            <a:chExt cx="260927" cy="598698"/>
          </a:xfrm>
        </p:grpSpPr>
        <mc:AlternateContent xmlns:mc="http://schemas.openxmlformats.org/markup-compatibility/2006" xmlns:a14="http://schemas.microsoft.com/office/drawing/2010/main">
          <mc:Choice Requires="a14">
            <p:sp>
              <p:nvSpPr>
                <p:cNvPr id="406" name="TextBox 405">
                  <a:extLst>
                    <a:ext uri="{FF2B5EF4-FFF2-40B4-BE49-F238E27FC236}">
                      <a16:creationId xmlns:a16="http://schemas.microsoft.com/office/drawing/2014/main" id="{AA72EC9C-10B3-AE40-BD20-0157D86D9D63}"/>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406" name="TextBox 405">
                  <a:extLst>
                    <a:ext uri="{FF2B5EF4-FFF2-40B4-BE49-F238E27FC236}">
                      <a16:creationId xmlns:a16="http://schemas.microsoft.com/office/drawing/2014/main" id="{AA72EC9C-10B3-AE40-BD20-0157D86D9D63}"/>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6"/>
                  <a:stretch>
                    <a:fillRect l="-5882" b="-9091"/>
                  </a:stretch>
                </a:blipFill>
                <a:ln>
                  <a:solidFill>
                    <a:srgbClr val="FFD800"/>
                  </a:solidFill>
                </a:ln>
              </p:spPr>
              <p:txBody>
                <a:bodyPr/>
                <a:lstStyle/>
                <a:p>
                  <a:r>
                    <a:rPr lang="en-US">
                      <a:noFill/>
                    </a:rPr>
                    <a:t> </a:t>
                  </a:r>
                </a:p>
              </p:txBody>
            </p:sp>
          </mc:Fallback>
        </mc:AlternateContent>
        <p:cxnSp>
          <p:nvCxnSpPr>
            <p:cNvPr id="407" name="Straight Arrow Connector 406">
              <a:extLst>
                <a:ext uri="{FF2B5EF4-FFF2-40B4-BE49-F238E27FC236}">
                  <a16:creationId xmlns:a16="http://schemas.microsoft.com/office/drawing/2014/main" id="{530CAE36-E95F-C34A-9971-184612D4FE2E}"/>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DC5C46B3-AC9F-4B4C-B853-B0EB0B71342D}"/>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09" name="Group 408">
            <a:extLst>
              <a:ext uri="{FF2B5EF4-FFF2-40B4-BE49-F238E27FC236}">
                <a16:creationId xmlns:a16="http://schemas.microsoft.com/office/drawing/2014/main" id="{FC778FD8-E398-6649-8EB8-20C4DCAAF10F}"/>
              </a:ext>
            </a:extLst>
          </p:cNvPr>
          <p:cNvGrpSpPr/>
          <p:nvPr/>
        </p:nvGrpSpPr>
        <p:grpSpPr>
          <a:xfrm>
            <a:off x="6489043" y="4235437"/>
            <a:ext cx="195695" cy="449024"/>
            <a:chOff x="5740607" y="5676695"/>
            <a:chExt cx="260927" cy="598698"/>
          </a:xfrm>
        </p:grpSpPr>
        <mc:AlternateContent xmlns:mc="http://schemas.openxmlformats.org/markup-compatibility/2006" xmlns:a14="http://schemas.microsoft.com/office/drawing/2010/main">
          <mc:Choice Requires="a14">
            <p:sp>
              <p:nvSpPr>
                <p:cNvPr id="410" name="TextBox 409">
                  <a:extLst>
                    <a:ext uri="{FF2B5EF4-FFF2-40B4-BE49-F238E27FC236}">
                      <a16:creationId xmlns:a16="http://schemas.microsoft.com/office/drawing/2014/main" id="{3AA50ADF-57A6-A14B-84D6-3BD74EAA3E2E}"/>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410" name="TextBox 409">
                  <a:extLst>
                    <a:ext uri="{FF2B5EF4-FFF2-40B4-BE49-F238E27FC236}">
                      <a16:creationId xmlns:a16="http://schemas.microsoft.com/office/drawing/2014/main" id="{3AA50ADF-57A6-A14B-84D6-3BD74EAA3E2E}"/>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6"/>
                  <a:stretch>
                    <a:fillRect l="-5882" b="-9091"/>
                  </a:stretch>
                </a:blipFill>
                <a:ln>
                  <a:solidFill>
                    <a:srgbClr val="FFD800"/>
                  </a:solidFill>
                </a:ln>
              </p:spPr>
              <p:txBody>
                <a:bodyPr/>
                <a:lstStyle/>
                <a:p>
                  <a:r>
                    <a:rPr lang="en-US">
                      <a:noFill/>
                    </a:rPr>
                    <a:t> </a:t>
                  </a:r>
                </a:p>
              </p:txBody>
            </p:sp>
          </mc:Fallback>
        </mc:AlternateContent>
        <p:cxnSp>
          <p:nvCxnSpPr>
            <p:cNvPr id="411" name="Straight Arrow Connector 410">
              <a:extLst>
                <a:ext uri="{FF2B5EF4-FFF2-40B4-BE49-F238E27FC236}">
                  <a16:creationId xmlns:a16="http://schemas.microsoft.com/office/drawing/2014/main" id="{8AE6A0D7-8A3B-1F4F-A184-887A7CC38943}"/>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72042FF1-EADB-294B-88BB-A7782D2406D8}"/>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3" name="Group 412">
            <a:extLst>
              <a:ext uri="{FF2B5EF4-FFF2-40B4-BE49-F238E27FC236}">
                <a16:creationId xmlns:a16="http://schemas.microsoft.com/office/drawing/2014/main" id="{D915B878-4487-2C40-A504-8E56D845F8FB}"/>
              </a:ext>
            </a:extLst>
          </p:cNvPr>
          <p:cNvGrpSpPr/>
          <p:nvPr/>
        </p:nvGrpSpPr>
        <p:grpSpPr>
          <a:xfrm>
            <a:off x="6817763" y="4235437"/>
            <a:ext cx="195695" cy="449024"/>
            <a:chOff x="5740607" y="5676695"/>
            <a:chExt cx="260927" cy="598698"/>
          </a:xfrm>
        </p:grpSpPr>
        <mc:AlternateContent xmlns:mc="http://schemas.openxmlformats.org/markup-compatibility/2006" xmlns:a14="http://schemas.microsoft.com/office/drawing/2010/main">
          <mc:Choice Requires="a14">
            <p:sp>
              <p:nvSpPr>
                <p:cNvPr id="414" name="TextBox 413">
                  <a:extLst>
                    <a:ext uri="{FF2B5EF4-FFF2-40B4-BE49-F238E27FC236}">
                      <a16:creationId xmlns:a16="http://schemas.microsoft.com/office/drawing/2014/main" id="{9CD05843-0F09-5340-9ABD-2D61448F1981}"/>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414" name="TextBox 413">
                  <a:extLst>
                    <a:ext uri="{FF2B5EF4-FFF2-40B4-BE49-F238E27FC236}">
                      <a16:creationId xmlns:a16="http://schemas.microsoft.com/office/drawing/2014/main" id="{9CD05843-0F09-5340-9ABD-2D61448F1981}"/>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6"/>
                  <a:stretch>
                    <a:fillRect l="-5882" b="-9091"/>
                  </a:stretch>
                </a:blipFill>
                <a:ln>
                  <a:solidFill>
                    <a:srgbClr val="FFD800"/>
                  </a:solidFill>
                </a:ln>
              </p:spPr>
              <p:txBody>
                <a:bodyPr/>
                <a:lstStyle/>
                <a:p>
                  <a:r>
                    <a:rPr lang="en-US">
                      <a:noFill/>
                    </a:rPr>
                    <a:t> </a:t>
                  </a:r>
                </a:p>
              </p:txBody>
            </p:sp>
          </mc:Fallback>
        </mc:AlternateContent>
        <p:cxnSp>
          <p:nvCxnSpPr>
            <p:cNvPr id="415" name="Straight Arrow Connector 414">
              <a:extLst>
                <a:ext uri="{FF2B5EF4-FFF2-40B4-BE49-F238E27FC236}">
                  <a16:creationId xmlns:a16="http://schemas.microsoft.com/office/drawing/2014/main" id="{4F278E1E-3F2E-654F-A695-BF8FE2D964F9}"/>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a:extLst>
                <a:ext uri="{FF2B5EF4-FFF2-40B4-BE49-F238E27FC236}">
                  <a16:creationId xmlns:a16="http://schemas.microsoft.com/office/drawing/2014/main" id="{9BE359B6-A6CA-814D-AFC7-CD6E51E9F3E7}"/>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7" name="Group 416">
            <a:extLst>
              <a:ext uri="{FF2B5EF4-FFF2-40B4-BE49-F238E27FC236}">
                <a16:creationId xmlns:a16="http://schemas.microsoft.com/office/drawing/2014/main" id="{8A781C13-CB31-304A-AD2C-018A39C46ABE}"/>
              </a:ext>
            </a:extLst>
          </p:cNvPr>
          <p:cNvGrpSpPr/>
          <p:nvPr/>
        </p:nvGrpSpPr>
        <p:grpSpPr>
          <a:xfrm>
            <a:off x="7146484" y="4235437"/>
            <a:ext cx="195695" cy="449024"/>
            <a:chOff x="5740607" y="5676695"/>
            <a:chExt cx="260927" cy="598698"/>
          </a:xfrm>
        </p:grpSpPr>
        <mc:AlternateContent xmlns:mc="http://schemas.openxmlformats.org/markup-compatibility/2006" xmlns:a14="http://schemas.microsoft.com/office/drawing/2010/main">
          <mc:Choice Requires="a14">
            <p:sp>
              <p:nvSpPr>
                <p:cNvPr id="418" name="TextBox 417">
                  <a:extLst>
                    <a:ext uri="{FF2B5EF4-FFF2-40B4-BE49-F238E27FC236}">
                      <a16:creationId xmlns:a16="http://schemas.microsoft.com/office/drawing/2014/main" id="{121488D8-1C72-414E-9E50-8EEC91A23522}"/>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418" name="TextBox 417">
                  <a:extLst>
                    <a:ext uri="{FF2B5EF4-FFF2-40B4-BE49-F238E27FC236}">
                      <a16:creationId xmlns:a16="http://schemas.microsoft.com/office/drawing/2014/main" id="{121488D8-1C72-414E-9E50-8EEC91A23522}"/>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6"/>
                  <a:stretch>
                    <a:fillRect l="-5882" b="-9091"/>
                  </a:stretch>
                </a:blipFill>
                <a:ln>
                  <a:solidFill>
                    <a:srgbClr val="FFD800"/>
                  </a:solidFill>
                </a:ln>
              </p:spPr>
              <p:txBody>
                <a:bodyPr/>
                <a:lstStyle/>
                <a:p>
                  <a:r>
                    <a:rPr lang="en-US">
                      <a:noFill/>
                    </a:rPr>
                    <a:t> </a:t>
                  </a:r>
                </a:p>
              </p:txBody>
            </p:sp>
          </mc:Fallback>
        </mc:AlternateContent>
        <p:cxnSp>
          <p:nvCxnSpPr>
            <p:cNvPr id="419" name="Straight Arrow Connector 418">
              <a:extLst>
                <a:ext uri="{FF2B5EF4-FFF2-40B4-BE49-F238E27FC236}">
                  <a16:creationId xmlns:a16="http://schemas.microsoft.com/office/drawing/2014/main" id="{EC6AAE94-F769-9540-AB3B-A80245C7D2B0}"/>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20" name="Straight Arrow Connector 419">
              <a:extLst>
                <a:ext uri="{FF2B5EF4-FFF2-40B4-BE49-F238E27FC236}">
                  <a16:creationId xmlns:a16="http://schemas.microsoft.com/office/drawing/2014/main" id="{CCE6FEEF-9BF0-6C46-A84A-EA6C3AD2C9EA}"/>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9" name="Group 448">
            <a:extLst>
              <a:ext uri="{FF2B5EF4-FFF2-40B4-BE49-F238E27FC236}">
                <a16:creationId xmlns:a16="http://schemas.microsoft.com/office/drawing/2014/main" id="{BA2D15FC-2109-C441-88F0-67AC77EDA3E9}"/>
              </a:ext>
            </a:extLst>
          </p:cNvPr>
          <p:cNvGrpSpPr/>
          <p:nvPr/>
        </p:nvGrpSpPr>
        <p:grpSpPr>
          <a:xfrm>
            <a:off x="4996255" y="3844945"/>
            <a:ext cx="192104" cy="449024"/>
            <a:chOff x="5740607" y="5676695"/>
            <a:chExt cx="256139" cy="598698"/>
          </a:xfrm>
        </p:grpSpPr>
        <mc:AlternateContent xmlns:mc="http://schemas.openxmlformats.org/markup-compatibility/2006" xmlns:a14="http://schemas.microsoft.com/office/drawing/2010/main">
          <mc:Choice Requires="a14">
            <p:sp>
              <p:nvSpPr>
                <p:cNvPr id="450" name="TextBox 449">
                  <a:extLst>
                    <a:ext uri="{FF2B5EF4-FFF2-40B4-BE49-F238E27FC236}">
                      <a16:creationId xmlns:a16="http://schemas.microsoft.com/office/drawing/2014/main" id="{805AB400-CE51-DD45-9242-D685CDB927CF}"/>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450" name="TextBox 449">
                  <a:extLst>
                    <a:ext uri="{FF2B5EF4-FFF2-40B4-BE49-F238E27FC236}">
                      <a16:creationId xmlns:a16="http://schemas.microsoft.com/office/drawing/2014/main" id="{805AB400-CE51-DD45-9242-D685CDB927CF}"/>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7"/>
                  <a:stretch>
                    <a:fillRect l="-6061" b="-12500"/>
                  </a:stretch>
                </a:blipFill>
                <a:ln>
                  <a:solidFill>
                    <a:srgbClr val="FFD800"/>
                  </a:solidFill>
                </a:ln>
              </p:spPr>
              <p:txBody>
                <a:bodyPr/>
                <a:lstStyle/>
                <a:p>
                  <a:r>
                    <a:rPr lang="en-US">
                      <a:noFill/>
                    </a:rPr>
                    <a:t> </a:t>
                  </a:r>
                </a:p>
              </p:txBody>
            </p:sp>
          </mc:Fallback>
        </mc:AlternateContent>
        <p:cxnSp>
          <p:nvCxnSpPr>
            <p:cNvPr id="451" name="Straight Arrow Connector 450">
              <a:extLst>
                <a:ext uri="{FF2B5EF4-FFF2-40B4-BE49-F238E27FC236}">
                  <a16:creationId xmlns:a16="http://schemas.microsoft.com/office/drawing/2014/main" id="{8ACBA0E7-1AA5-6B40-AD7C-B374F3036C90}"/>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52" name="Straight Arrow Connector 451">
              <a:extLst>
                <a:ext uri="{FF2B5EF4-FFF2-40B4-BE49-F238E27FC236}">
                  <a16:creationId xmlns:a16="http://schemas.microsoft.com/office/drawing/2014/main" id="{0B60A242-EE72-EC4B-ACE7-B4FFA467D93A}"/>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3" name="Group 452">
            <a:extLst>
              <a:ext uri="{FF2B5EF4-FFF2-40B4-BE49-F238E27FC236}">
                <a16:creationId xmlns:a16="http://schemas.microsoft.com/office/drawing/2014/main" id="{9E97DEB7-46CE-B54B-8389-645444EFCFF8}"/>
              </a:ext>
            </a:extLst>
          </p:cNvPr>
          <p:cNvGrpSpPr/>
          <p:nvPr/>
        </p:nvGrpSpPr>
        <p:grpSpPr>
          <a:xfrm>
            <a:off x="5324975" y="3844945"/>
            <a:ext cx="192104" cy="449024"/>
            <a:chOff x="5740607" y="5676695"/>
            <a:chExt cx="256139" cy="598698"/>
          </a:xfrm>
        </p:grpSpPr>
        <mc:AlternateContent xmlns:mc="http://schemas.openxmlformats.org/markup-compatibility/2006" xmlns:a14="http://schemas.microsoft.com/office/drawing/2010/main">
          <mc:Choice Requires="a14">
            <p:sp>
              <p:nvSpPr>
                <p:cNvPr id="454" name="TextBox 453">
                  <a:extLst>
                    <a:ext uri="{FF2B5EF4-FFF2-40B4-BE49-F238E27FC236}">
                      <a16:creationId xmlns:a16="http://schemas.microsoft.com/office/drawing/2014/main" id="{3DAE4F21-99E8-B54D-94D6-1AEDFECF677D}"/>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454" name="TextBox 453">
                  <a:extLst>
                    <a:ext uri="{FF2B5EF4-FFF2-40B4-BE49-F238E27FC236}">
                      <a16:creationId xmlns:a16="http://schemas.microsoft.com/office/drawing/2014/main" id="{3DAE4F21-99E8-B54D-94D6-1AEDFECF677D}"/>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7"/>
                  <a:stretch>
                    <a:fillRect l="-6061" b="-12500"/>
                  </a:stretch>
                </a:blipFill>
                <a:ln>
                  <a:solidFill>
                    <a:srgbClr val="FFD800"/>
                  </a:solidFill>
                </a:ln>
              </p:spPr>
              <p:txBody>
                <a:bodyPr/>
                <a:lstStyle/>
                <a:p>
                  <a:r>
                    <a:rPr lang="en-US">
                      <a:noFill/>
                    </a:rPr>
                    <a:t> </a:t>
                  </a:r>
                </a:p>
              </p:txBody>
            </p:sp>
          </mc:Fallback>
        </mc:AlternateContent>
        <p:cxnSp>
          <p:nvCxnSpPr>
            <p:cNvPr id="455" name="Straight Arrow Connector 454">
              <a:extLst>
                <a:ext uri="{FF2B5EF4-FFF2-40B4-BE49-F238E27FC236}">
                  <a16:creationId xmlns:a16="http://schemas.microsoft.com/office/drawing/2014/main" id="{C7062802-B37B-774E-800C-4FC9E7832993}"/>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56" name="Straight Arrow Connector 455">
              <a:extLst>
                <a:ext uri="{FF2B5EF4-FFF2-40B4-BE49-F238E27FC236}">
                  <a16:creationId xmlns:a16="http://schemas.microsoft.com/office/drawing/2014/main" id="{DF1FD6B1-F226-C342-85A0-042224AC4147}"/>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7" name="Group 456">
            <a:extLst>
              <a:ext uri="{FF2B5EF4-FFF2-40B4-BE49-F238E27FC236}">
                <a16:creationId xmlns:a16="http://schemas.microsoft.com/office/drawing/2014/main" id="{BE30BF4E-7AD4-A745-96BF-A0869BA41795}"/>
              </a:ext>
            </a:extLst>
          </p:cNvPr>
          <p:cNvGrpSpPr/>
          <p:nvPr/>
        </p:nvGrpSpPr>
        <p:grpSpPr>
          <a:xfrm>
            <a:off x="5653696" y="3844945"/>
            <a:ext cx="192104" cy="449024"/>
            <a:chOff x="5740607" y="5676695"/>
            <a:chExt cx="256139" cy="598698"/>
          </a:xfrm>
        </p:grpSpPr>
        <mc:AlternateContent xmlns:mc="http://schemas.openxmlformats.org/markup-compatibility/2006" xmlns:a14="http://schemas.microsoft.com/office/drawing/2010/main">
          <mc:Choice Requires="a14">
            <p:sp>
              <p:nvSpPr>
                <p:cNvPr id="458" name="TextBox 457">
                  <a:extLst>
                    <a:ext uri="{FF2B5EF4-FFF2-40B4-BE49-F238E27FC236}">
                      <a16:creationId xmlns:a16="http://schemas.microsoft.com/office/drawing/2014/main" id="{41F1F5CF-34F2-A748-80BF-D948AC445149}"/>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458" name="TextBox 457">
                  <a:extLst>
                    <a:ext uri="{FF2B5EF4-FFF2-40B4-BE49-F238E27FC236}">
                      <a16:creationId xmlns:a16="http://schemas.microsoft.com/office/drawing/2014/main" id="{41F1F5CF-34F2-A748-80BF-D948AC445149}"/>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7"/>
                  <a:stretch>
                    <a:fillRect l="-6061" b="-12500"/>
                  </a:stretch>
                </a:blipFill>
                <a:ln>
                  <a:solidFill>
                    <a:srgbClr val="FFD800"/>
                  </a:solidFill>
                </a:ln>
              </p:spPr>
              <p:txBody>
                <a:bodyPr/>
                <a:lstStyle/>
                <a:p>
                  <a:r>
                    <a:rPr lang="en-US">
                      <a:noFill/>
                    </a:rPr>
                    <a:t> </a:t>
                  </a:r>
                </a:p>
              </p:txBody>
            </p:sp>
          </mc:Fallback>
        </mc:AlternateContent>
        <p:cxnSp>
          <p:nvCxnSpPr>
            <p:cNvPr id="459" name="Straight Arrow Connector 458">
              <a:extLst>
                <a:ext uri="{FF2B5EF4-FFF2-40B4-BE49-F238E27FC236}">
                  <a16:creationId xmlns:a16="http://schemas.microsoft.com/office/drawing/2014/main" id="{970C1823-CEBF-AB4D-8055-72FEEA067A53}"/>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60" name="Straight Arrow Connector 459">
              <a:extLst>
                <a:ext uri="{FF2B5EF4-FFF2-40B4-BE49-F238E27FC236}">
                  <a16:creationId xmlns:a16="http://schemas.microsoft.com/office/drawing/2014/main" id="{4C78B99B-734A-3345-A25F-6AC651CD25F7}"/>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1" name="Group 460">
            <a:extLst>
              <a:ext uri="{FF2B5EF4-FFF2-40B4-BE49-F238E27FC236}">
                <a16:creationId xmlns:a16="http://schemas.microsoft.com/office/drawing/2014/main" id="{3F50345A-7CEA-5043-B550-B15AD126093E}"/>
              </a:ext>
            </a:extLst>
          </p:cNvPr>
          <p:cNvGrpSpPr/>
          <p:nvPr/>
        </p:nvGrpSpPr>
        <p:grpSpPr>
          <a:xfrm>
            <a:off x="5982416" y="3844945"/>
            <a:ext cx="192104" cy="449024"/>
            <a:chOff x="5740607" y="5676695"/>
            <a:chExt cx="256139" cy="598698"/>
          </a:xfrm>
        </p:grpSpPr>
        <mc:AlternateContent xmlns:mc="http://schemas.openxmlformats.org/markup-compatibility/2006" xmlns:a14="http://schemas.microsoft.com/office/drawing/2010/main">
          <mc:Choice Requires="a14">
            <p:sp>
              <p:nvSpPr>
                <p:cNvPr id="462" name="TextBox 461">
                  <a:extLst>
                    <a:ext uri="{FF2B5EF4-FFF2-40B4-BE49-F238E27FC236}">
                      <a16:creationId xmlns:a16="http://schemas.microsoft.com/office/drawing/2014/main" id="{3EA1DAF1-6FFE-7B4B-AE08-A56812A1F707}"/>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462" name="TextBox 461">
                  <a:extLst>
                    <a:ext uri="{FF2B5EF4-FFF2-40B4-BE49-F238E27FC236}">
                      <a16:creationId xmlns:a16="http://schemas.microsoft.com/office/drawing/2014/main" id="{3EA1DAF1-6FFE-7B4B-AE08-A56812A1F707}"/>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7"/>
                  <a:stretch>
                    <a:fillRect l="-6061" b="-12500"/>
                  </a:stretch>
                </a:blipFill>
                <a:ln>
                  <a:solidFill>
                    <a:srgbClr val="FFD800"/>
                  </a:solidFill>
                </a:ln>
              </p:spPr>
              <p:txBody>
                <a:bodyPr/>
                <a:lstStyle/>
                <a:p>
                  <a:r>
                    <a:rPr lang="en-US">
                      <a:noFill/>
                    </a:rPr>
                    <a:t> </a:t>
                  </a:r>
                </a:p>
              </p:txBody>
            </p:sp>
          </mc:Fallback>
        </mc:AlternateContent>
        <p:cxnSp>
          <p:nvCxnSpPr>
            <p:cNvPr id="463" name="Straight Arrow Connector 462">
              <a:extLst>
                <a:ext uri="{FF2B5EF4-FFF2-40B4-BE49-F238E27FC236}">
                  <a16:creationId xmlns:a16="http://schemas.microsoft.com/office/drawing/2014/main" id="{66303264-587F-BB4E-BBAD-F81F13C8DE77}"/>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64" name="Straight Arrow Connector 463">
              <a:extLst>
                <a:ext uri="{FF2B5EF4-FFF2-40B4-BE49-F238E27FC236}">
                  <a16:creationId xmlns:a16="http://schemas.microsoft.com/office/drawing/2014/main" id="{85375B5C-8567-AA46-B9D2-5E67C87B03D5}"/>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5" name="Group 464">
            <a:extLst>
              <a:ext uri="{FF2B5EF4-FFF2-40B4-BE49-F238E27FC236}">
                <a16:creationId xmlns:a16="http://schemas.microsoft.com/office/drawing/2014/main" id="{0C3079B7-55DE-8B41-B589-C3648B442B09}"/>
              </a:ext>
            </a:extLst>
          </p:cNvPr>
          <p:cNvGrpSpPr/>
          <p:nvPr/>
        </p:nvGrpSpPr>
        <p:grpSpPr>
          <a:xfrm>
            <a:off x="6311137" y="3844945"/>
            <a:ext cx="192104" cy="449024"/>
            <a:chOff x="5740607" y="5676695"/>
            <a:chExt cx="256139" cy="598698"/>
          </a:xfrm>
        </p:grpSpPr>
        <mc:AlternateContent xmlns:mc="http://schemas.openxmlformats.org/markup-compatibility/2006" xmlns:a14="http://schemas.microsoft.com/office/drawing/2010/main">
          <mc:Choice Requires="a14">
            <p:sp>
              <p:nvSpPr>
                <p:cNvPr id="466" name="TextBox 465">
                  <a:extLst>
                    <a:ext uri="{FF2B5EF4-FFF2-40B4-BE49-F238E27FC236}">
                      <a16:creationId xmlns:a16="http://schemas.microsoft.com/office/drawing/2014/main" id="{BFEB09AA-EED8-9C4C-82C8-9FC412EF18ED}"/>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466" name="TextBox 465">
                  <a:extLst>
                    <a:ext uri="{FF2B5EF4-FFF2-40B4-BE49-F238E27FC236}">
                      <a16:creationId xmlns:a16="http://schemas.microsoft.com/office/drawing/2014/main" id="{BFEB09AA-EED8-9C4C-82C8-9FC412EF18ED}"/>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7"/>
                  <a:stretch>
                    <a:fillRect l="-6061" b="-12500"/>
                  </a:stretch>
                </a:blipFill>
                <a:ln>
                  <a:solidFill>
                    <a:srgbClr val="FFD800"/>
                  </a:solidFill>
                </a:ln>
              </p:spPr>
              <p:txBody>
                <a:bodyPr/>
                <a:lstStyle/>
                <a:p>
                  <a:r>
                    <a:rPr lang="en-US">
                      <a:noFill/>
                    </a:rPr>
                    <a:t> </a:t>
                  </a:r>
                </a:p>
              </p:txBody>
            </p:sp>
          </mc:Fallback>
        </mc:AlternateContent>
        <p:cxnSp>
          <p:nvCxnSpPr>
            <p:cNvPr id="467" name="Straight Arrow Connector 466">
              <a:extLst>
                <a:ext uri="{FF2B5EF4-FFF2-40B4-BE49-F238E27FC236}">
                  <a16:creationId xmlns:a16="http://schemas.microsoft.com/office/drawing/2014/main" id="{193B6A10-2B06-4F41-AD03-67672D6AB74A}"/>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68" name="Straight Arrow Connector 467">
              <a:extLst>
                <a:ext uri="{FF2B5EF4-FFF2-40B4-BE49-F238E27FC236}">
                  <a16:creationId xmlns:a16="http://schemas.microsoft.com/office/drawing/2014/main" id="{B4699001-AB6D-D54D-9DD5-7F5AB56E9CA8}"/>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9" name="Group 468">
            <a:extLst>
              <a:ext uri="{FF2B5EF4-FFF2-40B4-BE49-F238E27FC236}">
                <a16:creationId xmlns:a16="http://schemas.microsoft.com/office/drawing/2014/main" id="{D925E777-7DF6-5548-B18F-8B314F0700D5}"/>
              </a:ext>
            </a:extLst>
          </p:cNvPr>
          <p:cNvGrpSpPr/>
          <p:nvPr/>
        </p:nvGrpSpPr>
        <p:grpSpPr>
          <a:xfrm>
            <a:off x="6639857" y="3844945"/>
            <a:ext cx="192104" cy="449024"/>
            <a:chOff x="5740607" y="5676695"/>
            <a:chExt cx="256139" cy="598698"/>
          </a:xfrm>
        </p:grpSpPr>
        <mc:AlternateContent xmlns:mc="http://schemas.openxmlformats.org/markup-compatibility/2006" xmlns:a14="http://schemas.microsoft.com/office/drawing/2010/main">
          <mc:Choice Requires="a14">
            <p:sp>
              <p:nvSpPr>
                <p:cNvPr id="470" name="TextBox 469">
                  <a:extLst>
                    <a:ext uri="{FF2B5EF4-FFF2-40B4-BE49-F238E27FC236}">
                      <a16:creationId xmlns:a16="http://schemas.microsoft.com/office/drawing/2014/main" id="{394FE823-B64D-614C-8C2C-E9E8E396362A}"/>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470" name="TextBox 469">
                  <a:extLst>
                    <a:ext uri="{FF2B5EF4-FFF2-40B4-BE49-F238E27FC236}">
                      <a16:creationId xmlns:a16="http://schemas.microsoft.com/office/drawing/2014/main" id="{394FE823-B64D-614C-8C2C-E9E8E396362A}"/>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7"/>
                  <a:stretch>
                    <a:fillRect l="-6061" b="-12500"/>
                  </a:stretch>
                </a:blipFill>
                <a:ln>
                  <a:solidFill>
                    <a:srgbClr val="FFD800"/>
                  </a:solidFill>
                </a:ln>
              </p:spPr>
              <p:txBody>
                <a:bodyPr/>
                <a:lstStyle/>
                <a:p>
                  <a:r>
                    <a:rPr lang="en-US">
                      <a:noFill/>
                    </a:rPr>
                    <a:t> </a:t>
                  </a:r>
                </a:p>
              </p:txBody>
            </p:sp>
          </mc:Fallback>
        </mc:AlternateContent>
        <p:cxnSp>
          <p:nvCxnSpPr>
            <p:cNvPr id="471" name="Straight Arrow Connector 470">
              <a:extLst>
                <a:ext uri="{FF2B5EF4-FFF2-40B4-BE49-F238E27FC236}">
                  <a16:creationId xmlns:a16="http://schemas.microsoft.com/office/drawing/2014/main" id="{CC276FEB-F2B0-D449-8B26-9B5DAD6CDF7D}"/>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72" name="Straight Arrow Connector 471">
              <a:extLst>
                <a:ext uri="{FF2B5EF4-FFF2-40B4-BE49-F238E27FC236}">
                  <a16:creationId xmlns:a16="http://schemas.microsoft.com/office/drawing/2014/main" id="{0FFF6AA0-2842-CA46-951D-343F7E8703C2}"/>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3" name="Group 472">
            <a:extLst>
              <a:ext uri="{FF2B5EF4-FFF2-40B4-BE49-F238E27FC236}">
                <a16:creationId xmlns:a16="http://schemas.microsoft.com/office/drawing/2014/main" id="{0380D273-A62C-0A41-8552-35025E941E54}"/>
              </a:ext>
            </a:extLst>
          </p:cNvPr>
          <p:cNvGrpSpPr/>
          <p:nvPr/>
        </p:nvGrpSpPr>
        <p:grpSpPr>
          <a:xfrm>
            <a:off x="6968578" y="3844945"/>
            <a:ext cx="192104" cy="449024"/>
            <a:chOff x="5740607" y="5676695"/>
            <a:chExt cx="256139" cy="598698"/>
          </a:xfrm>
        </p:grpSpPr>
        <mc:AlternateContent xmlns:mc="http://schemas.openxmlformats.org/markup-compatibility/2006" xmlns:a14="http://schemas.microsoft.com/office/drawing/2010/main">
          <mc:Choice Requires="a14">
            <p:sp>
              <p:nvSpPr>
                <p:cNvPr id="474" name="TextBox 473">
                  <a:extLst>
                    <a:ext uri="{FF2B5EF4-FFF2-40B4-BE49-F238E27FC236}">
                      <a16:creationId xmlns:a16="http://schemas.microsoft.com/office/drawing/2014/main" id="{8F2C3666-C1A2-A149-844C-D04ACA0750CE}"/>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474" name="TextBox 473">
                  <a:extLst>
                    <a:ext uri="{FF2B5EF4-FFF2-40B4-BE49-F238E27FC236}">
                      <a16:creationId xmlns:a16="http://schemas.microsoft.com/office/drawing/2014/main" id="{8F2C3666-C1A2-A149-844C-D04ACA0750CE}"/>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8"/>
                  <a:stretch>
                    <a:fillRect l="-2941" b="-12500"/>
                  </a:stretch>
                </a:blipFill>
                <a:ln>
                  <a:solidFill>
                    <a:srgbClr val="FFD800"/>
                  </a:solidFill>
                </a:ln>
              </p:spPr>
              <p:txBody>
                <a:bodyPr/>
                <a:lstStyle/>
                <a:p>
                  <a:r>
                    <a:rPr lang="en-US">
                      <a:noFill/>
                    </a:rPr>
                    <a:t> </a:t>
                  </a:r>
                </a:p>
              </p:txBody>
            </p:sp>
          </mc:Fallback>
        </mc:AlternateContent>
        <p:cxnSp>
          <p:nvCxnSpPr>
            <p:cNvPr id="475" name="Straight Arrow Connector 474">
              <a:extLst>
                <a:ext uri="{FF2B5EF4-FFF2-40B4-BE49-F238E27FC236}">
                  <a16:creationId xmlns:a16="http://schemas.microsoft.com/office/drawing/2014/main" id="{FC4A291D-48BF-624C-8AAC-9720A8A63A06}"/>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476" name="Straight Arrow Connector 475">
              <a:extLst>
                <a:ext uri="{FF2B5EF4-FFF2-40B4-BE49-F238E27FC236}">
                  <a16:creationId xmlns:a16="http://schemas.microsoft.com/office/drawing/2014/main" id="{DCBA7520-50A6-DA47-A47F-181655CAA727}"/>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9" name="Group 508">
            <a:extLst>
              <a:ext uri="{FF2B5EF4-FFF2-40B4-BE49-F238E27FC236}">
                <a16:creationId xmlns:a16="http://schemas.microsoft.com/office/drawing/2014/main" id="{CCFE452D-4826-2E4B-BC35-22D9A62AEC01}"/>
              </a:ext>
            </a:extLst>
          </p:cNvPr>
          <p:cNvGrpSpPr/>
          <p:nvPr/>
        </p:nvGrpSpPr>
        <p:grpSpPr>
          <a:xfrm>
            <a:off x="5121136" y="3425347"/>
            <a:ext cx="195695" cy="449024"/>
            <a:chOff x="5740607" y="5676695"/>
            <a:chExt cx="260927" cy="598698"/>
          </a:xfrm>
        </p:grpSpPr>
        <mc:AlternateContent xmlns:mc="http://schemas.openxmlformats.org/markup-compatibility/2006" xmlns:a14="http://schemas.microsoft.com/office/drawing/2010/main">
          <mc:Choice Requires="a14">
            <p:sp>
              <p:nvSpPr>
                <p:cNvPr id="510" name="TextBox 509">
                  <a:extLst>
                    <a:ext uri="{FF2B5EF4-FFF2-40B4-BE49-F238E27FC236}">
                      <a16:creationId xmlns:a16="http://schemas.microsoft.com/office/drawing/2014/main" id="{6B8D363E-7095-7444-81EC-5C1017366669}"/>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510" name="TextBox 509">
                  <a:extLst>
                    <a:ext uri="{FF2B5EF4-FFF2-40B4-BE49-F238E27FC236}">
                      <a16:creationId xmlns:a16="http://schemas.microsoft.com/office/drawing/2014/main" id="{6B8D363E-7095-7444-81EC-5C1017366669}"/>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5"/>
                  <a:stretch>
                    <a:fillRect l="-2941" b="-9091"/>
                  </a:stretch>
                </a:blipFill>
                <a:ln>
                  <a:solidFill>
                    <a:srgbClr val="FFD800"/>
                  </a:solidFill>
                </a:ln>
              </p:spPr>
              <p:txBody>
                <a:bodyPr/>
                <a:lstStyle/>
                <a:p>
                  <a:r>
                    <a:rPr lang="en-US">
                      <a:noFill/>
                    </a:rPr>
                    <a:t> </a:t>
                  </a:r>
                </a:p>
              </p:txBody>
            </p:sp>
          </mc:Fallback>
        </mc:AlternateContent>
        <p:cxnSp>
          <p:nvCxnSpPr>
            <p:cNvPr id="511" name="Straight Arrow Connector 510">
              <a:extLst>
                <a:ext uri="{FF2B5EF4-FFF2-40B4-BE49-F238E27FC236}">
                  <a16:creationId xmlns:a16="http://schemas.microsoft.com/office/drawing/2014/main" id="{9D657F36-088A-724F-8B3F-3D19FDBF0DCF}"/>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512" name="Straight Arrow Connector 511">
              <a:extLst>
                <a:ext uri="{FF2B5EF4-FFF2-40B4-BE49-F238E27FC236}">
                  <a16:creationId xmlns:a16="http://schemas.microsoft.com/office/drawing/2014/main" id="{7147A612-92EC-3F43-9F33-6E23288CC841}"/>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3" name="Group 512">
            <a:extLst>
              <a:ext uri="{FF2B5EF4-FFF2-40B4-BE49-F238E27FC236}">
                <a16:creationId xmlns:a16="http://schemas.microsoft.com/office/drawing/2014/main" id="{07CE39EE-714E-E742-A8BA-1C53601B620B}"/>
              </a:ext>
            </a:extLst>
          </p:cNvPr>
          <p:cNvGrpSpPr/>
          <p:nvPr/>
        </p:nvGrpSpPr>
        <p:grpSpPr>
          <a:xfrm>
            <a:off x="5457855" y="3404040"/>
            <a:ext cx="195695" cy="449024"/>
            <a:chOff x="5740607" y="5676695"/>
            <a:chExt cx="260927" cy="598698"/>
          </a:xfrm>
        </p:grpSpPr>
        <mc:AlternateContent xmlns:mc="http://schemas.openxmlformats.org/markup-compatibility/2006" xmlns:a14="http://schemas.microsoft.com/office/drawing/2010/main">
          <mc:Choice Requires="a14">
            <p:sp>
              <p:nvSpPr>
                <p:cNvPr id="514" name="TextBox 513">
                  <a:extLst>
                    <a:ext uri="{FF2B5EF4-FFF2-40B4-BE49-F238E27FC236}">
                      <a16:creationId xmlns:a16="http://schemas.microsoft.com/office/drawing/2014/main" id="{B07EC0AB-6E97-6A43-9518-97419F9AD026}"/>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514" name="TextBox 513">
                  <a:extLst>
                    <a:ext uri="{FF2B5EF4-FFF2-40B4-BE49-F238E27FC236}">
                      <a16:creationId xmlns:a16="http://schemas.microsoft.com/office/drawing/2014/main" id="{B07EC0AB-6E97-6A43-9518-97419F9AD026}"/>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5"/>
                  <a:stretch>
                    <a:fillRect l="-2941" b="-9091"/>
                  </a:stretch>
                </a:blipFill>
                <a:ln>
                  <a:solidFill>
                    <a:srgbClr val="FFD800"/>
                  </a:solidFill>
                </a:ln>
              </p:spPr>
              <p:txBody>
                <a:bodyPr/>
                <a:lstStyle/>
                <a:p>
                  <a:r>
                    <a:rPr lang="en-US">
                      <a:noFill/>
                    </a:rPr>
                    <a:t> </a:t>
                  </a:r>
                </a:p>
              </p:txBody>
            </p:sp>
          </mc:Fallback>
        </mc:AlternateContent>
        <p:cxnSp>
          <p:nvCxnSpPr>
            <p:cNvPr id="515" name="Straight Arrow Connector 514">
              <a:extLst>
                <a:ext uri="{FF2B5EF4-FFF2-40B4-BE49-F238E27FC236}">
                  <a16:creationId xmlns:a16="http://schemas.microsoft.com/office/drawing/2014/main" id="{0998FA28-7362-CA4A-93EE-C14E84B4D258}"/>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516" name="Straight Arrow Connector 515">
              <a:extLst>
                <a:ext uri="{FF2B5EF4-FFF2-40B4-BE49-F238E27FC236}">
                  <a16:creationId xmlns:a16="http://schemas.microsoft.com/office/drawing/2014/main" id="{C35EFDF4-9C75-EB40-9CC4-7831097ED552}"/>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7" name="Group 516">
            <a:extLst>
              <a:ext uri="{FF2B5EF4-FFF2-40B4-BE49-F238E27FC236}">
                <a16:creationId xmlns:a16="http://schemas.microsoft.com/office/drawing/2014/main" id="{2FEEA64A-25DD-F34E-BD5D-052444361970}"/>
              </a:ext>
            </a:extLst>
          </p:cNvPr>
          <p:cNvGrpSpPr/>
          <p:nvPr/>
        </p:nvGrpSpPr>
        <p:grpSpPr>
          <a:xfrm>
            <a:off x="5778577" y="3425347"/>
            <a:ext cx="195695" cy="449024"/>
            <a:chOff x="5740607" y="5676695"/>
            <a:chExt cx="260927" cy="598698"/>
          </a:xfrm>
        </p:grpSpPr>
        <mc:AlternateContent xmlns:mc="http://schemas.openxmlformats.org/markup-compatibility/2006" xmlns:a14="http://schemas.microsoft.com/office/drawing/2010/main">
          <mc:Choice Requires="a14">
            <p:sp>
              <p:nvSpPr>
                <p:cNvPr id="518" name="TextBox 517">
                  <a:extLst>
                    <a:ext uri="{FF2B5EF4-FFF2-40B4-BE49-F238E27FC236}">
                      <a16:creationId xmlns:a16="http://schemas.microsoft.com/office/drawing/2014/main" id="{608DEAF7-9A96-2E4D-B258-9E364DE6E991}"/>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518" name="TextBox 517">
                  <a:extLst>
                    <a:ext uri="{FF2B5EF4-FFF2-40B4-BE49-F238E27FC236}">
                      <a16:creationId xmlns:a16="http://schemas.microsoft.com/office/drawing/2014/main" id="{608DEAF7-9A96-2E4D-B258-9E364DE6E991}"/>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5"/>
                  <a:stretch>
                    <a:fillRect l="-2941" b="-9091"/>
                  </a:stretch>
                </a:blipFill>
                <a:ln>
                  <a:solidFill>
                    <a:srgbClr val="FFD800"/>
                  </a:solidFill>
                </a:ln>
              </p:spPr>
              <p:txBody>
                <a:bodyPr/>
                <a:lstStyle/>
                <a:p>
                  <a:r>
                    <a:rPr lang="en-US">
                      <a:noFill/>
                    </a:rPr>
                    <a:t> </a:t>
                  </a:r>
                </a:p>
              </p:txBody>
            </p:sp>
          </mc:Fallback>
        </mc:AlternateContent>
        <p:cxnSp>
          <p:nvCxnSpPr>
            <p:cNvPr id="519" name="Straight Arrow Connector 518">
              <a:extLst>
                <a:ext uri="{FF2B5EF4-FFF2-40B4-BE49-F238E27FC236}">
                  <a16:creationId xmlns:a16="http://schemas.microsoft.com/office/drawing/2014/main" id="{217A1717-691A-6943-813D-8A78E172A968}"/>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520" name="Straight Arrow Connector 519">
              <a:extLst>
                <a:ext uri="{FF2B5EF4-FFF2-40B4-BE49-F238E27FC236}">
                  <a16:creationId xmlns:a16="http://schemas.microsoft.com/office/drawing/2014/main" id="{DC2CAB2B-2D4D-124C-8BA1-4857C2382C26}"/>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1" name="Group 520">
            <a:extLst>
              <a:ext uri="{FF2B5EF4-FFF2-40B4-BE49-F238E27FC236}">
                <a16:creationId xmlns:a16="http://schemas.microsoft.com/office/drawing/2014/main" id="{F937F02E-9F4D-9247-B256-DB48BD467B84}"/>
              </a:ext>
            </a:extLst>
          </p:cNvPr>
          <p:cNvGrpSpPr/>
          <p:nvPr/>
        </p:nvGrpSpPr>
        <p:grpSpPr>
          <a:xfrm>
            <a:off x="6107298" y="3425347"/>
            <a:ext cx="195695" cy="449024"/>
            <a:chOff x="5740607" y="5676695"/>
            <a:chExt cx="260927" cy="598698"/>
          </a:xfrm>
        </p:grpSpPr>
        <mc:AlternateContent xmlns:mc="http://schemas.openxmlformats.org/markup-compatibility/2006" xmlns:a14="http://schemas.microsoft.com/office/drawing/2010/main">
          <mc:Choice Requires="a14">
            <p:sp>
              <p:nvSpPr>
                <p:cNvPr id="522" name="TextBox 521">
                  <a:extLst>
                    <a:ext uri="{FF2B5EF4-FFF2-40B4-BE49-F238E27FC236}">
                      <a16:creationId xmlns:a16="http://schemas.microsoft.com/office/drawing/2014/main" id="{1EFC403A-E882-BF4D-BDD4-1B3CFD879FAA}"/>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522" name="TextBox 521">
                  <a:extLst>
                    <a:ext uri="{FF2B5EF4-FFF2-40B4-BE49-F238E27FC236}">
                      <a16:creationId xmlns:a16="http://schemas.microsoft.com/office/drawing/2014/main" id="{1EFC403A-E882-BF4D-BDD4-1B3CFD879FAA}"/>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5"/>
                  <a:stretch>
                    <a:fillRect l="-2941" b="-9091"/>
                  </a:stretch>
                </a:blipFill>
                <a:ln>
                  <a:solidFill>
                    <a:srgbClr val="FFD800"/>
                  </a:solidFill>
                </a:ln>
              </p:spPr>
              <p:txBody>
                <a:bodyPr/>
                <a:lstStyle/>
                <a:p>
                  <a:r>
                    <a:rPr lang="en-US">
                      <a:noFill/>
                    </a:rPr>
                    <a:t> </a:t>
                  </a:r>
                </a:p>
              </p:txBody>
            </p:sp>
          </mc:Fallback>
        </mc:AlternateContent>
        <p:cxnSp>
          <p:nvCxnSpPr>
            <p:cNvPr id="523" name="Straight Arrow Connector 522">
              <a:extLst>
                <a:ext uri="{FF2B5EF4-FFF2-40B4-BE49-F238E27FC236}">
                  <a16:creationId xmlns:a16="http://schemas.microsoft.com/office/drawing/2014/main" id="{66531E2A-CA2B-394A-B47A-26D010174559}"/>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524" name="Straight Arrow Connector 523">
              <a:extLst>
                <a:ext uri="{FF2B5EF4-FFF2-40B4-BE49-F238E27FC236}">
                  <a16:creationId xmlns:a16="http://schemas.microsoft.com/office/drawing/2014/main" id="{6360DF05-0975-D046-824E-80D165FF7FA5}"/>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5" name="Group 524">
            <a:extLst>
              <a:ext uri="{FF2B5EF4-FFF2-40B4-BE49-F238E27FC236}">
                <a16:creationId xmlns:a16="http://schemas.microsoft.com/office/drawing/2014/main" id="{0520C1EB-54DC-B04E-81A8-04676C970B55}"/>
              </a:ext>
            </a:extLst>
          </p:cNvPr>
          <p:cNvGrpSpPr/>
          <p:nvPr/>
        </p:nvGrpSpPr>
        <p:grpSpPr>
          <a:xfrm>
            <a:off x="6436018" y="3425347"/>
            <a:ext cx="195695" cy="449024"/>
            <a:chOff x="5740607" y="5676695"/>
            <a:chExt cx="260927" cy="598698"/>
          </a:xfrm>
        </p:grpSpPr>
        <mc:AlternateContent xmlns:mc="http://schemas.openxmlformats.org/markup-compatibility/2006" xmlns:a14="http://schemas.microsoft.com/office/drawing/2010/main">
          <mc:Choice Requires="a14">
            <p:sp>
              <p:nvSpPr>
                <p:cNvPr id="526" name="TextBox 525">
                  <a:extLst>
                    <a:ext uri="{FF2B5EF4-FFF2-40B4-BE49-F238E27FC236}">
                      <a16:creationId xmlns:a16="http://schemas.microsoft.com/office/drawing/2014/main" id="{768FEA24-A3AF-3E47-8173-FA9BA7AA2F47}"/>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526" name="TextBox 525">
                  <a:extLst>
                    <a:ext uri="{FF2B5EF4-FFF2-40B4-BE49-F238E27FC236}">
                      <a16:creationId xmlns:a16="http://schemas.microsoft.com/office/drawing/2014/main" id="{768FEA24-A3AF-3E47-8173-FA9BA7AA2F47}"/>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5"/>
                  <a:stretch>
                    <a:fillRect l="-2941" b="-9091"/>
                  </a:stretch>
                </a:blipFill>
                <a:ln>
                  <a:solidFill>
                    <a:srgbClr val="FFD800"/>
                  </a:solidFill>
                </a:ln>
              </p:spPr>
              <p:txBody>
                <a:bodyPr/>
                <a:lstStyle/>
                <a:p>
                  <a:r>
                    <a:rPr lang="en-US">
                      <a:noFill/>
                    </a:rPr>
                    <a:t> </a:t>
                  </a:r>
                </a:p>
              </p:txBody>
            </p:sp>
          </mc:Fallback>
        </mc:AlternateContent>
        <p:cxnSp>
          <p:nvCxnSpPr>
            <p:cNvPr id="527" name="Straight Arrow Connector 526">
              <a:extLst>
                <a:ext uri="{FF2B5EF4-FFF2-40B4-BE49-F238E27FC236}">
                  <a16:creationId xmlns:a16="http://schemas.microsoft.com/office/drawing/2014/main" id="{91C918CE-50C0-3F48-8530-01D6CEFC4523}"/>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528" name="Straight Arrow Connector 527">
              <a:extLst>
                <a:ext uri="{FF2B5EF4-FFF2-40B4-BE49-F238E27FC236}">
                  <a16:creationId xmlns:a16="http://schemas.microsoft.com/office/drawing/2014/main" id="{2A0FEAD9-09CF-EE45-876B-CE958B22FB56}"/>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29" name="Group 528">
            <a:extLst>
              <a:ext uri="{FF2B5EF4-FFF2-40B4-BE49-F238E27FC236}">
                <a16:creationId xmlns:a16="http://schemas.microsoft.com/office/drawing/2014/main" id="{413856CC-13FA-BB47-A79A-AF1105C85E4D}"/>
              </a:ext>
            </a:extLst>
          </p:cNvPr>
          <p:cNvGrpSpPr/>
          <p:nvPr/>
        </p:nvGrpSpPr>
        <p:grpSpPr>
          <a:xfrm>
            <a:off x="6764739" y="3425347"/>
            <a:ext cx="195695" cy="449024"/>
            <a:chOff x="5740607" y="5676695"/>
            <a:chExt cx="260927" cy="598698"/>
          </a:xfrm>
        </p:grpSpPr>
        <mc:AlternateContent xmlns:mc="http://schemas.openxmlformats.org/markup-compatibility/2006" xmlns:a14="http://schemas.microsoft.com/office/drawing/2010/main">
          <mc:Choice Requires="a14">
            <p:sp>
              <p:nvSpPr>
                <p:cNvPr id="530" name="TextBox 529">
                  <a:extLst>
                    <a:ext uri="{FF2B5EF4-FFF2-40B4-BE49-F238E27FC236}">
                      <a16:creationId xmlns:a16="http://schemas.microsoft.com/office/drawing/2014/main" id="{3CE4FBF1-6B62-9947-9181-E0EFBF9419D6}"/>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530" name="TextBox 529">
                  <a:extLst>
                    <a:ext uri="{FF2B5EF4-FFF2-40B4-BE49-F238E27FC236}">
                      <a16:creationId xmlns:a16="http://schemas.microsoft.com/office/drawing/2014/main" id="{3CE4FBF1-6B62-9947-9181-E0EFBF9419D6}"/>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6"/>
                  <a:stretch>
                    <a:fillRect l="-5882" b="-9091"/>
                  </a:stretch>
                </a:blipFill>
                <a:ln>
                  <a:solidFill>
                    <a:srgbClr val="FFD800"/>
                  </a:solidFill>
                </a:ln>
              </p:spPr>
              <p:txBody>
                <a:bodyPr/>
                <a:lstStyle/>
                <a:p>
                  <a:r>
                    <a:rPr lang="en-US">
                      <a:noFill/>
                    </a:rPr>
                    <a:t> </a:t>
                  </a:r>
                </a:p>
              </p:txBody>
            </p:sp>
          </mc:Fallback>
        </mc:AlternateContent>
        <p:cxnSp>
          <p:nvCxnSpPr>
            <p:cNvPr id="531" name="Straight Arrow Connector 530">
              <a:extLst>
                <a:ext uri="{FF2B5EF4-FFF2-40B4-BE49-F238E27FC236}">
                  <a16:creationId xmlns:a16="http://schemas.microsoft.com/office/drawing/2014/main" id="{6C6E19D4-1592-D740-9AF7-CA9F3B932F3A}"/>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532" name="Straight Arrow Connector 531">
              <a:extLst>
                <a:ext uri="{FF2B5EF4-FFF2-40B4-BE49-F238E27FC236}">
                  <a16:creationId xmlns:a16="http://schemas.microsoft.com/office/drawing/2014/main" id="{91F89547-AE94-4E4E-8921-85CDD5DE9886}"/>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9" name="Group 568">
            <a:extLst>
              <a:ext uri="{FF2B5EF4-FFF2-40B4-BE49-F238E27FC236}">
                <a16:creationId xmlns:a16="http://schemas.microsoft.com/office/drawing/2014/main" id="{754FCC8C-AE76-624E-8549-78DA82B1ACCF}"/>
              </a:ext>
            </a:extLst>
          </p:cNvPr>
          <p:cNvGrpSpPr/>
          <p:nvPr/>
        </p:nvGrpSpPr>
        <p:grpSpPr>
          <a:xfrm>
            <a:off x="5218488" y="3002886"/>
            <a:ext cx="192104" cy="449024"/>
            <a:chOff x="5740607" y="5676695"/>
            <a:chExt cx="256139" cy="598698"/>
          </a:xfrm>
        </p:grpSpPr>
        <mc:AlternateContent xmlns:mc="http://schemas.openxmlformats.org/markup-compatibility/2006" xmlns:a14="http://schemas.microsoft.com/office/drawing/2010/main">
          <mc:Choice Requires="a14">
            <p:sp>
              <p:nvSpPr>
                <p:cNvPr id="570" name="TextBox 569">
                  <a:extLst>
                    <a:ext uri="{FF2B5EF4-FFF2-40B4-BE49-F238E27FC236}">
                      <a16:creationId xmlns:a16="http://schemas.microsoft.com/office/drawing/2014/main" id="{D24A63EA-4AD4-094F-9234-23AD4D07CE95}"/>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570" name="TextBox 569">
                  <a:extLst>
                    <a:ext uri="{FF2B5EF4-FFF2-40B4-BE49-F238E27FC236}">
                      <a16:creationId xmlns:a16="http://schemas.microsoft.com/office/drawing/2014/main" id="{D24A63EA-4AD4-094F-9234-23AD4D07CE95}"/>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8"/>
                  <a:stretch>
                    <a:fillRect l="-2941" b="-12500"/>
                  </a:stretch>
                </a:blipFill>
                <a:ln>
                  <a:solidFill>
                    <a:srgbClr val="FFD800"/>
                  </a:solidFill>
                </a:ln>
              </p:spPr>
              <p:txBody>
                <a:bodyPr/>
                <a:lstStyle/>
                <a:p>
                  <a:r>
                    <a:rPr lang="en-US">
                      <a:noFill/>
                    </a:rPr>
                    <a:t> </a:t>
                  </a:r>
                </a:p>
              </p:txBody>
            </p:sp>
          </mc:Fallback>
        </mc:AlternateContent>
        <p:cxnSp>
          <p:nvCxnSpPr>
            <p:cNvPr id="571" name="Straight Arrow Connector 570">
              <a:extLst>
                <a:ext uri="{FF2B5EF4-FFF2-40B4-BE49-F238E27FC236}">
                  <a16:creationId xmlns:a16="http://schemas.microsoft.com/office/drawing/2014/main" id="{ACD68A15-E28F-7647-A6FB-15031232DAF9}"/>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572" name="Straight Arrow Connector 571">
              <a:extLst>
                <a:ext uri="{FF2B5EF4-FFF2-40B4-BE49-F238E27FC236}">
                  <a16:creationId xmlns:a16="http://schemas.microsoft.com/office/drawing/2014/main" id="{29A02B42-A3C3-9B48-95AC-51025866600A}"/>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3" name="Group 572">
            <a:extLst>
              <a:ext uri="{FF2B5EF4-FFF2-40B4-BE49-F238E27FC236}">
                <a16:creationId xmlns:a16="http://schemas.microsoft.com/office/drawing/2014/main" id="{038E6FAA-53E4-2243-8ADC-9622EC4EE328}"/>
              </a:ext>
            </a:extLst>
          </p:cNvPr>
          <p:cNvGrpSpPr/>
          <p:nvPr/>
        </p:nvGrpSpPr>
        <p:grpSpPr>
          <a:xfrm>
            <a:off x="5547208" y="3002886"/>
            <a:ext cx="192104" cy="449024"/>
            <a:chOff x="5740607" y="5676695"/>
            <a:chExt cx="256139" cy="598698"/>
          </a:xfrm>
        </p:grpSpPr>
        <mc:AlternateContent xmlns:mc="http://schemas.openxmlformats.org/markup-compatibility/2006" xmlns:a14="http://schemas.microsoft.com/office/drawing/2010/main">
          <mc:Choice Requires="a14">
            <p:sp>
              <p:nvSpPr>
                <p:cNvPr id="574" name="TextBox 573">
                  <a:extLst>
                    <a:ext uri="{FF2B5EF4-FFF2-40B4-BE49-F238E27FC236}">
                      <a16:creationId xmlns:a16="http://schemas.microsoft.com/office/drawing/2014/main" id="{519B0E31-92AB-2C47-9DB9-CF058FA9BE23}"/>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574" name="TextBox 573">
                  <a:extLst>
                    <a:ext uri="{FF2B5EF4-FFF2-40B4-BE49-F238E27FC236}">
                      <a16:creationId xmlns:a16="http://schemas.microsoft.com/office/drawing/2014/main" id="{519B0E31-92AB-2C47-9DB9-CF058FA9BE23}"/>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8"/>
                  <a:stretch>
                    <a:fillRect l="-2941" b="-12500"/>
                  </a:stretch>
                </a:blipFill>
                <a:ln>
                  <a:solidFill>
                    <a:srgbClr val="FFD800"/>
                  </a:solidFill>
                </a:ln>
              </p:spPr>
              <p:txBody>
                <a:bodyPr/>
                <a:lstStyle/>
                <a:p>
                  <a:r>
                    <a:rPr lang="en-US">
                      <a:noFill/>
                    </a:rPr>
                    <a:t> </a:t>
                  </a:r>
                </a:p>
              </p:txBody>
            </p:sp>
          </mc:Fallback>
        </mc:AlternateContent>
        <p:cxnSp>
          <p:nvCxnSpPr>
            <p:cNvPr id="575" name="Straight Arrow Connector 574">
              <a:extLst>
                <a:ext uri="{FF2B5EF4-FFF2-40B4-BE49-F238E27FC236}">
                  <a16:creationId xmlns:a16="http://schemas.microsoft.com/office/drawing/2014/main" id="{7DCBF37D-AB31-AA41-87DC-23F602EA3304}"/>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576" name="Straight Arrow Connector 575">
              <a:extLst>
                <a:ext uri="{FF2B5EF4-FFF2-40B4-BE49-F238E27FC236}">
                  <a16:creationId xmlns:a16="http://schemas.microsoft.com/office/drawing/2014/main" id="{C805C7A4-4B70-F346-A2D6-A5F1831C9895}"/>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77" name="Group 576">
            <a:extLst>
              <a:ext uri="{FF2B5EF4-FFF2-40B4-BE49-F238E27FC236}">
                <a16:creationId xmlns:a16="http://schemas.microsoft.com/office/drawing/2014/main" id="{C2914E0C-F511-384A-98EC-066E1E47EFD0}"/>
              </a:ext>
            </a:extLst>
          </p:cNvPr>
          <p:cNvGrpSpPr/>
          <p:nvPr/>
        </p:nvGrpSpPr>
        <p:grpSpPr>
          <a:xfrm>
            <a:off x="5875929" y="3002886"/>
            <a:ext cx="192104" cy="449024"/>
            <a:chOff x="5740607" y="5676695"/>
            <a:chExt cx="256139" cy="598698"/>
          </a:xfrm>
        </p:grpSpPr>
        <mc:AlternateContent xmlns:mc="http://schemas.openxmlformats.org/markup-compatibility/2006" xmlns:a14="http://schemas.microsoft.com/office/drawing/2010/main">
          <mc:Choice Requires="a14">
            <p:sp>
              <p:nvSpPr>
                <p:cNvPr id="578" name="TextBox 577">
                  <a:extLst>
                    <a:ext uri="{FF2B5EF4-FFF2-40B4-BE49-F238E27FC236}">
                      <a16:creationId xmlns:a16="http://schemas.microsoft.com/office/drawing/2014/main" id="{2E7EDC6D-77B1-264E-A8DF-8FE740EB7FE9}"/>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578" name="TextBox 577">
                  <a:extLst>
                    <a:ext uri="{FF2B5EF4-FFF2-40B4-BE49-F238E27FC236}">
                      <a16:creationId xmlns:a16="http://schemas.microsoft.com/office/drawing/2014/main" id="{2E7EDC6D-77B1-264E-A8DF-8FE740EB7FE9}"/>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8"/>
                  <a:stretch>
                    <a:fillRect l="-2941" b="-12500"/>
                  </a:stretch>
                </a:blipFill>
                <a:ln>
                  <a:solidFill>
                    <a:srgbClr val="FFD800"/>
                  </a:solidFill>
                </a:ln>
              </p:spPr>
              <p:txBody>
                <a:bodyPr/>
                <a:lstStyle/>
                <a:p>
                  <a:r>
                    <a:rPr lang="en-US">
                      <a:noFill/>
                    </a:rPr>
                    <a:t> </a:t>
                  </a:r>
                </a:p>
              </p:txBody>
            </p:sp>
          </mc:Fallback>
        </mc:AlternateContent>
        <p:cxnSp>
          <p:nvCxnSpPr>
            <p:cNvPr id="579" name="Straight Arrow Connector 578">
              <a:extLst>
                <a:ext uri="{FF2B5EF4-FFF2-40B4-BE49-F238E27FC236}">
                  <a16:creationId xmlns:a16="http://schemas.microsoft.com/office/drawing/2014/main" id="{FF34FC9D-F5E4-3847-811C-805C634681AD}"/>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580" name="Straight Arrow Connector 579">
              <a:extLst>
                <a:ext uri="{FF2B5EF4-FFF2-40B4-BE49-F238E27FC236}">
                  <a16:creationId xmlns:a16="http://schemas.microsoft.com/office/drawing/2014/main" id="{AB73DACF-CC2A-0947-8653-41FD9AD96B82}"/>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1" name="Group 580">
            <a:extLst>
              <a:ext uri="{FF2B5EF4-FFF2-40B4-BE49-F238E27FC236}">
                <a16:creationId xmlns:a16="http://schemas.microsoft.com/office/drawing/2014/main" id="{537E3215-F4B1-FF41-A27D-11C3775EB606}"/>
              </a:ext>
            </a:extLst>
          </p:cNvPr>
          <p:cNvGrpSpPr/>
          <p:nvPr/>
        </p:nvGrpSpPr>
        <p:grpSpPr>
          <a:xfrm>
            <a:off x="6204649" y="3002886"/>
            <a:ext cx="192104" cy="449024"/>
            <a:chOff x="5740607" y="5676695"/>
            <a:chExt cx="256139" cy="598698"/>
          </a:xfrm>
        </p:grpSpPr>
        <mc:AlternateContent xmlns:mc="http://schemas.openxmlformats.org/markup-compatibility/2006" xmlns:a14="http://schemas.microsoft.com/office/drawing/2010/main">
          <mc:Choice Requires="a14">
            <p:sp>
              <p:nvSpPr>
                <p:cNvPr id="582" name="TextBox 581">
                  <a:extLst>
                    <a:ext uri="{FF2B5EF4-FFF2-40B4-BE49-F238E27FC236}">
                      <a16:creationId xmlns:a16="http://schemas.microsoft.com/office/drawing/2014/main" id="{0562B13C-51DA-B546-BF73-AD524262FF56}"/>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582" name="TextBox 581">
                  <a:extLst>
                    <a:ext uri="{FF2B5EF4-FFF2-40B4-BE49-F238E27FC236}">
                      <a16:creationId xmlns:a16="http://schemas.microsoft.com/office/drawing/2014/main" id="{0562B13C-51DA-B546-BF73-AD524262FF56}"/>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8"/>
                  <a:stretch>
                    <a:fillRect l="-2941" b="-12500"/>
                  </a:stretch>
                </a:blipFill>
                <a:ln>
                  <a:solidFill>
                    <a:srgbClr val="FFD800"/>
                  </a:solidFill>
                </a:ln>
              </p:spPr>
              <p:txBody>
                <a:bodyPr/>
                <a:lstStyle/>
                <a:p>
                  <a:r>
                    <a:rPr lang="en-US">
                      <a:noFill/>
                    </a:rPr>
                    <a:t> </a:t>
                  </a:r>
                </a:p>
              </p:txBody>
            </p:sp>
          </mc:Fallback>
        </mc:AlternateContent>
        <p:cxnSp>
          <p:nvCxnSpPr>
            <p:cNvPr id="583" name="Straight Arrow Connector 582">
              <a:extLst>
                <a:ext uri="{FF2B5EF4-FFF2-40B4-BE49-F238E27FC236}">
                  <a16:creationId xmlns:a16="http://schemas.microsoft.com/office/drawing/2014/main" id="{519D4A8C-2D95-714B-ABBF-F17AF1810401}"/>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584" name="Straight Arrow Connector 583">
              <a:extLst>
                <a:ext uri="{FF2B5EF4-FFF2-40B4-BE49-F238E27FC236}">
                  <a16:creationId xmlns:a16="http://schemas.microsoft.com/office/drawing/2014/main" id="{90970AB6-4AB3-1C4E-84B8-8F73B2A65BA4}"/>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5" name="Group 584">
            <a:extLst>
              <a:ext uri="{FF2B5EF4-FFF2-40B4-BE49-F238E27FC236}">
                <a16:creationId xmlns:a16="http://schemas.microsoft.com/office/drawing/2014/main" id="{E039AF84-8DAF-2148-A122-11AE724F3359}"/>
              </a:ext>
            </a:extLst>
          </p:cNvPr>
          <p:cNvGrpSpPr/>
          <p:nvPr/>
        </p:nvGrpSpPr>
        <p:grpSpPr>
          <a:xfrm>
            <a:off x="6533370" y="3002886"/>
            <a:ext cx="192104" cy="449024"/>
            <a:chOff x="5740607" y="5676695"/>
            <a:chExt cx="256139" cy="598698"/>
          </a:xfrm>
        </p:grpSpPr>
        <mc:AlternateContent xmlns:mc="http://schemas.openxmlformats.org/markup-compatibility/2006" xmlns:a14="http://schemas.microsoft.com/office/drawing/2010/main">
          <mc:Choice Requires="a14">
            <p:sp>
              <p:nvSpPr>
                <p:cNvPr id="586" name="TextBox 585">
                  <a:extLst>
                    <a:ext uri="{FF2B5EF4-FFF2-40B4-BE49-F238E27FC236}">
                      <a16:creationId xmlns:a16="http://schemas.microsoft.com/office/drawing/2014/main" id="{09A3367B-BEA9-244A-AE4B-BAF7DD80AB84}"/>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586" name="TextBox 585">
                  <a:extLst>
                    <a:ext uri="{FF2B5EF4-FFF2-40B4-BE49-F238E27FC236}">
                      <a16:creationId xmlns:a16="http://schemas.microsoft.com/office/drawing/2014/main" id="{09A3367B-BEA9-244A-AE4B-BAF7DD80AB84}"/>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8"/>
                  <a:stretch>
                    <a:fillRect l="-2941" b="-12500"/>
                  </a:stretch>
                </a:blipFill>
                <a:ln>
                  <a:solidFill>
                    <a:srgbClr val="FFD800"/>
                  </a:solidFill>
                </a:ln>
              </p:spPr>
              <p:txBody>
                <a:bodyPr/>
                <a:lstStyle/>
                <a:p>
                  <a:r>
                    <a:rPr lang="en-US">
                      <a:noFill/>
                    </a:rPr>
                    <a:t> </a:t>
                  </a:r>
                </a:p>
              </p:txBody>
            </p:sp>
          </mc:Fallback>
        </mc:AlternateContent>
        <p:cxnSp>
          <p:nvCxnSpPr>
            <p:cNvPr id="587" name="Straight Arrow Connector 586">
              <a:extLst>
                <a:ext uri="{FF2B5EF4-FFF2-40B4-BE49-F238E27FC236}">
                  <a16:creationId xmlns:a16="http://schemas.microsoft.com/office/drawing/2014/main" id="{4A31E5F2-A045-284D-8848-13EDD10F6F2C}"/>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588" name="Straight Arrow Connector 587">
              <a:extLst>
                <a:ext uri="{FF2B5EF4-FFF2-40B4-BE49-F238E27FC236}">
                  <a16:creationId xmlns:a16="http://schemas.microsoft.com/office/drawing/2014/main" id="{ABAAC19C-B1F8-E044-9855-9643DC589C50}"/>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29" name="Group 628">
            <a:extLst>
              <a:ext uri="{FF2B5EF4-FFF2-40B4-BE49-F238E27FC236}">
                <a16:creationId xmlns:a16="http://schemas.microsoft.com/office/drawing/2014/main" id="{A9B9AED9-9509-AF4B-9C30-9781DA5D2D73}"/>
              </a:ext>
            </a:extLst>
          </p:cNvPr>
          <p:cNvGrpSpPr/>
          <p:nvPr/>
        </p:nvGrpSpPr>
        <p:grpSpPr>
          <a:xfrm>
            <a:off x="5347337" y="2604945"/>
            <a:ext cx="195695" cy="449024"/>
            <a:chOff x="5740607" y="5676695"/>
            <a:chExt cx="260927" cy="598698"/>
          </a:xfrm>
        </p:grpSpPr>
        <mc:AlternateContent xmlns:mc="http://schemas.openxmlformats.org/markup-compatibility/2006" xmlns:a14="http://schemas.microsoft.com/office/drawing/2010/main">
          <mc:Choice Requires="a14">
            <p:sp>
              <p:nvSpPr>
                <p:cNvPr id="630" name="TextBox 629">
                  <a:extLst>
                    <a:ext uri="{FF2B5EF4-FFF2-40B4-BE49-F238E27FC236}">
                      <a16:creationId xmlns:a16="http://schemas.microsoft.com/office/drawing/2014/main" id="{DDB336B4-B701-B84A-8CD1-A8CCFE454F7F}"/>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630" name="TextBox 629">
                  <a:extLst>
                    <a:ext uri="{FF2B5EF4-FFF2-40B4-BE49-F238E27FC236}">
                      <a16:creationId xmlns:a16="http://schemas.microsoft.com/office/drawing/2014/main" id="{DDB336B4-B701-B84A-8CD1-A8CCFE454F7F}"/>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9"/>
                  <a:stretch>
                    <a:fillRect l="-2857" b="-12500"/>
                  </a:stretch>
                </a:blipFill>
                <a:ln>
                  <a:solidFill>
                    <a:srgbClr val="FFD800"/>
                  </a:solidFill>
                </a:ln>
              </p:spPr>
              <p:txBody>
                <a:bodyPr/>
                <a:lstStyle/>
                <a:p>
                  <a:r>
                    <a:rPr lang="en-US">
                      <a:noFill/>
                    </a:rPr>
                    <a:t> </a:t>
                  </a:r>
                </a:p>
              </p:txBody>
            </p:sp>
          </mc:Fallback>
        </mc:AlternateContent>
        <p:cxnSp>
          <p:nvCxnSpPr>
            <p:cNvPr id="631" name="Straight Arrow Connector 630">
              <a:extLst>
                <a:ext uri="{FF2B5EF4-FFF2-40B4-BE49-F238E27FC236}">
                  <a16:creationId xmlns:a16="http://schemas.microsoft.com/office/drawing/2014/main" id="{4E63DB46-AFAD-1948-98B0-C161796B3851}"/>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632" name="Straight Arrow Connector 631">
              <a:extLst>
                <a:ext uri="{FF2B5EF4-FFF2-40B4-BE49-F238E27FC236}">
                  <a16:creationId xmlns:a16="http://schemas.microsoft.com/office/drawing/2014/main" id="{4B45C118-C0CA-E94C-A721-8351BB5F82A6}"/>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3" name="Group 632">
            <a:extLst>
              <a:ext uri="{FF2B5EF4-FFF2-40B4-BE49-F238E27FC236}">
                <a16:creationId xmlns:a16="http://schemas.microsoft.com/office/drawing/2014/main" id="{DCEDA3F0-C2E6-E645-9B48-2DA8A8BFEC43}"/>
              </a:ext>
            </a:extLst>
          </p:cNvPr>
          <p:cNvGrpSpPr/>
          <p:nvPr/>
        </p:nvGrpSpPr>
        <p:grpSpPr>
          <a:xfrm>
            <a:off x="5676058" y="2604945"/>
            <a:ext cx="195695" cy="449024"/>
            <a:chOff x="5740607" y="5676695"/>
            <a:chExt cx="260927" cy="598698"/>
          </a:xfrm>
        </p:grpSpPr>
        <mc:AlternateContent xmlns:mc="http://schemas.openxmlformats.org/markup-compatibility/2006" xmlns:a14="http://schemas.microsoft.com/office/drawing/2010/main">
          <mc:Choice Requires="a14">
            <p:sp>
              <p:nvSpPr>
                <p:cNvPr id="634" name="TextBox 633">
                  <a:extLst>
                    <a:ext uri="{FF2B5EF4-FFF2-40B4-BE49-F238E27FC236}">
                      <a16:creationId xmlns:a16="http://schemas.microsoft.com/office/drawing/2014/main" id="{50CDC862-6563-7343-BC9A-9A75EB77C30A}"/>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634" name="TextBox 633">
                  <a:extLst>
                    <a:ext uri="{FF2B5EF4-FFF2-40B4-BE49-F238E27FC236}">
                      <a16:creationId xmlns:a16="http://schemas.microsoft.com/office/drawing/2014/main" id="{50CDC862-6563-7343-BC9A-9A75EB77C30A}"/>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0"/>
                  <a:stretch>
                    <a:fillRect l="-2941" b="-12500"/>
                  </a:stretch>
                </a:blipFill>
                <a:ln>
                  <a:solidFill>
                    <a:srgbClr val="FFD800"/>
                  </a:solidFill>
                </a:ln>
              </p:spPr>
              <p:txBody>
                <a:bodyPr/>
                <a:lstStyle/>
                <a:p>
                  <a:r>
                    <a:rPr lang="en-US">
                      <a:noFill/>
                    </a:rPr>
                    <a:t> </a:t>
                  </a:r>
                </a:p>
              </p:txBody>
            </p:sp>
          </mc:Fallback>
        </mc:AlternateContent>
        <p:cxnSp>
          <p:nvCxnSpPr>
            <p:cNvPr id="635" name="Straight Arrow Connector 634">
              <a:extLst>
                <a:ext uri="{FF2B5EF4-FFF2-40B4-BE49-F238E27FC236}">
                  <a16:creationId xmlns:a16="http://schemas.microsoft.com/office/drawing/2014/main" id="{39BDB5BE-86F9-B342-98BA-720484922CB1}"/>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636" name="Straight Arrow Connector 635">
              <a:extLst>
                <a:ext uri="{FF2B5EF4-FFF2-40B4-BE49-F238E27FC236}">
                  <a16:creationId xmlns:a16="http://schemas.microsoft.com/office/drawing/2014/main" id="{90089CD3-487B-D14F-9C9E-C6255C28B47A}"/>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7" name="Group 636">
            <a:extLst>
              <a:ext uri="{FF2B5EF4-FFF2-40B4-BE49-F238E27FC236}">
                <a16:creationId xmlns:a16="http://schemas.microsoft.com/office/drawing/2014/main" id="{BC93853A-C6B5-1043-B4F9-6A52D50468C2}"/>
              </a:ext>
            </a:extLst>
          </p:cNvPr>
          <p:cNvGrpSpPr/>
          <p:nvPr/>
        </p:nvGrpSpPr>
        <p:grpSpPr>
          <a:xfrm>
            <a:off x="6004778" y="2604945"/>
            <a:ext cx="195695" cy="449024"/>
            <a:chOff x="5740607" y="5676695"/>
            <a:chExt cx="260927" cy="598698"/>
          </a:xfrm>
        </p:grpSpPr>
        <mc:AlternateContent xmlns:mc="http://schemas.openxmlformats.org/markup-compatibility/2006" xmlns:a14="http://schemas.microsoft.com/office/drawing/2010/main">
          <mc:Choice Requires="a14">
            <p:sp>
              <p:nvSpPr>
                <p:cNvPr id="638" name="TextBox 637">
                  <a:extLst>
                    <a:ext uri="{FF2B5EF4-FFF2-40B4-BE49-F238E27FC236}">
                      <a16:creationId xmlns:a16="http://schemas.microsoft.com/office/drawing/2014/main" id="{C2502926-0D4F-3141-A576-914D6E6274EF}"/>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638" name="TextBox 637">
                  <a:extLst>
                    <a:ext uri="{FF2B5EF4-FFF2-40B4-BE49-F238E27FC236}">
                      <a16:creationId xmlns:a16="http://schemas.microsoft.com/office/drawing/2014/main" id="{C2502926-0D4F-3141-A576-914D6E6274EF}"/>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0"/>
                  <a:stretch>
                    <a:fillRect l="-2941" b="-12500"/>
                  </a:stretch>
                </a:blipFill>
                <a:ln>
                  <a:solidFill>
                    <a:srgbClr val="FFD800"/>
                  </a:solidFill>
                </a:ln>
              </p:spPr>
              <p:txBody>
                <a:bodyPr/>
                <a:lstStyle/>
                <a:p>
                  <a:r>
                    <a:rPr lang="en-US">
                      <a:noFill/>
                    </a:rPr>
                    <a:t> </a:t>
                  </a:r>
                </a:p>
              </p:txBody>
            </p:sp>
          </mc:Fallback>
        </mc:AlternateContent>
        <p:cxnSp>
          <p:nvCxnSpPr>
            <p:cNvPr id="639" name="Straight Arrow Connector 638">
              <a:extLst>
                <a:ext uri="{FF2B5EF4-FFF2-40B4-BE49-F238E27FC236}">
                  <a16:creationId xmlns:a16="http://schemas.microsoft.com/office/drawing/2014/main" id="{FFB651DC-6051-5B49-AFAA-4AF269D34A96}"/>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640" name="Straight Arrow Connector 639">
              <a:extLst>
                <a:ext uri="{FF2B5EF4-FFF2-40B4-BE49-F238E27FC236}">
                  <a16:creationId xmlns:a16="http://schemas.microsoft.com/office/drawing/2014/main" id="{F95B2903-AE82-D04B-B0BF-3C68A9D10129}"/>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41" name="Group 640">
            <a:extLst>
              <a:ext uri="{FF2B5EF4-FFF2-40B4-BE49-F238E27FC236}">
                <a16:creationId xmlns:a16="http://schemas.microsoft.com/office/drawing/2014/main" id="{6F6BDDE2-4ED4-B242-872D-6EDB552689EE}"/>
              </a:ext>
            </a:extLst>
          </p:cNvPr>
          <p:cNvGrpSpPr/>
          <p:nvPr/>
        </p:nvGrpSpPr>
        <p:grpSpPr>
          <a:xfrm>
            <a:off x="6333499" y="2604945"/>
            <a:ext cx="195695" cy="449024"/>
            <a:chOff x="5740607" y="5676695"/>
            <a:chExt cx="260927" cy="598698"/>
          </a:xfrm>
        </p:grpSpPr>
        <mc:AlternateContent xmlns:mc="http://schemas.openxmlformats.org/markup-compatibility/2006" xmlns:a14="http://schemas.microsoft.com/office/drawing/2010/main">
          <mc:Choice Requires="a14">
            <p:sp>
              <p:nvSpPr>
                <p:cNvPr id="642" name="TextBox 641">
                  <a:extLst>
                    <a:ext uri="{FF2B5EF4-FFF2-40B4-BE49-F238E27FC236}">
                      <a16:creationId xmlns:a16="http://schemas.microsoft.com/office/drawing/2014/main" id="{1EB7ECFA-239D-DC4B-849C-27B649658A18}"/>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642" name="TextBox 641">
                  <a:extLst>
                    <a:ext uri="{FF2B5EF4-FFF2-40B4-BE49-F238E27FC236}">
                      <a16:creationId xmlns:a16="http://schemas.microsoft.com/office/drawing/2014/main" id="{1EB7ECFA-239D-DC4B-849C-27B649658A18}"/>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0"/>
                  <a:stretch>
                    <a:fillRect l="-2941" b="-12500"/>
                  </a:stretch>
                </a:blipFill>
                <a:ln>
                  <a:solidFill>
                    <a:srgbClr val="FFD800"/>
                  </a:solidFill>
                </a:ln>
              </p:spPr>
              <p:txBody>
                <a:bodyPr/>
                <a:lstStyle/>
                <a:p>
                  <a:r>
                    <a:rPr lang="en-US">
                      <a:noFill/>
                    </a:rPr>
                    <a:t> </a:t>
                  </a:r>
                </a:p>
              </p:txBody>
            </p:sp>
          </mc:Fallback>
        </mc:AlternateContent>
        <p:cxnSp>
          <p:nvCxnSpPr>
            <p:cNvPr id="643" name="Straight Arrow Connector 642">
              <a:extLst>
                <a:ext uri="{FF2B5EF4-FFF2-40B4-BE49-F238E27FC236}">
                  <a16:creationId xmlns:a16="http://schemas.microsoft.com/office/drawing/2014/main" id="{521BC3DD-0B4B-2D43-8595-79C5C0E7DF83}"/>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644" name="Straight Arrow Connector 643">
              <a:extLst>
                <a:ext uri="{FF2B5EF4-FFF2-40B4-BE49-F238E27FC236}">
                  <a16:creationId xmlns:a16="http://schemas.microsoft.com/office/drawing/2014/main" id="{C8CE42B3-119B-5A4D-B03A-43CCF321CAA7}"/>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9" name="Group 688">
            <a:extLst>
              <a:ext uri="{FF2B5EF4-FFF2-40B4-BE49-F238E27FC236}">
                <a16:creationId xmlns:a16="http://schemas.microsoft.com/office/drawing/2014/main" id="{D531B042-A659-3E47-84DE-19D37E2E2951}"/>
              </a:ext>
            </a:extLst>
          </p:cNvPr>
          <p:cNvGrpSpPr/>
          <p:nvPr/>
        </p:nvGrpSpPr>
        <p:grpSpPr>
          <a:xfrm>
            <a:off x="5495892" y="2169261"/>
            <a:ext cx="195695" cy="449024"/>
            <a:chOff x="5740607" y="5676695"/>
            <a:chExt cx="260927" cy="598698"/>
          </a:xfrm>
        </p:grpSpPr>
        <mc:AlternateContent xmlns:mc="http://schemas.openxmlformats.org/markup-compatibility/2006" xmlns:a14="http://schemas.microsoft.com/office/drawing/2010/main">
          <mc:Choice Requires="a14">
            <p:sp>
              <p:nvSpPr>
                <p:cNvPr id="690" name="TextBox 689">
                  <a:extLst>
                    <a:ext uri="{FF2B5EF4-FFF2-40B4-BE49-F238E27FC236}">
                      <a16:creationId xmlns:a16="http://schemas.microsoft.com/office/drawing/2014/main" id="{3ECF7083-DDF6-C54D-9F46-F9E8A77F89C6}"/>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690" name="TextBox 689">
                  <a:extLst>
                    <a:ext uri="{FF2B5EF4-FFF2-40B4-BE49-F238E27FC236}">
                      <a16:creationId xmlns:a16="http://schemas.microsoft.com/office/drawing/2014/main" id="{3ECF7083-DDF6-C54D-9F46-F9E8A77F89C6}"/>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6"/>
                  <a:stretch>
                    <a:fillRect l="-5882" b="-9091"/>
                  </a:stretch>
                </a:blipFill>
                <a:ln>
                  <a:solidFill>
                    <a:srgbClr val="FFD800"/>
                  </a:solidFill>
                </a:ln>
              </p:spPr>
              <p:txBody>
                <a:bodyPr/>
                <a:lstStyle/>
                <a:p>
                  <a:r>
                    <a:rPr lang="en-US">
                      <a:noFill/>
                    </a:rPr>
                    <a:t> </a:t>
                  </a:r>
                </a:p>
              </p:txBody>
            </p:sp>
          </mc:Fallback>
        </mc:AlternateContent>
        <p:cxnSp>
          <p:nvCxnSpPr>
            <p:cNvPr id="691" name="Straight Arrow Connector 690">
              <a:extLst>
                <a:ext uri="{FF2B5EF4-FFF2-40B4-BE49-F238E27FC236}">
                  <a16:creationId xmlns:a16="http://schemas.microsoft.com/office/drawing/2014/main" id="{E69D40B0-C219-3144-AE93-8DF63B966ABA}"/>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692" name="Straight Arrow Connector 691">
              <a:extLst>
                <a:ext uri="{FF2B5EF4-FFF2-40B4-BE49-F238E27FC236}">
                  <a16:creationId xmlns:a16="http://schemas.microsoft.com/office/drawing/2014/main" id="{521E50FD-1582-9E48-A095-980E3BF66305}"/>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3" name="Group 692">
            <a:extLst>
              <a:ext uri="{FF2B5EF4-FFF2-40B4-BE49-F238E27FC236}">
                <a16:creationId xmlns:a16="http://schemas.microsoft.com/office/drawing/2014/main" id="{1EDD20D9-EF68-4C41-8C67-AD2B84B4835F}"/>
              </a:ext>
            </a:extLst>
          </p:cNvPr>
          <p:cNvGrpSpPr/>
          <p:nvPr/>
        </p:nvGrpSpPr>
        <p:grpSpPr>
          <a:xfrm>
            <a:off x="5824612" y="2169261"/>
            <a:ext cx="195695" cy="449024"/>
            <a:chOff x="5740607" y="5676695"/>
            <a:chExt cx="260927" cy="598698"/>
          </a:xfrm>
        </p:grpSpPr>
        <mc:AlternateContent xmlns:mc="http://schemas.openxmlformats.org/markup-compatibility/2006" xmlns:a14="http://schemas.microsoft.com/office/drawing/2010/main">
          <mc:Choice Requires="a14">
            <p:sp>
              <p:nvSpPr>
                <p:cNvPr id="694" name="TextBox 693">
                  <a:extLst>
                    <a:ext uri="{FF2B5EF4-FFF2-40B4-BE49-F238E27FC236}">
                      <a16:creationId xmlns:a16="http://schemas.microsoft.com/office/drawing/2014/main" id="{F836EC13-7518-0F44-A21E-F899439E4F7C}"/>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694" name="TextBox 693">
                  <a:extLst>
                    <a:ext uri="{FF2B5EF4-FFF2-40B4-BE49-F238E27FC236}">
                      <a16:creationId xmlns:a16="http://schemas.microsoft.com/office/drawing/2014/main" id="{F836EC13-7518-0F44-A21E-F899439E4F7C}"/>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6"/>
                  <a:stretch>
                    <a:fillRect l="-5882" b="-9091"/>
                  </a:stretch>
                </a:blipFill>
                <a:ln>
                  <a:solidFill>
                    <a:srgbClr val="FFD800"/>
                  </a:solidFill>
                </a:ln>
              </p:spPr>
              <p:txBody>
                <a:bodyPr/>
                <a:lstStyle/>
                <a:p>
                  <a:r>
                    <a:rPr lang="en-US">
                      <a:noFill/>
                    </a:rPr>
                    <a:t> </a:t>
                  </a:r>
                </a:p>
              </p:txBody>
            </p:sp>
          </mc:Fallback>
        </mc:AlternateContent>
        <p:cxnSp>
          <p:nvCxnSpPr>
            <p:cNvPr id="695" name="Straight Arrow Connector 694">
              <a:extLst>
                <a:ext uri="{FF2B5EF4-FFF2-40B4-BE49-F238E27FC236}">
                  <a16:creationId xmlns:a16="http://schemas.microsoft.com/office/drawing/2014/main" id="{04F433A2-A0DF-9E48-894F-4BFD25276E00}"/>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696" name="Straight Arrow Connector 695">
              <a:extLst>
                <a:ext uri="{FF2B5EF4-FFF2-40B4-BE49-F238E27FC236}">
                  <a16:creationId xmlns:a16="http://schemas.microsoft.com/office/drawing/2014/main" id="{5C075F3E-B4FF-3C4B-8F95-E98E27585979}"/>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7" name="Group 696">
            <a:extLst>
              <a:ext uri="{FF2B5EF4-FFF2-40B4-BE49-F238E27FC236}">
                <a16:creationId xmlns:a16="http://schemas.microsoft.com/office/drawing/2014/main" id="{0CDD6C2D-C0BB-524B-8217-F8E11ADBB1F5}"/>
              </a:ext>
            </a:extLst>
          </p:cNvPr>
          <p:cNvGrpSpPr/>
          <p:nvPr/>
        </p:nvGrpSpPr>
        <p:grpSpPr>
          <a:xfrm>
            <a:off x="6153333" y="2169261"/>
            <a:ext cx="195695" cy="449024"/>
            <a:chOff x="5740607" y="5676695"/>
            <a:chExt cx="260927" cy="598698"/>
          </a:xfrm>
        </p:grpSpPr>
        <mc:AlternateContent xmlns:mc="http://schemas.openxmlformats.org/markup-compatibility/2006" xmlns:a14="http://schemas.microsoft.com/office/drawing/2010/main">
          <mc:Choice Requires="a14">
            <p:sp>
              <p:nvSpPr>
                <p:cNvPr id="698" name="TextBox 697">
                  <a:extLst>
                    <a:ext uri="{FF2B5EF4-FFF2-40B4-BE49-F238E27FC236}">
                      <a16:creationId xmlns:a16="http://schemas.microsoft.com/office/drawing/2014/main" id="{275DF3F7-CA1E-4A44-A78D-4FB770DA7239}"/>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698" name="TextBox 697">
                  <a:extLst>
                    <a:ext uri="{FF2B5EF4-FFF2-40B4-BE49-F238E27FC236}">
                      <a16:creationId xmlns:a16="http://schemas.microsoft.com/office/drawing/2014/main" id="{275DF3F7-CA1E-4A44-A78D-4FB770DA7239}"/>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6"/>
                  <a:stretch>
                    <a:fillRect l="-5882" b="-9091"/>
                  </a:stretch>
                </a:blipFill>
                <a:ln>
                  <a:solidFill>
                    <a:srgbClr val="FFD800"/>
                  </a:solidFill>
                </a:ln>
              </p:spPr>
              <p:txBody>
                <a:bodyPr/>
                <a:lstStyle/>
                <a:p>
                  <a:r>
                    <a:rPr lang="en-US">
                      <a:noFill/>
                    </a:rPr>
                    <a:t> </a:t>
                  </a:r>
                </a:p>
              </p:txBody>
            </p:sp>
          </mc:Fallback>
        </mc:AlternateContent>
        <p:cxnSp>
          <p:nvCxnSpPr>
            <p:cNvPr id="699" name="Straight Arrow Connector 698">
              <a:extLst>
                <a:ext uri="{FF2B5EF4-FFF2-40B4-BE49-F238E27FC236}">
                  <a16:creationId xmlns:a16="http://schemas.microsoft.com/office/drawing/2014/main" id="{D957D193-7013-414B-909C-1E0008AF4C21}"/>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700" name="Straight Arrow Connector 699">
              <a:extLst>
                <a:ext uri="{FF2B5EF4-FFF2-40B4-BE49-F238E27FC236}">
                  <a16:creationId xmlns:a16="http://schemas.microsoft.com/office/drawing/2014/main" id="{E6A06C40-1F2D-4E46-A4D9-F3EB2973F86F}"/>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49" name="Group 748">
            <a:extLst>
              <a:ext uri="{FF2B5EF4-FFF2-40B4-BE49-F238E27FC236}">
                <a16:creationId xmlns:a16="http://schemas.microsoft.com/office/drawing/2014/main" id="{66138859-6776-CF4D-B6F4-EEBEE4EB7F6F}"/>
              </a:ext>
            </a:extLst>
          </p:cNvPr>
          <p:cNvGrpSpPr/>
          <p:nvPr/>
        </p:nvGrpSpPr>
        <p:grpSpPr>
          <a:xfrm>
            <a:off x="5597803" y="1751161"/>
            <a:ext cx="192104" cy="449024"/>
            <a:chOff x="5740607" y="5676695"/>
            <a:chExt cx="256139" cy="598698"/>
          </a:xfrm>
        </p:grpSpPr>
        <mc:AlternateContent xmlns:mc="http://schemas.openxmlformats.org/markup-compatibility/2006" xmlns:a14="http://schemas.microsoft.com/office/drawing/2010/main">
          <mc:Choice Requires="a14">
            <p:sp>
              <p:nvSpPr>
                <p:cNvPr id="750" name="TextBox 749">
                  <a:extLst>
                    <a:ext uri="{FF2B5EF4-FFF2-40B4-BE49-F238E27FC236}">
                      <a16:creationId xmlns:a16="http://schemas.microsoft.com/office/drawing/2014/main" id="{8D0CB9FA-7056-1143-B5AC-D0DA5627A529}"/>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750" name="TextBox 749">
                  <a:extLst>
                    <a:ext uri="{FF2B5EF4-FFF2-40B4-BE49-F238E27FC236}">
                      <a16:creationId xmlns:a16="http://schemas.microsoft.com/office/drawing/2014/main" id="{8D0CB9FA-7056-1143-B5AC-D0DA5627A529}"/>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7"/>
                  <a:stretch>
                    <a:fillRect l="-6061" b="-12500"/>
                  </a:stretch>
                </a:blipFill>
                <a:ln>
                  <a:solidFill>
                    <a:srgbClr val="FFD800"/>
                  </a:solidFill>
                </a:ln>
              </p:spPr>
              <p:txBody>
                <a:bodyPr/>
                <a:lstStyle/>
                <a:p>
                  <a:r>
                    <a:rPr lang="en-US">
                      <a:noFill/>
                    </a:rPr>
                    <a:t> </a:t>
                  </a:r>
                </a:p>
              </p:txBody>
            </p:sp>
          </mc:Fallback>
        </mc:AlternateContent>
        <p:cxnSp>
          <p:nvCxnSpPr>
            <p:cNvPr id="751" name="Straight Arrow Connector 750">
              <a:extLst>
                <a:ext uri="{FF2B5EF4-FFF2-40B4-BE49-F238E27FC236}">
                  <a16:creationId xmlns:a16="http://schemas.microsoft.com/office/drawing/2014/main" id="{62E519E5-46B9-5347-9192-1467E0E49940}"/>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752" name="Straight Arrow Connector 751">
              <a:extLst>
                <a:ext uri="{FF2B5EF4-FFF2-40B4-BE49-F238E27FC236}">
                  <a16:creationId xmlns:a16="http://schemas.microsoft.com/office/drawing/2014/main" id="{59FAE00F-FB87-BA46-810F-9939F4893408}"/>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3" name="Group 752">
            <a:extLst>
              <a:ext uri="{FF2B5EF4-FFF2-40B4-BE49-F238E27FC236}">
                <a16:creationId xmlns:a16="http://schemas.microsoft.com/office/drawing/2014/main" id="{22446B67-7F6A-834B-86F5-FE86F671F2DE}"/>
              </a:ext>
            </a:extLst>
          </p:cNvPr>
          <p:cNvGrpSpPr/>
          <p:nvPr/>
        </p:nvGrpSpPr>
        <p:grpSpPr>
          <a:xfrm>
            <a:off x="5926524" y="1751161"/>
            <a:ext cx="192104" cy="449024"/>
            <a:chOff x="5740607" y="5676695"/>
            <a:chExt cx="256139" cy="598698"/>
          </a:xfrm>
        </p:grpSpPr>
        <mc:AlternateContent xmlns:mc="http://schemas.openxmlformats.org/markup-compatibility/2006" xmlns:a14="http://schemas.microsoft.com/office/drawing/2010/main">
          <mc:Choice Requires="a14">
            <p:sp>
              <p:nvSpPr>
                <p:cNvPr id="754" name="TextBox 753">
                  <a:extLst>
                    <a:ext uri="{FF2B5EF4-FFF2-40B4-BE49-F238E27FC236}">
                      <a16:creationId xmlns:a16="http://schemas.microsoft.com/office/drawing/2014/main" id="{8268738D-1FA0-B144-ADC0-B7C051EC3CC7}"/>
                    </a:ext>
                  </a:extLst>
                </p:cNvPr>
                <p:cNvSpPr txBox="1"/>
                <p:nvPr/>
              </p:nvSpPr>
              <p:spPr>
                <a:xfrm>
                  <a:off x="5740607" y="5676695"/>
                  <a:ext cx="256139"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1</m:t>
                            </m:r>
                          </m:sub>
                        </m:sSub>
                      </m:oMath>
                    </m:oMathPara>
                  </a14:m>
                  <a:endParaRPr lang="de-DE" sz="1200" dirty="0"/>
                </a:p>
              </p:txBody>
            </p:sp>
          </mc:Choice>
          <mc:Fallback xmlns="">
            <p:sp>
              <p:nvSpPr>
                <p:cNvPr id="754" name="TextBox 753">
                  <a:extLst>
                    <a:ext uri="{FF2B5EF4-FFF2-40B4-BE49-F238E27FC236}">
                      <a16:creationId xmlns:a16="http://schemas.microsoft.com/office/drawing/2014/main" id="{8268738D-1FA0-B144-ADC0-B7C051EC3CC7}"/>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1"/>
                  <a:stretch>
                    <a:fillRect l="-2941" b="-12500"/>
                  </a:stretch>
                </a:blipFill>
                <a:ln>
                  <a:solidFill>
                    <a:srgbClr val="FFD800"/>
                  </a:solidFill>
                </a:ln>
              </p:spPr>
              <p:txBody>
                <a:bodyPr/>
                <a:lstStyle/>
                <a:p>
                  <a:r>
                    <a:rPr lang="en-US">
                      <a:noFill/>
                    </a:rPr>
                    <a:t> </a:t>
                  </a:r>
                </a:p>
              </p:txBody>
            </p:sp>
          </mc:Fallback>
        </mc:AlternateContent>
        <p:cxnSp>
          <p:nvCxnSpPr>
            <p:cNvPr id="755" name="Straight Arrow Connector 754">
              <a:extLst>
                <a:ext uri="{FF2B5EF4-FFF2-40B4-BE49-F238E27FC236}">
                  <a16:creationId xmlns:a16="http://schemas.microsoft.com/office/drawing/2014/main" id="{D15D3856-1D68-534D-8431-891F8CA25C75}"/>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756" name="Straight Arrow Connector 755">
              <a:extLst>
                <a:ext uri="{FF2B5EF4-FFF2-40B4-BE49-F238E27FC236}">
                  <a16:creationId xmlns:a16="http://schemas.microsoft.com/office/drawing/2014/main" id="{393F6D3A-81BF-F849-822D-F70E3A2358EB}"/>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9" name="Group 808">
            <a:extLst>
              <a:ext uri="{FF2B5EF4-FFF2-40B4-BE49-F238E27FC236}">
                <a16:creationId xmlns:a16="http://schemas.microsoft.com/office/drawing/2014/main" id="{9E5C0825-46CC-1F42-BDD9-0FCA617DA6C4}"/>
              </a:ext>
            </a:extLst>
          </p:cNvPr>
          <p:cNvGrpSpPr/>
          <p:nvPr/>
        </p:nvGrpSpPr>
        <p:grpSpPr>
          <a:xfrm>
            <a:off x="5746842" y="1319113"/>
            <a:ext cx="195695" cy="449024"/>
            <a:chOff x="5740607" y="5676695"/>
            <a:chExt cx="260927" cy="598698"/>
          </a:xfrm>
        </p:grpSpPr>
        <mc:AlternateContent xmlns:mc="http://schemas.openxmlformats.org/markup-compatibility/2006" xmlns:a14="http://schemas.microsoft.com/office/drawing/2010/main">
          <mc:Choice Requires="a14">
            <p:sp>
              <p:nvSpPr>
                <p:cNvPr id="810" name="TextBox 809">
                  <a:extLst>
                    <a:ext uri="{FF2B5EF4-FFF2-40B4-BE49-F238E27FC236}">
                      <a16:creationId xmlns:a16="http://schemas.microsoft.com/office/drawing/2014/main" id="{FDB5B292-C1DE-8A4F-9E83-077C30D5218E}"/>
                    </a:ext>
                  </a:extLst>
                </p:cNvPr>
                <p:cNvSpPr txBox="1"/>
                <p:nvPr/>
              </p:nvSpPr>
              <p:spPr>
                <a:xfrm>
                  <a:off x="5740607" y="5676695"/>
                  <a:ext cx="260927" cy="246221"/>
                </a:xfrm>
                <a:prstGeom prst="rect">
                  <a:avLst/>
                </a:prstGeom>
                <a:noFill/>
                <a:ln>
                  <a:solidFill>
                    <a:srgbClr val="FFD8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latin typeface="Cambria Math" panose="02040503050406030204" pitchFamily="18" charset="0"/>
                              </a:rPr>
                            </m:ctrlPr>
                          </m:sSubPr>
                          <m:e>
                            <m:r>
                              <a:rPr lang="de-DE" sz="1200" i="1">
                                <a:latin typeface="Cambria Math" panose="02040503050406030204" pitchFamily="18" charset="0"/>
                              </a:rPr>
                              <m:t>𝑥</m:t>
                            </m:r>
                          </m:e>
                          <m:sub>
                            <m:r>
                              <a:rPr lang="de-DE" sz="1200" i="1">
                                <a:latin typeface="Cambria Math" panose="02040503050406030204" pitchFamily="18" charset="0"/>
                              </a:rPr>
                              <m:t>2</m:t>
                            </m:r>
                          </m:sub>
                        </m:sSub>
                      </m:oMath>
                    </m:oMathPara>
                  </a14:m>
                  <a:endParaRPr lang="de-DE" sz="1200" dirty="0"/>
                </a:p>
              </p:txBody>
            </p:sp>
          </mc:Choice>
          <mc:Fallback xmlns="">
            <p:sp>
              <p:nvSpPr>
                <p:cNvPr id="810" name="TextBox 809">
                  <a:extLst>
                    <a:ext uri="{FF2B5EF4-FFF2-40B4-BE49-F238E27FC236}">
                      <a16:creationId xmlns:a16="http://schemas.microsoft.com/office/drawing/2014/main" id="{FDB5B292-C1DE-8A4F-9E83-077C30D5218E}"/>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0"/>
                  <a:stretch>
                    <a:fillRect l="-2941" b="-12500"/>
                  </a:stretch>
                </a:blipFill>
                <a:ln>
                  <a:solidFill>
                    <a:srgbClr val="FFD800"/>
                  </a:solidFill>
                </a:ln>
              </p:spPr>
              <p:txBody>
                <a:bodyPr/>
                <a:lstStyle/>
                <a:p>
                  <a:r>
                    <a:rPr lang="en-US">
                      <a:noFill/>
                    </a:rPr>
                    <a:t> </a:t>
                  </a:r>
                </a:p>
              </p:txBody>
            </p:sp>
          </mc:Fallback>
        </mc:AlternateContent>
        <p:cxnSp>
          <p:nvCxnSpPr>
            <p:cNvPr id="811" name="Straight Arrow Connector 810">
              <a:extLst>
                <a:ext uri="{FF2B5EF4-FFF2-40B4-BE49-F238E27FC236}">
                  <a16:creationId xmlns:a16="http://schemas.microsoft.com/office/drawing/2014/main" id="{C490F726-4BCD-4042-B07A-BBB27D3B0059}"/>
                </a:ext>
              </a:extLst>
            </p:cNvPr>
            <p:cNvCxnSpPr>
              <a:cxnSpLocks/>
            </p:cNvCxnSpPr>
            <p:nvPr/>
          </p:nvCxnSpPr>
          <p:spPr>
            <a:xfrm rot="1800000">
              <a:off x="5774903" y="5911099"/>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cxnSp>
          <p:nvCxnSpPr>
            <p:cNvPr id="812" name="Straight Arrow Connector 811">
              <a:extLst>
                <a:ext uri="{FF2B5EF4-FFF2-40B4-BE49-F238E27FC236}">
                  <a16:creationId xmlns:a16="http://schemas.microsoft.com/office/drawing/2014/main" id="{BCA9C6EE-17A6-354B-9949-67132CD8209F}"/>
                </a:ext>
              </a:extLst>
            </p:cNvPr>
            <p:cNvCxnSpPr>
              <a:cxnSpLocks/>
            </p:cNvCxnSpPr>
            <p:nvPr/>
          </p:nvCxnSpPr>
          <p:spPr>
            <a:xfrm rot="-1800000">
              <a:off x="5954903" y="5915393"/>
              <a:ext cx="0" cy="360000"/>
            </a:xfrm>
            <a:prstGeom prst="straightConnector1">
              <a:avLst/>
            </a:prstGeom>
            <a:ln>
              <a:solidFill>
                <a:srgbClr val="FFD8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0" name="Group 929">
            <a:extLst>
              <a:ext uri="{FF2B5EF4-FFF2-40B4-BE49-F238E27FC236}">
                <a16:creationId xmlns:a16="http://schemas.microsoft.com/office/drawing/2014/main" id="{4BB5644A-3506-3340-91C9-94B5E495C510}"/>
              </a:ext>
            </a:extLst>
          </p:cNvPr>
          <p:cNvGrpSpPr/>
          <p:nvPr/>
        </p:nvGrpSpPr>
        <p:grpSpPr>
          <a:xfrm>
            <a:off x="5370316" y="1412544"/>
            <a:ext cx="2496739" cy="3365348"/>
            <a:chOff x="4576032" y="1702716"/>
            <a:chExt cx="3328985" cy="4487130"/>
          </a:xfrm>
        </p:grpSpPr>
        <p:grpSp>
          <p:nvGrpSpPr>
            <p:cNvPr id="931" name="Group 930">
              <a:extLst>
                <a:ext uri="{FF2B5EF4-FFF2-40B4-BE49-F238E27FC236}">
                  <a16:creationId xmlns:a16="http://schemas.microsoft.com/office/drawing/2014/main" id="{D142BC8A-1D84-CD48-9BC2-2BC1EFE82D31}"/>
                </a:ext>
              </a:extLst>
            </p:cNvPr>
            <p:cNvGrpSpPr/>
            <p:nvPr/>
          </p:nvGrpSpPr>
          <p:grpSpPr>
            <a:xfrm>
              <a:off x="4576032" y="5591148"/>
              <a:ext cx="260927" cy="598698"/>
              <a:chOff x="5740607" y="5676695"/>
              <a:chExt cx="260927" cy="598698"/>
            </a:xfrm>
          </p:grpSpPr>
          <mc:AlternateContent xmlns:mc="http://schemas.openxmlformats.org/markup-compatibility/2006" xmlns:a14="http://schemas.microsoft.com/office/drawing/2010/main">
            <mc:Choice Requires="a14">
              <p:sp>
                <p:nvSpPr>
                  <p:cNvPr id="1072" name="TextBox 1071">
                    <a:extLst>
                      <a:ext uri="{FF2B5EF4-FFF2-40B4-BE49-F238E27FC236}">
                        <a16:creationId xmlns:a16="http://schemas.microsoft.com/office/drawing/2014/main" id="{C8F0ABA3-D4C2-2843-83BA-0A26B8F65260}"/>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72" name="TextBox 1071">
                    <a:extLst>
                      <a:ext uri="{FF2B5EF4-FFF2-40B4-BE49-F238E27FC236}">
                        <a16:creationId xmlns:a16="http://schemas.microsoft.com/office/drawing/2014/main" id="{C8F0ABA3-D4C2-2843-83BA-0A26B8F65260}"/>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2"/>
                    <a:stretch>
                      <a:fillRect l="-2941" b="-12500"/>
                    </a:stretch>
                  </a:blipFill>
                  <a:ln>
                    <a:solidFill>
                      <a:srgbClr val="00B050"/>
                    </a:solidFill>
                  </a:ln>
                </p:spPr>
                <p:txBody>
                  <a:bodyPr/>
                  <a:lstStyle/>
                  <a:p>
                    <a:r>
                      <a:rPr lang="en-US">
                        <a:noFill/>
                      </a:rPr>
                      <a:t> </a:t>
                    </a:r>
                  </a:p>
                </p:txBody>
              </p:sp>
            </mc:Fallback>
          </mc:AlternateContent>
          <p:cxnSp>
            <p:nvCxnSpPr>
              <p:cNvPr id="1073" name="Straight Arrow Connector 1072">
                <a:extLst>
                  <a:ext uri="{FF2B5EF4-FFF2-40B4-BE49-F238E27FC236}">
                    <a16:creationId xmlns:a16="http://schemas.microsoft.com/office/drawing/2014/main" id="{F1DF72E1-FEFC-4D48-8D60-12E7BCF6A953}"/>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74" name="Straight Arrow Connector 1073">
                <a:extLst>
                  <a:ext uri="{FF2B5EF4-FFF2-40B4-BE49-F238E27FC236}">
                    <a16:creationId xmlns:a16="http://schemas.microsoft.com/office/drawing/2014/main" id="{32A1F47D-DBC7-DD42-9626-0A98CB63840B}"/>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2" name="Group 931">
              <a:extLst>
                <a:ext uri="{FF2B5EF4-FFF2-40B4-BE49-F238E27FC236}">
                  <a16:creationId xmlns:a16="http://schemas.microsoft.com/office/drawing/2014/main" id="{733869DA-ED21-4341-BBD2-21271B8D7A9C}"/>
                </a:ext>
              </a:extLst>
            </p:cNvPr>
            <p:cNvGrpSpPr/>
            <p:nvPr/>
          </p:nvGrpSpPr>
          <p:grpSpPr>
            <a:xfrm>
              <a:off x="5014326" y="5591148"/>
              <a:ext cx="260927" cy="598698"/>
              <a:chOff x="5740607" y="5676695"/>
              <a:chExt cx="260927" cy="598698"/>
            </a:xfrm>
          </p:grpSpPr>
          <mc:AlternateContent xmlns:mc="http://schemas.openxmlformats.org/markup-compatibility/2006" xmlns:a14="http://schemas.microsoft.com/office/drawing/2010/main">
            <mc:Choice Requires="a14">
              <p:sp>
                <p:nvSpPr>
                  <p:cNvPr id="1069" name="TextBox 1068">
                    <a:extLst>
                      <a:ext uri="{FF2B5EF4-FFF2-40B4-BE49-F238E27FC236}">
                        <a16:creationId xmlns:a16="http://schemas.microsoft.com/office/drawing/2014/main" id="{5E8CFD90-5FFE-6D4B-8C01-3B4E12491DAA}"/>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69" name="TextBox 1068">
                    <a:extLst>
                      <a:ext uri="{FF2B5EF4-FFF2-40B4-BE49-F238E27FC236}">
                        <a16:creationId xmlns:a16="http://schemas.microsoft.com/office/drawing/2014/main" id="{5E8CFD90-5FFE-6D4B-8C01-3B4E12491DAA}"/>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2"/>
                    <a:stretch>
                      <a:fillRect l="-2941" b="-12500"/>
                    </a:stretch>
                  </a:blipFill>
                  <a:ln>
                    <a:solidFill>
                      <a:srgbClr val="00B050"/>
                    </a:solidFill>
                  </a:ln>
                </p:spPr>
                <p:txBody>
                  <a:bodyPr/>
                  <a:lstStyle/>
                  <a:p>
                    <a:r>
                      <a:rPr lang="en-US">
                        <a:noFill/>
                      </a:rPr>
                      <a:t> </a:t>
                    </a:r>
                  </a:p>
                </p:txBody>
              </p:sp>
            </mc:Fallback>
          </mc:AlternateContent>
          <p:cxnSp>
            <p:nvCxnSpPr>
              <p:cNvPr id="1070" name="Straight Arrow Connector 1069">
                <a:extLst>
                  <a:ext uri="{FF2B5EF4-FFF2-40B4-BE49-F238E27FC236}">
                    <a16:creationId xmlns:a16="http://schemas.microsoft.com/office/drawing/2014/main" id="{B482AA99-406D-5E40-B83C-567732D0F6F8}"/>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15889DF1-D08E-8C40-B5AE-0FAEF33DAAC2}"/>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3" name="Group 932">
              <a:extLst>
                <a:ext uri="{FF2B5EF4-FFF2-40B4-BE49-F238E27FC236}">
                  <a16:creationId xmlns:a16="http://schemas.microsoft.com/office/drawing/2014/main" id="{E874785A-1F7D-0E42-B3A5-294951E6CC79}"/>
                </a:ext>
              </a:extLst>
            </p:cNvPr>
            <p:cNvGrpSpPr/>
            <p:nvPr/>
          </p:nvGrpSpPr>
          <p:grpSpPr>
            <a:xfrm>
              <a:off x="5452620" y="5591148"/>
              <a:ext cx="260927" cy="598698"/>
              <a:chOff x="5740607" y="5676695"/>
              <a:chExt cx="260927" cy="598698"/>
            </a:xfrm>
          </p:grpSpPr>
          <mc:AlternateContent xmlns:mc="http://schemas.openxmlformats.org/markup-compatibility/2006" xmlns:a14="http://schemas.microsoft.com/office/drawing/2010/main">
            <mc:Choice Requires="a14">
              <p:sp>
                <p:nvSpPr>
                  <p:cNvPr id="1066" name="TextBox 1065">
                    <a:extLst>
                      <a:ext uri="{FF2B5EF4-FFF2-40B4-BE49-F238E27FC236}">
                        <a16:creationId xmlns:a16="http://schemas.microsoft.com/office/drawing/2014/main" id="{CD48812A-F725-4648-B24B-DC26B77455DD}"/>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66" name="TextBox 1065">
                    <a:extLst>
                      <a:ext uri="{FF2B5EF4-FFF2-40B4-BE49-F238E27FC236}">
                        <a16:creationId xmlns:a16="http://schemas.microsoft.com/office/drawing/2014/main" id="{CD48812A-F725-4648-B24B-DC26B77455DD}"/>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2"/>
                    <a:stretch>
                      <a:fillRect l="-2941" b="-12500"/>
                    </a:stretch>
                  </a:blipFill>
                  <a:ln>
                    <a:solidFill>
                      <a:srgbClr val="00B050"/>
                    </a:solidFill>
                  </a:ln>
                </p:spPr>
                <p:txBody>
                  <a:bodyPr/>
                  <a:lstStyle/>
                  <a:p>
                    <a:r>
                      <a:rPr lang="en-US">
                        <a:noFill/>
                      </a:rPr>
                      <a:t> </a:t>
                    </a:r>
                  </a:p>
                </p:txBody>
              </p:sp>
            </mc:Fallback>
          </mc:AlternateContent>
          <p:cxnSp>
            <p:nvCxnSpPr>
              <p:cNvPr id="1067" name="Straight Arrow Connector 1066">
                <a:extLst>
                  <a:ext uri="{FF2B5EF4-FFF2-40B4-BE49-F238E27FC236}">
                    <a16:creationId xmlns:a16="http://schemas.microsoft.com/office/drawing/2014/main" id="{C8E0C489-F971-774C-9818-C23D92054873}"/>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33A54155-3F20-924C-BDDC-A2A681BD14D7}"/>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4" name="Group 933">
              <a:extLst>
                <a:ext uri="{FF2B5EF4-FFF2-40B4-BE49-F238E27FC236}">
                  <a16:creationId xmlns:a16="http://schemas.microsoft.com/office/drawing/2014/main" id="{6EF2D443-0ABD-F443-BFC3-8CEF5CB78AAF}"/>
                </a:ext>
              </a:extLst>
            </p:cNvPr>
            <p:cNvGrpSpPr/>
            <p:nvPr/>
          </p:nvGrpSpPr>
          <p:grpSpPr>
            <a:xfrm>
              <a:off x="5890914" y="5591148"/>
              <a:ext cx="260927" cy="598698"/>
              <a:chOff x="5740607" y="5676695"/>
              <a:chExt cx="260927" cy="598698"/>
            </a:xfrm>
          </p:grpSpPr>
          <mc:AlternateContent xmlns:mc="http://schemas.openxmlformats.org/markup-compatibility/2006" xmlns:a14="http://schemas.microsoft.com/office/drawing/2010/main">
            <mc:Choice Requires="a14">
              <p:sp>
                <p:nvSpPr>
                  <p:cNvPr id="1063" name="TextBox 1062">
                    <a:extLst>
                      <a:ext uri="{FF2B5EF4-FFF2-40B4-BE49-F238E27FC236}">
                        <a16:creationId xmlns:a16="http://schemas.microsoft.com/office/drawing/2014/main" id="{A30DCFF2-E6FB-574F-905E-99AB964CAF6D}"/>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63" name="TextBox 1062">
                    <a:extLst>
                      <a:ext uri="{FF2B5EF4-FFF2-40B4-BE49-F238E27FC236}">
                        <a16:creationId xmlns:a16="http://schemas.microsoft.com/office/drawing/2014/main" id="{A30DCFF2-E6FB-574F-905E-99AB964CAF6D}"/>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2"/>
                    <a:stretch>
                      <a:fillRect l="-2941" b="-12500"/>
                    </a:stretch>
                  </a:blipFill>
                  <a:ln>
                    <a:solidFill>
                      <a:srgbClr val="00B050"/>
                    </a:solidFill>
                  </a:ln>
                </p:spPr>
                <p:txBody>
                  <a:bodyPr/>
                  <a:lstStyle/>
                  <a:p>
                    <a:r>
                      <a:rPr lang="en-US">
                        <a:noFill/>
                      </a:rPr>
                      <a:t> </a:t>
                    </a:r>
                  </a:p>
                </p:txBody>
              </p:sp>
            </mc:Fallback>
          </mc:AlternateContent>
          <p:cxnSp>
            <p:nvCxnSpPr>
              <p:cNvPr id="1064" name="Straight Arrow Connector 1063">
                <a:extLst>
                  <a:ext uri="{FF2B5EF4-FFF2-40B4-BE49-F238E27FC236}">
                    <a16:creationId xmlns:a16="http://schemas.microsoft.com/office/drawing/2014/main" id="{6B68F290-A8D8-5043-9A90-046B28F83D94}"/>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D59B87B8-E9BE-AD42-B8C4-11007E24F55B}"/>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5" name="Group 934">
              <a:extLst>
                <a:ext uri="{FF2B5EF4-FFF2-40B4-BE49-F238E27FC236}">
                  <a16:creationId xmlns:a16="http://schemas.microsoft.com/office/drawing/2014/main" id="{8E96AFCC-5097-084F-8E0D-D856D7E98DF9}"/>
                </a:ext>
              </a:extLst>
            </p:cNvPr>
            <p:cNvGrpSpPr/>
            <p:nvPr/>
          </p:nvGrpSpPr>
          <p:grpSpPr>
            <a:xfrm>
              <a:off x="6329208" y="5591148"/>
              <a:ext cx="260927" cy="598698"/>
              <a:chOff x="5740607" y="5676695"/>
              <a:chExt cx="260927" cy="598698"/>
            </a:xfrm>
          </p:grpSpPr>
          <mc:AlternateContent xmlns:mc="http://schemas.openxmlformats.org/markup-compatibility/2006" xmlns:a14="http://schemas.microsoft.com/office/drawing/2010/main">
            <mc:Choice Requires="a14">
              <p:sp>
                <p:nvSpPr>
                  <p:cNvPr id="1060" name="TextBox 1059">
                    <a:extLst>
                      <a:ext uri="{FF2B5EF4-FFF2-40B4-BE49-F238E27FC236}">
                        <a16:creationId xmlns:a16="http://schemas.microsoft.com/office/drawing/2014/main" id="{B02B5D57-2E9D-5C41-8C76-B92D62AB7C3C}"/>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60" name="TextBox 1059">
                    <a:extLst>
                      <a:ext uri="{FF2B5EF4-FFF2-40B4-BE49-F238E27FC236}">
                        <a16:creationId xmlns:a16="http://schemas.microsoft.com/office/drawing/2014/main" id="{B02B5D57-2E9D-5C41-8C76-B92D62AB7C3C}"/>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3"/>
                    <a:stretch>
                      <a:fillRect l="-5882" b="-12500"/>
                    </a:stretch>
                  </a:blipFill>
                  <a:ln>
                    <a:solidFill>
                      <a:srgbClr val="00B050"/>
                    </a:solidFill>
                  </a:ln>
                </p:spPr>
                <p:txBody>
                  <a:bodyPr/>
                  <a:lstStyle/>
                  <a:p>
                    <a:r>
                      <a:rPr lang="en-US">
                        <a:noFill/>
                      </a:rPr>
                      <a:t> </a:t>
                    </a:r>
                  </a:p>
                </p:txBody>
              </p:sp>
            </mc:Fallback>
          </mc:AlternateContent>
          <p:cxnSp>
            <p:nvCxnSpPr>
              <p:cNvPr id="1061" name="Straight Arrow Connector 1060">
                <a:extLst>
                  <a:ext uri="{FF2B5EF4-FFF2-40B4-BE49-F238E27FC236}">
                    <a16:creationId xmlns:a16="http://schemas.microsoft.com/office/drawing/2014/main" id="{47C74E06-FD5E-3E42-9300-DC5D6C0B8CD3}"/>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3A0252B8-0C44-9647-92EC-C31FD3432B79}"/>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6" name="Group 935">
              <a:extLst>
                <a:ext uri="{FF2B5EF4-FFF2-40B4-BE49-F238E27FC236}">
                  <a16:creationId xmlns:a16="http://schemas.microsoft.com/office/drawing/2014/main" id="{683E962B-DC2A-664B-ABF9-081B3F95831C}"/>
                </a:ext>
              </a:extLst>
            </p:cNvPr>
            <p:cNvGrpSpPr/>
            <p:nvPr/>
          </p:nvGrpSpPr>
          <p:grpSpPr>
            <a:xfrm>
              <a:off x="6767502" y="5591148"/>
              <a:ext cx="260927" cy="598698"/>
              <a:chOff x="5740607" y="5676695"/>
              <a:chExt cx="260927" cy="598698"/>
            </a:xfrm>
          </p:grpSpPr>
          <mc:AlternateContent xmlns:mc="http://schemas.openxmlformats.org/markup-compatibility/2006" xmlns:a14="http://schemas.microsoft.com/office/drawing/2010/main">
            <mc:Choice Requires="a14">
              <p:sp>
                <p:nvSpPr>
                  <p:cNvPr id="1057" name="TextBox 1056">
                    <a:extLst>
                      <a:ext uri="{FF2B5EF4-FFF2-40B4-BE49-F238E27FC236}">
                        <a16:creationId xmlns:a16="http://schemas.microsoft.com/office/drawing/2014/main" id="{8443F089-759E-6944-AE7F-3A64AEC206FE}"/>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57" name="TextBox 1056">
                    <a:extLst>
                      <a:ext uri="{FF2B5EF4-FFF2-40B4-BE49-F238E27FC236}">
                        <a16:creationId xmlns:a16="http://schemas.microsoft.com/office/drawing/2014/main" id="{8443F089-759E-6944-AE7F-3A64AEC206FE}"/>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3"/>
                    <a:stretch>
                      <a:fillRect l="-5882" b="-12500"/>
                    </a:stretch>
                  </a:blipFill>
                  <a:ln>
                    <a:solidFill>
                      <a:srgbClr val="00B050"/>
                    </a:solidFill>
                  </a:ln>
                </p:spPr>
                <p:txBody>
                  <a:bodyPr/>
                  <a:lstStyle/>
                  <a:p>
                    <a:r>
                      <a:rPr lang="en-US">
                        <a:noFill/>
                      </a:rPr>
                      <a:t> </a:t>
                    </a:r>
                  </a:p>
                </p:txBody>
              </p:sp>
            </mc:Fallback>
          </mc:AlternateContent>
          <p:cxnSp>
            <p:nvCxnSpPr>
              <p:cNvPr id="1058" name="Straight Arrow Connector 1057">
                <a:extLst>
                  <a:ext uri="{FF2B5EF4-FFF2-40B4-BE49-F238E27FC236}">
                    <a16:creationId xmlns:a16="http://schemas.microsoft.com/office/drawing/2014/main" id="{72AB1FB0-0E09-A641-B059-0B9921765CF2}"/>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59" name="Straight Arrow Connector 1058">
                <a:extLst>
                  <a:ext uri="{FF2B5EF4-FFF2-40B4-BE49-F238E27FC236}">
                    <a16:creationId xmlns:a16="http://schemas.microsoft.com/office/drawing/2014/main" id="{15CC9079-56D6-4D4F-9695-C3FF3203C4C1}"/>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7" name="Group 936">
              <a:extLst>
                <a:ext uri="{FF2B5EF4-FFF2-40B4-BE49-F238E27FC236}">
                  <a16:creationId xmlns:a16="http://schemas.microsoft.com/office/drawing/2014/main" id="{46883C8E-88A1-F242-AADB-1B1E535D314F}"/>
                </a:ext>
              </a:extLst>
            </p:cNvPr>
            <p:cNvGrpSpPr/>
            <p:nvPr/>
          </p:nvGrpSpPr>
          <p:grpSpPr>
            <a:xfrm>
              <a:off x="7205796" y="5591148"/>
              <a:ext cx="260927" cy="598698"/>
              <a:chOff x="5740607" y="5676695"/>
              <a:chExt cx="260927" cy="598698"/>
            </a:xfrm>
          </p:grpSpPr>
          <mc:AlternateContent xmlns:mc="http://schemas.openxmlformats.org/markup-compatibility/2006" xmlns:a14="http://schemas.microsoft.com/office/drawing/2010/main">
            <mc:Choice Requires="a14">
              <p:sp>
                <p:nvSpPr>
                  <p:cNvPr id="1054" name="TextBox 1053">
                    <a:extLst>
                      <a:ext uri="{FF2B5EF4-FFF2-40B4-BE49-F238E27FC236}">
                        <a16:creationId xmlns:a16="http://schemas.microsoft.com/office/drawing/2014/main" id="{C13702C0-5163-4F4A-9312-7632E62380AD}"/>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54" name="TextBox 1053">
                    <a:extLst>
                      <a:ext uri="{FF2B5EF4-FFF2-40B4-BE49-F238E27FC236}">
                        <a16:creationId xmlns:a16="http://schemas.microsoft.com/office/drawing/2014/main" id="{C13702C0-5163-4F4A-9312-7632E62380AD}"/>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3"/>
                    <a:stretch>
                      <a:fillRect l="-5882" b="-12500"/>
                    </a:stretch>
                  </a:blipFill>
                  <a:ln>
                    <a:solidFill>
                      <a:srgbClr val="00B050"/>
                    </a:solidFill>
                  </a:ln>
                </p:spPr>
                <p:txBody>
                  <a:bodyPr/>
                  <a:lstStyle/>
                  <a:p>
                    <a:r>
                      <a:rPr lang="en-US">
                        <a:noFill/>
                      </a:rPr>
                      <a:t> </a:t>
                    </a:r>
                  </a:p>
                </p:txBody>
              </p:sp>
            </mc:Fallback>
          </mc:AlternateContent>
          <p:cxnSp>
            <p:nvCxnSpPr>
              <p:cNvPr id="1055" name="Straight Arrow Connector 1054">
                <a:extLst>
                  <a:ext uri="{FF2B5EF4-FFF2-40B4-BE49-F238E27FC236}">
                    <a16:creationId xmlns:a16="http://schemas.microsoft.com/office/drawing/2014/main" id="{AF50E91E-C9F3-ED44-8270-7A1D9EA24D3C}"/>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56" name="Straight Arrow Connector 1055">
                <a:extLst>
                  <a:ext uri="{FF2B5EF4-FFF2-40B4-BE49-F238E27FC236}">
                    <a16:creationId xmlns:a16="http://schemas.microsoft.com/office/drawing/2014/main" id="{16768DF8-F478-8447-8636-21F51E25CF01}"/>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8" name="Group 937">
              <a:extLst>
                <a:ext uri="{FF2B5EF4-FFF2-40B4-BE49-F238E27FC236}">
                  <a16:creationId xmlns:a16="http://schemas.microsoft.com/office/drawing/2014/main" id="{285868AD-7278-E14A-AAC2-825D9CAC6440}"/>
                </a:ext>
              </a:extLst>
            </p:cNvPr>
            <p:cNvGrpSpPr/>
            <p:nvPr/>
          </p:nvGrpSpPr>
          <p:grpSpPr>
            <a:xfrm>
              <a:off x="7644090" y="5591148"/>
              <a:ext cx="260927" cy="598698"/>
              <a:chOff x="5740607" y="5676695"/>
              <a:chExt cx="260927" cy="598698"/>
            </a:xfrm>
          </p:grpSpPr>
          <mc:AlternateContent xmlns:mc="http://schemas.openxmlformats.org/markup-compatibility/2006" xmlns:a14="http://schemas.microsoft.com/office/drawing/2010/main">
            <mc:Choice Requires="a14">
              <p:sp>
                <p:nvSpPr>
                  <p:cNvPr id="1051" name="TextBox 1050">
                    <a:extLst>
                      <a:ext uri="{FF2B5EF4-FFF2-40B4-BE49-F238E27FC236}">
                        <a16:creationId xmlns:a16="http://schemas.microsoft.com/office/drawing/2014/main" id="{269C3E88-0B32-1641-A4A1-85DCF897EAF0}"/>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51" name="TextBox 1050">
                    <a:extLst>
                      <a:ext uri="{FF2B5EF4-FFF2-40B4-BE49-F238E27FC236}">
                        <a16:creationId xmlns:a16="http://schemas.microsoft.com/office/drawing/2014/main" id="{269C3E88-0B32-1641-A4A1-85DCF897EAF0}"/>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3"/>
                    <a:stretch>
                      <a:fillRect l="-5882" b="-12500"/>
                    </a:stretch>
                  </a:blipFill>
                  <a:ln>
                    <a:solidFill>
                      <a:srgbClr val="00B050"/>
                    </a:solidFill>
                  </a:ln>
                </p:spPr>
                <p:txBody>
                  <a:bodyPr/>
                  <a:lstStyle/>
                  <a:p>
                    <a:r>
                      <a:rPr lang="en-US">
                        <a:noFill/>
                      </a:rPr>
                      <a:t> </a:t>
                    </a:r>
                  </a:p>
                </p:txBody>
              </p:sp>
            </mc:Fallback>
          </mc:AlternateContent>
          <p:cxnSp>
            <p:nvCxnSpPr>
              <p:cNvPr id="1052" name="Straight Arrow Connector 1051">
                <a:extLst>
                  <a:ext uri="{FF2B5EF4-FFF2-40B4-BE49-F238E27FC236}">
                    <a16:creationId xmlns:a16="http://schemas.microsoft.com/office/drawing/2014/main" id="{6D26FE5C-D2FD-CE4C-940E-E804AD74679C}"/>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53" name="Straight Arrow Connector 1052">
                <a:extLst>
                  <a:ext uri="{FF2B5EF4-FFF2-40B4-BE49-F238E27FC236}">
                    <a16:creationId xmlns:a16="http://schemas.microsoft.com/office/drawing/2014/main" id="{C4FBFEE7-B92E-6A4D-BF47-7617AF27AFD9}"/>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39" name="Group 938">
              <a:extLst>
                <a:ext uri="{FF2B5EF4-FFF2-40B4-BE49-F238E27FC236}">
                  <a16:creationId xmlns:a16="http://schemas.microsoft.com/office/drawing/2014/main" id="{88D2346D-1552-8E4F-846A-DE51123B25F9}"/>
                </a:ext>
              </a:extLst>
            </p:cNvPr>
            <p:cNvGrpSpPr/>
            <p:nvPr/>
          </p:nvGrpSpPr>
          <p:grpSpPr>
            <a:xfrm>
              <a:off x="4777118" y="5070492"/>
              <a:ext cx="256139" cy="598698"/>
              <a:chOff x="5740607" y="5676695"/>
              <a:chExt cx="256139" cy="598698"/>
            </a:xfrm>
          </p:grpSpPr>
          <mc:AlternateContent xmlns:mc="http://schemas.openxmlformats.org/markup-compatibility/2006" xmlns:a14="http://schemas.microsoft.com/office/drawing/2010/main">
            <mc:Choice Requires="a14">
              <p:sp>
                <p:nvSpPr>
                  <p:cNvPr id="1048" name="TextBox 1047">
                    <a:extLst>
                      <a:ext uri="{FF2B5EF4-FFF2-40B4-BE49-F238E27FC236}">
                        <a16:creationId xmlns:a16="http://schemas.microsoft.com/office/drawing/2014/main" id="{A0AAE020-EE10-3940-A574-702510DC3DE3}"/>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1048" name="TextBox 1047">
                    <a:extLst>
                      <a:ext uri="{FF2B5EF4-FFF2-40B4-BE49-F238E27FC236}">
                        <a16:creationId xmlns:a16="http://schemas.microsoft.com/office/drawing/2014/main" id="{A0AAE020-EE10-3940-A574-702510DC3DE3}"/>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4"/>
                    <a:stretch>
                      <a:fillRect l="-6061" b="-12500"/>
                    </a:stretch>
                  </a:blipFill>
                  <a:ln>
                    <a:solidFill>
                      <a:srgbClr val="00B050"/>
                    </a:solidFill>
                  </a:ln>
                </p:spPr>
                <p:txBody>
                  <a:bodyPr/>
                  <a:lstStyle/>
                  <a:p>
                    <a:r>
                      <a:rPr lang="en-US">
                        <a:noFill/>
                      </a:rPr>
                      <a:t> </a:t>
                    </a:r>
                  </a:p>
                </p:txBody>
              </p:sp>
            </mc:Fallback>
          </mc:AlternateContent>
          <p:cxnSp>
            <p:nvCxnSpPr>
              <p:cNvPr id="1049" name="Straight Arrow Connector 1048">
                <a:extLst>
                  <a:ext uri="{FF2B5EF4-FFF2-40B4-BE49-F238E27FC236}">
                    <a16:creationId xmlns:a16="http://schemas.microsoft.com/office/drawing/2014/main" id="{10EB208B-117B-2645-ACED-05A28BA6A168}"/>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50" name="Straight Arrow Connector 1049">
                <a:extLst>
                  <a:ext uri="{FF2B5EF4-FFF2-40B4-BE49-F238E27FC236}">
                    <a16:creationId xmlns:a16="http://schemas.microsoft.com/office/drawing/2014/main" id="{18E08A37-194F-984D-8BAB-E14D0F2D06F7}"/>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0" name="Group 939">
              <a:extLst>
                <a:ext uri="{FF2B5EF4-FFF2-40B4-BE49-F238E27FC236}">
                  <a16:creationId xmlns:a16="http://schemas.microsoft.com/office/drawing/2014/main" id="{13ECB884-C373-4F4D-AC9F-A2B8404D1911}"/>
                </a:ext>
              </a:extLst>
            </p:cNvPr>
            <p:cNvGrpSpPr/>
            <p:nvPr/>
          </p:nvGrpSpPr>
          <p:grpSpPr>
            <a:xfrm>
              <a:off x="5215412" y="5070492"/>
              <a:ext cx="256139" cy="598698"/>
              <a:chOff x="5740607" y="5676695"/>
              <a:chExt cx="256139" cy="598698"/>
            </a:xfrm>
          </p:grpSpPr>
          <mc:AlternateContent xmlns:mc="http://schemas.openxmlformats.org/markup-compatibility/2006" xmlns:a14="http://schemas.microsoft.com/office/drawing/2010/main">
            <mc:Choice Requires="a14">
              <p:sp>
                <p:nvSpPr>
                  <p:cNvPr id="1045" name="TextBox 1044">
                    <a:extLst>
                      <a:ext uri="{FF2B5EF4-FFF2-40B4-BE49-F238E27FC236}">
                        <a16:creationId xmlns:a16="http://schemas.microsoft.com/office/drawing/2014/main" id="{33380282-EC71-6946-83F2-8447CE617A9D}"/>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1045" name="TextBox 1044">
                    <a:extLst>
                      <a:ext uri="{FF2B5EF4-FFF2-40B4-BE49-F238E27FC236}">
                        <a16:creationId xmlns:a16="http://schemas.microsoft.com/office/drawing/2014/main" id="{33380282-EC71-6946-83F2-8447CE617A9D}"/>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4"/>
                    <a:stretch>
                      <a:fillRect l="-6061" b="-12500"/>
                    </a:stretch>
                  </a:blipFill>
                  <a:ln>
                    <a:solidFill>
                      <a:srgbClr val="00B050"/>
                    </a:solidFill>
                  </a:ln>
                </p:spPr>
                <p:txBody>
                  <a:bodyPr/>
                  <a:lstStyle/>
                  <a:p>
                    <a:r>
                      <a:rPr lang="en-US">
                        <a:noFill/>
                      </a:rPr>
                      <a:t> </a:t>
                    </a:r>
                  </a:p>
                </p:txBody>
              </p:sp>
            </mc:Fallback>
          </mc:AlternateContent>
          <p:cxnSp>
            <p:nvCxnSpPr>
              <p:cNvPr id="1046" name="Straight Arrow Connector 1045">
                <a:extLst>
                  <a:ext uri="{FF2B5EF4-FFF2-40B4-BE49-F238E27FC236}">
                    <a16:creationId xmlns:a16="http://schemas.microsoft.com/office/drawing/2014/main" id="{84D94B78-B000-3C4C-BFCF-EC3D391DFFAA}"/>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47" name="Straight Arrow Connector 1046">
                <a:extLst>
                  <a:ext uri="{FF2B5EF4-FFF2-40B4-BE49-F238E27FC236}">
                    <a16:creationId xmlns:a16="http://schemas.microsoft.com/office/drawing/2014/main" id="{FA355FC9-8C41-BE4C-890A-C81E66F90B7D}"/>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1" name="Group 940">
              <a:extLst>
                <a:ext uri="{FF2B5EF4-FFF2-40B4-BE49-F238E27FC236}">
                  <a16:creationId xmlns:a16="http://schemas.microsoft.com/office/drawing/2014/main" id="{7ED5A291-F5D7-BA45-A72D-E3B447884441}"/>
                </a:ext>
              </a:extLst>
            </p:cNvPr>
            <p:cNvGrpSpPr/>
            <p:nvPr/>
          </p:nvGrpSpPr>
          <p:grpSpPr>
            <a:xfrm>
              <a:off x="5653706" y="5070492"/>
              <a:ext cx="256139" cy="598698"/>
              <a:chOff x="5740607" y="5676695"/>
              <a:chExt cx="256139" cy="598698"/>
            </a:xfrm>
          </p:grpSpPr>
          <mc:AlternateContent xmlns:mc="http://schemas.openxmlformats.org/markup-compatibility/2006" xmlns:a14="http://schemas.microsoft.com/office/drawing/2010/main">
            <mc:Choice Requires="a14">
              <p:sp>
                <p:nvSpPr>
                  <p:cNvPr id="1042" name="TextBox 1041">
                    <a:extLst>
                      <a:ext uri="{FF2B5EF4-FFF2-40B4-BE49-F238E27FC236}">
                        <a16:creationId xmlns:a16="http://schemas.microsoft.com/office/drawing/2014/main" id="{ACD2A270-9E63-4746-85A9-2883952CA729}"/>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1042" name="TextBox 1041">
                    <a:extLst>
                      <a:ext uri="{FF2B5EF4-FFF2-40B4-BE49-F238E27FC236}">
                        <a16:creationId xmlns:a16="http://schemas.microsoft.com/office/drawing/2014/main" id="{ACD2A270-9E63-4746-85A9-2883952CA729}"/>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4"/>
                    <a:stretch>
                      <a:fillRect l="-6061" b="-12500"/>
                    </a:stretch>
                  </a:blipFill>
                  <a:ln>
                    <a:solidFill>
                      <a:srgbClr val="00B050"/>
                    </a:solidFill>
                  </a:ln>
                </p:spPr>
                <p:txBody>
                  <a:bodyPr/>
                  <a:lstStyle/>
                  <a:p>
                    <a:r>
                      <a:rPr lang="en-US">
                        <a:noFill/>
                      </a:rPr>
                      <a:t> </a:t>
                    </a:r>
                  </a:p>
                </p:txBody>
              </p:sp>
            </mc:Fallback>
          </mc:AlternateContent>
          <p:cxnSp>
            <p:nvCxnSpPr>
              <p:cNvPr id="1043" name="Straight Arrow Connector 1042">
                <a:extLst>
                  <a:ext uri="{FF2B5EF4-FFF2-40B4-BE49-F238E27FC236}">
                    <a16:creationId xmlns:a16="http://schemas.microsoft.com/office/drawing/2014/main" id="{C78882DE-E4C9-3F4E-9F5B-D0D8B9D59737}"/>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44" name="Straight Arrow Connector 1043">
                <a:extLst>
                  <a:ext uri="{FF2B5EF4-FFF2-40B4-BE49-F238E27FC236}">
                    <a16:creationId xmlns:a16="http://schemas.microsoft.com/office/drawing/2014/main" id="{B38D6506-F4A1-0F44-929B-9E5EED22D774}"/>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2" name="Group 941">
              <a:extLst>
                <a:ext uri="{FF2B5EF4-FFF2-40B4-BE49-F238E27FC236}">
                  <a16:creationId xmlns:a16="http://schemas.microsoft.com/office/drawing/2014/main" id="{B4514AFD-4170-3949-B15A-D4A1B837A601}"/>
                </a:ext>
              </a:extLst>
            </p:cNvPr>
            <p:cNvGrpSpPr/>
            <p:nvPr/>
          </p:nvGrpSpPr>
          <p:grpSpPr>
            <a:xfrm>
              <a:off x="6092000" y="5070492"/>
              <a:ext cx="256139" cy="598698"/>
              <a:chOff x="5740607" y="5676695"/>
              <a:chExt cx="256139" cy="598698"/>
            </a:xfrm>
          </p:grpSpPr>
          <mc:AlternateContent xmlns:mc="http://schemas.openxmlformats.org/markup-compatibility/2006" xmlns:a14="http://schemas.microsoft.com/office/drawing/2010/main">
            <mc:Choice Requires="a14">
              <p:sp>
                <p:nvSpPr>
                  <p:cNvPr id="1039" name="TextBox 1038">
                    <a:extLst>
                      <a:ext uri="{FF2B5EF4-FFF2-40B4-BE49-F238E27FC236}">
                        <a16:creationId xmlns:a16="http://schemas.microsoft.com/office/drawing/2014/main" id="{D43EA20C-A35B-D245-84B2-62FD3DE0F5B8}"/>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1039" name="TextBox 1038">
                    <a:extLst>
                      <a:ext uri="{FF2B5EF4-FFF2-40B4-BE49-F238E27FC236}">
                        <a16:creationId xmlns:a16="http://schemas.microsoft.com/office/drawing/2014/main" id="{D43EA20C-A35B-D245-84B2-62FD3DE0F5B8}"/>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4"/>
                    <a:stretch>
                      <a:fillRect l="-6061" b="-12500"/>
                    </a:stretch>
                  </a:blipFill>
                  <a:ln>
                    <a:solidFill>
                      <a:srgbClr val="00B050"/>
                    </a:solidFill>
                  </a:ln>
                </p:spPr>
                <p:txBody>
                  <a:bodyPr/>
                  <a:lstStyle/>
                  <a:p>
                    <a:r>
                      <a:rPr lang="en-US">
                        <a:noFill/>
                      </a:rPr>
                      <a:t> </a:t>
                    </a:r>
                  </a:p>
                </p:txBody>
              </p:sp>
            </mc:Fallback>
          </mc:AlternateContent>
          <p:cxnSp>
            <p:nvCxnSpPr>
              <p:cNvPr id="1040" name="Straight Arrow Connector 1039">
                <a:extLst>
                  <a:ext uri="{FF2B5EF4-FFF2-40B4-BE49-F238E27FC236}">
                    <a16:creationId xmlns:a16="http://schemas.microsoft.com/office/drawing/2014/main" id="{A95C6ED0-FB2A-0A4C-83D9-B0FB4E3D824A}"/>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41" name="Straight Arrow Connector 1040">
                <a:extLst>
                  <a:ext uri="{FF2B5EF4-FFF2-40B4-BE49-F238E27FC236}">
                    <a16:creationId xmlns:a16="http://schemas.microsoft.com/office/drawing/2014/main" id="{82034F8E-C147-B843-8CAB-A8B2960DA5FC}"/>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3" name="Group 942">
              <a:extLst>
                <a:ext uri="{FF2B5EF4-FFF2-40B4-BE49-F238E27FC236}">
                  <a16:creationId xmlns:a16="http://schemas.microsoft.com/office/drawing/2014/main" id="{A0C338A0-A817-8D4A-82CE-CADCC3EBD1CA}"/>
                </a:ext>
              </a:extLst>
            </p:cNvPr>
            <p:cNvGrpSpPr/>
            <p:nvPr/>
          </p:nvGrpSpPr>
          <p:grpSpPr>
            <a:xfrm>
              <a:off x="6530294" y="5070492"/>
              <a:ext cx="256139" cy="598698"/>
              <a:chOff x="5740607" y="5676695"/>
              <a:chExt cx="256139" cy="598698"/>
            </a:xfrm>
          </p:grpSpPr>
          <mc:AlternateContent xmlns:mc="http://schemas.openxmlformats.org/markup-compatibility/2006" xmlns:a14="http://schemas.microsoft.com/office/drawing/2010/main">
            <mc:Choice Requires="a14">
              <p:sp>
                <p:nvSpPr>
                  <p:cNvPr id="1036" name="TextBox 1035">
                    <a:extLst>
                      <a:ext uri="{FF2B5EF4-FFF2-40B4-BE49-F238E27FC236}">
                        <a16:creationId xmlns:a16="http://schemas.microsoft.com/office/drawing/2014/main" id="{C97A13AC-C6A7-184D-BB26-D7BA4169A364}"/>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1036" name="TextBox 1035">
                    <a:extLst>
                      <a:ext uri="{FF2B5EF4-FFF2-40B4-BE49-F238E27FC236}">
                        <a16:creationId xmlns:a16="http://schemas.microsoft.com/office/drawing/2014/main" id="{C97A13AC-C6A7-184D-BB26-D7BA4169A364}"/>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4"/>
                    <a:stretch>
                      <a:fillRect l="-6061" b="-12500"/>
                    </a:stretch>
                  </a:blipFill>
                  <a:ln>
                    <a:solidFill>
                      <a:srgbClr val="00B050"/>
                    </a:solidFill>
                  </a:ln>
                </p:spPr>
                <p:txBody>
                  <a:bodyPr/>
                  <a:lstStyle/>
                  <a:p>
                    <a:r>
                      <a:rPr lang="en-US">
                        <a:noFill/>
                      </a:rPr>
                      <a:t> </a:t>
                    </a:r>
                  </a:p>
                </p:txBody>
              </p:sp>
            </mc:Fallback>
          </mc:AlternateContent>
          <p:cxnSp>
            <p:nvCxnSpPr>
              <p:cNvPr id="1037" name="Straight Arrow Connector 1036">
                <a:extLst>
                  <a:ext uri="{FF2B5EF4-FFF2-40B4-BE49-F238E27FC236}">
                    <a16:creationId xmlns:a16="http://schemas.microsoft.com/office/drawing/2014/main" id="{1D28CD85-3EDB-0D4A-BC31-B3785C4F1412}"/>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38" name="Straight Arrow Connector 1037">
                <a:extLst>
                  <a:ext uri="{FF2B5EF4-FFF2-40B4-BE49-F238E27FC236}">
                    <a16:creationId xmlns:a16="http://schemas.microsoft.com/office/drawing/2014/main" id="{C245DAE5-A6D9-944E-8C7A-4697DD9C3E10}"/>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4" name="Group 943">
              <a:extLst>
                <a:ext uri="{FF2B5EF4-FFF2-40B4-BE49-F238E27FC236}">
                  <a16:creationId xmlns:a16="http://schemas.microsoft.com/office/drawing/2014/main" id="{4342ED89-93E6-AC4D-ADAC-729BECC2966F}"/>
                </a:ext>
              </a:extLst>
            </p:cNvPr>
            <p:cNvGrpSpPr/>
            <p:nvPr/>
          </p:nvGrpSpPr>
          <p:grpSpPr>
            <a:xfrm>
              <a:off x="6968588" y="5070492"/>
              <a:ext cx="256139" cy="598698"/>
              <a:chOff x="5740607" y="5676695"/>
              <a:chExt cx="256139" cy="598698"/>
            </a:xfrm>
          </p:grpSpPr>
          <mc:AlternateContent xmlns:mc="http://schemas.openxmlformats.org/markup-compatibility/2006" xmlns:a14="http://schemas.microsoft.com/office/drawing/2010/main">
            <mc:Choice Requires="a14">
              <p:sp>
                <p:nvSpPr>
                  <p:cNvPr id="1033" name="TextBox 1032">
                    <a:extLst>
                      <a:ext uri="{FF2B5EF4-FFF2-40B4-BE49-F238E27FC236}">
                        <a16:creationId xmlns:a16="http://schemas.microsoft.com/office/drawing/2014/main" id="{0D7F94D7-8BDC-A74D-BAD6-3A91F4738410}"/>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1033" name="TextBox 1032">
                    <a:extLst>
                      <a:ext uri="{FF2B5EF4-FFF2-40B4-BE49-F238E27FC236}">
                        <a16:creationId xmlns:a16="http://schemas.microsoft.com/office/drawing/2014/main" id="{0D7F94D7-8BDC-A74D-BAD6-3A91F4738410}"/>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4"/>
                    <a:stretch>
                      <a:fillRect l="-6061" b="-12500"/>
                    </a:stretch>
                  </a:blipFill>
                  <a:ln>
                    <a:solidFill>
                      <a:srgbClr val="00B050"/>
                    </a:solidFill>
                  </a:ln>
                </p:spPr>
                <p:txBody>
                  <a:bodyPr/>
                  <a:lstStyle/>
                  <a:p>
                    <a:r>
                      <a:rPr lang="en-US">
                        <a:noFill/>
                      </a:rPr>
                      <a:t> </a:t>
                    </a:r>
                  </a:p>
                </p:txBody>
              </p:sp>
            </mc:Fallback>
          </mc:AlternateContent>
          <p:cxnSp>
            <p:nvCxnSpPr>
              <p:cNvPr id="1034" name="Straight Arrow Connector 1033">
                <a:extLst>
                  <a:ext uri="{FF2B5EF4-FFF2-40B4-BE49-F238E27FC236}">
                    <a16:creationId xmlns:a16="http://schemas.microsoft.com/office/drawing/2014/main" id="{39A9D741-C34C-A249-ACEC-36412BC04376}"/>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35" name="Straight Arrow Connector 1034">
                <a:extLst>
                  <a:ext uri="{FF2B5EF4-FFF2-40B4-BE49-F238E27FC236}">
                    <a16:creationId xmlns:a16="http://schemas.microsoft.com/office/drawing/2014/main" id="{0AFFEC9B-79CB-7A49-86E1-F67451425A7D}"/>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5" name="Group 944">
              <a:extLst>
                <a:ext uri="{FF2B5EF4-FFF2-40B4-BE49-F238E27FC236}">
                  <a16:creationId xmlns:a16="http://schemas.microsoft.com/office/drawing/2014/main" id="{90347C1E-2C78-F04D-B0EF-29C2C7998C9B}"/>
                </a:ext>
              </a:extLst>
            </p:cNvPr>
            <p:cNvGrpSpPr/>
            <p:nvPr/>
          </p:nvGrpSpPr>
          <p:grpSpPr>
            <a:xfrm>
              <a:off x="7406882" y="5070492"/>
              <a:ext cx="256139" cy="598698"/>
              <a:chOff x="5740607" y="5676695"/>
              <a:chExt cx="256139" cy="598698"/>
            </a:xfrm>
          </p:grpSpPr>
          <mc:AlternateContent xmlns:mc="http://schemas.openxmlformats.org/markup-compatibility/2006" xmlns:a14="http://schemas.microsoft.com/office/drawing/2010/main">
            <mc:Choice Requires="a14">
              <p:sp>
                <p:nvSpPr>
                  <p:cNvPr id="1030" name="TextBox 1029">
                    <a:extLst>
                      <a:ext uri="{FF2B5EF4-FFF2-40B4-BE49-F238E27FC236}">
                        <a16:creationId xmlns:a16="http://schemas.microsoft.com/office/drawing/2014/main" id="{ADA6C6B9-DF73-384C-AA3B-AD8369EE7C2C}"/>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1030" name="TextBox 1029">
                    <a:extLst>
                      <a:ext uri="{FF2B5EF4-FFF2-40B4-BE49-F238E27FC236}">
                        <a16:creationId xmlns:a16="http://schemas.microsoft.com/office/drawing/2014/main" id="{ADA6C6B9-DF73-384C-AA3B-AD8369EE7C2C}"/>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4"/>
                    <a:stretch>
                      <a:fillRect l="-6061" b="-12500"/>
                    </a:stretch>
                  </a:blipFill>
                  <a:ln>
                    <a:solidFill>
                      <a:srgbClr val="00B050"/>
                    </a:solidFill>
                  </a:ln>
                </p:spPr>
                <p:txBody>
                  <a:bodyPr/>
                  <a:lstStyle/>
                  <a:p>
                    <a:r>
                      <a:rPr lang="en-US">
                        <a:noFill/>
                      </a:rPr>
                      <a:t> </a:t>
                    </a:r>
                  </a:p>
                </p:txBody>
              </p:sp>
            </mc:Fallback>
          </mc:AlternateContent>
          <p:cxnSp>
            <p:nvCxnSpPr>
              <p:cNvPr id="1031" name="Straight Arrow Connector 1030">
                <a:extLst>
                  <a:ext uri="{FF2B5EF4-FFF2-40B4-BE49-F238E27FC236}">
                    <a16:creationId xmlns:a16="http://schemas.microsoft.com/office/drawing/2014/main" id="{233C9792-AECC-374B-91ED-D92B860DFCED}"/>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32" name="Straight Arrow Connector 1031">
                <a:extLst>
                  <a:ext uri="{FF2B5EF4-FFF2-40B4-BE49-F238E27FC236}">
                    <a16:creationId xmlns:a16="http://schemas.microsoft.com/office/drawing/2014/main" id="{7498F51B-63F9-BE4A-9542-00DDF1EDD0E4}"/>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6" name="Group 945">
              <a:extLst>
                <a:ext uri="{FF2B5EF4-FFF2-40B4-BE49-F238E27FC236}">
                  <a16:creationId xmlns:a16="http://schemas.microsoft.com/office/drawing/2014/main" id="{CD6A1EC2-F277-584C-B7DC-8BFB2B84F2D9}"/>
                </a:ext>
              </a:extLst>
            </p:cNvPr>
            <p:cNvGrpSpPr/>
            <p:nvPr/>
          </p:nvGrpSpPr>
          <p:grpSpPr>
            <a:xfrm>
              <a:off x="4943627" y="4511028"/>
              <a:ext cx="260927" cy="598698"/>
              <a:chOff x="5740607" y="5676695"/>
              <a:chExt cx="260927" cy="598698"/>
            </a:xfrm>
          </p:grpSpPr>
          <mc:AlternateContent xmlns:mc="http://schemas.openxmlformats.org/markup-compatibility/2006" xmlns:a14="http://schemas.microsoft.com/office/drawing/2010/main">
            <mc:Choice Requires="a14">
              <p:sp>
                <p:nvSpPr>
                  <p:cNvPr id="1027" name="TextBox 1026">
                    <a:extLst>
                      <a:ext uri="{FF2B5EF4-FFF2-40B4-BE49-F238E27FC236}">
                        <a16:creationId xmlns:a16="http://schemas.microsoft.com/office/drawing/2014/main" id="{6D0A44EB-A170-E24C-99A2-9847249B661F}"/>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27" name="TextBox 1026">
                    <a:extLst>
                      <a:ext uri="{FF2B5EF4-FFF2-40B4-BE49-F238E27FC236}">
                        <a16:creationId xmlns:a16="http://schemas.microsoft.com/office/drawing/2014/main" id="{6D0A44EB-A170-E24C-99A2-9847249B661F}"/>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5"/>
                    <a:stretch>
                      <a:fillRect l="-2857" b="-12500"/>
                    </a:stretch>
                  </a:blipFill>
                  <a:ln>
                    <a:solidFill>
                      <a:srgbClr val="00B050"/>
                    </a:solidFill>
                  </a:ln>
                </p:spPr>
                <p:txBody>
                  <a:bodyPr/>
                  <a:lstStyle/>
                  <a:p>
                    <a:r>
                      <a:rPr lang="en-US">
                        <a:noFill/>
                      </a:rPr>
                      <a:t> </a:t>
                    </a:r>
                  </a:p>
                </p:txBody>
              </p:sp>
            </mc:Fallback>
          </mc:AlternateContent>
          <p:cxnSp>
            <p:nvCxnSpPr>
              <p:cNvPr id="1028" name="Straight Arrow Connector 1027">
                <a:extLst>
                  <a:ext uri="{FF2B5EF4-FFF2-40B4-BE49-F238E27FC236}">
                    <a16:creationId xmlns:a16="http://schemas.microsoft.com/office/drawing/2014/main" id="{26DC358B-6B08-F347-9004-8E3305E036FD}"/>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29" name="Straight Arrow Connector 1028">
                <a:extLst>
                  <a:ext uri="{FF2B5EF4-FFF2-40B4-BE49-F238E27FC236}">
                    <a16:creationId xmlns:a16="http://schemas.microsoft.com/office/drawing/2014/main" id="{46FB6233-8E00-4F40-9E58-1ED29C4011FD}"/>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7" name="Group 946">
              <a:extLst>
                <a:ext uri="{FF2B5EF4-FFF2-40B4-BE49-F238E27FC236}">
                  <a16:creationId xmlns:a16="http://schemas.microsoft.com/office/drawing/2014/main" id="{79145397-A5E5-CE47-9302-D21DB3C6FE13}"/>
                </a:ext>
              </a:extLst>
            </p:cNvPr>
            <p:cNvGrpSpPr/>
            <p:nvPr/>
          </p:nvGrpSpPr>
          <p:grpSpPr>
            <a:xfrm>
              <a:off x="5381921" y="4511028"/>
              <a:ext cx="260927" cy="598698"/>
              <a:chOff x="5740607" y="5676695"/>
              <a:chExt cx="260927" cy="598698"/>
            </a:xfrm>
          </p:grpSpPr>
          <mc:AlternateContent xmlns:mc="http://schemas.openxmlformats.org/markup-compatibility/2006" xmlns:a14="http://schemas.microsoft.com/office/drawing/2010/main">
            <mc:Choice Requires="a14">
              <p:sp>
                <p:nvSpPr>
                  <p:cNvPr id="1024" name="TextBox 1023">
                    <a:extLst>
                      <a:ext uri="{FF2B5EF4-FFF2-40B4-BE49-F238E27FC236}">
                        <a16:creationId xmlns:a16="http://schemas.microsoft.com/office/drawing/2014/main" id="{F2EE5B2D-1292-ED4C-8E7B-24EF3E78FC71}"/>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24" name="TextBox 1023">
                    <a:extLst>
                      <a:ext uri="{FF2B5EF4-FFF2-40B4-BE49-F238E27FC236}">
                        <a16:creationId xmlns:a16="http://schemas.microsoft.com/office/drawing/2014/main" id="{F2EE5B2D-1292-ED4C-8E7B-24EF3E78FC71}"/>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2"/>
                    <a:stretch>
                      <a:fillRect l="-2941" b="-12500"/>
                    </a:stretch>
                  </a:blipFill>
                  <a:ln>
                    <a:solidFill>
                      <a:srgbClr val="00B050"/>
                    </a:solidFill>
                  </a:ln>
                </p:spPr>
                <p:txBody>
                  <a:bodyPr/>
                  <a:lstStyle/>
                  <a:p>
                    <a:r>
                      <a:rPr lang="en-US">
                        <a:noFill/>
                      </a:rPr>
                      <a:t> </a:t>
                    </a:r>
                  </a:p>
                </p:txBody>
              </p:sp>
            </mc:Fallback>
          </mc:AlternateContent>
          <p:cxnSp>
            <p:nvCxnSpPr>
              <p:cNvPr id="1025" name="Straight Arrow Connector 1024">
                <a:extLst>
                  <a:ext uri="{FF2B5EF4-FFF2-40B4-BE49-F238E27FC236}">
                    <a16:creationId xmlns:a16="http://schemas.microsoft.com/office/drawing/2014/main" id="{3045AD67-814F-C34C-8CE4-0F7E9680E8F0}"/>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26" name="Straight Arrow Connector 1025">
                <a:extLst>
                  <a:ext uri="{FF2B5EF4-FFF2-40B4-BE49-F238E27FC236}">
                    <a16:creationId xmlns:a16="http://schemas.microsoft.com/office/drawing/2014/main" id="{3583AFC5-2F9F-4D4D-AD08-EAC23665388C}"/>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8" name="Group 947">
              <a:extLst>
                <a:ext uri="{FF2B5EF4-FFF2-40B4-BE49-F238E27FC236}">
                  <a16:creationId xmlns:a16="http://schemas.microsoft.com/office/drawing/2014/main" id="{26CEE894-0956-B049-BF9F-3650B6F54922}"/>
                </a:ext>
              </a:extLst>
            </p:cNvPr>
            <p:cNvGrpSpPr/>
            <p:nvPr/>
          </p:nvGrpSpPr>
          <p:grpSpPr>
            <a:xfrm>
              <a:off x="5820215" y="4511028"/>
              <a:ext cx="260927" cy="598698"/>
              <a:chOff x="5740607" y="5676695"/>
              <a:chExt cx="260927" cy="598698"/>
            </a:xfrm>
          </p:grpSpPr>
          <mc:AlternateContent xmlns:mc="http://schemas.openxmlformats.org/markup-compatibility/2006" xmlns:a14="http://schemas.microsoft.com/office/drawing/2010/main">
            <mc:Choice Requires="a14">
              <p:sp>
                <p:nvSpPr>
                  <p:cNvPr id="1021" name="TextBox 1020">
                    <a:extLst>
                      <a:ext uri="{FF2B5EF4-FFF2-40B4-BE49-F238E27FC236}">
                        <a16:creationId xmlns:a16="http://schemas.microsoft.com/office/drawing/2014/main" id="{B188AEB7-C004-0940-8245-1A2409D39999}"/>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21" name="TextBox 1020">
                    <a:extLst>
                      <a:ext uri="{FF2B5EF4-FFF2-40B4-BE49-F238E27FC236}">
                        <a16:creationId xmlns:a16="http://schemas.microsoft.com/office/drawing/2014/main" id="{B188AEB7-C004-0940-8245-1A2409D39999}"/>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2"/>
                    <a:stretch>
                      <a:fillRect l="-2941" b="-12500"/>
                    </a:stretch>
                  </a:blipFill>
                  <a:ln>
                    <a:solidFill>
                      <a:srgbClr val="00B050"/>
                    </a:solidFill>
                  </a:ln>
                </p:spPr>
                <p:txBody>
                  <a:bodyPr/>
                  <a:lstStyle/>
                  <a:p>
                    <a:r>
                      <a:rPr lang="en-US">
                        <a:noFill/>
                      </a:rPr>
                      <a:t> </a:t>
                    </a:r>
                  </a:p>
                </p:txBody>
              </p:sp>
            </mc:Fallback>
          </mc:AlternateContent>
          <p:cxnSp>
            <p:nvCxnSpPr>
              <p:cNvPr id="1022" name="Straight Arrow Connector 1021">
                <a:extLst>
                  <a:ext uri="{FF2B5EF4-FFF2-40B4-BE49-F238E27FC236}">
                    <a16:creationId xmlns:a16="http://schemas.microsoft.com/office/drawing/2014/main" id="{74B2A094-936E-2543-BE24-5C3814ECDC9D}"/>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23" name="Straight Arrow Connector 1022">
                <a:extLst>
                  <a:ext uri="{FF2B5EF4-FFF2-40B4-BE49-F238E27FC236}">
                    <a16:creationId xmlns:a16="http://schemas.microsoft.com/office/drawing/2014/main" id="{95D8E0F3-1D16-4E4C-AABC-34D313D60856}"/>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49" name="Group 948">
              <a:extLst>
                <a:ext uri="{FF2B5EF4-FFF2-40B4-BE49-F238E27FC236}">
                  <a16:creationId xmlns:a16="http://schemas.microsoft.com/office/drawing/2014/main" id="{3ACD5415-B068-884E-AF4E-255AA4EC8975}"/>
                </a:ext>
              </a:extLst>
            </p:cNvPr>
            <p:cNvGrpSpPr/>
            <p:nvPr/>
          </p:nvGrpSpPr>
          <p:grpSpPr>
            <a:xfrm>
              <a:off x="6258509" y="4511028"/>
              <a:ext cx="260927" cy="598698"/>
              <a:chOff x="5740607" y="5676695"/>
              <a:chExt cx="260927" cy="598698"/>
            </a:xfrm>
          </p:grpSpPr>
          <mc:AlternateContent xmlns:mc="http://schemas.openxmlformats.org/markup-compatibility/2006" xmlns:a14="http://schemas.microsoft.com/office/drawing/2010/main">
            <mc:Choice Requires="a14">
              <p:sp>
                <p:nvSpPr>
                  <p:cNvPr id="1018" name="TextBox 1017">
                    <a:extLst>
                      <a:ext uri="{FF2B5EF4-FFF2-40B4-BE49-F238E27FC236}">
                        <a16:creationId xmlns:a16="http://schemas.microsoft.com/office/drawing/2014/main" id="{0938C156-4794-3E42-9EE8-D9809B65EE75}"/>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18" name="TextBox 1017">
                    <a:extLst>
                      <a:ext uri="{FF2B5EF4-FFF2-40B4-BE49-F238E27FC236}">
                        <a16:creationId xmlns:a16="http://schemas.microsoft.com/office/drawing/2014/main" id="{0938C156-4794-3E42-9EE8-D9809B65EE75}"/>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2"/>
                    <a:stretch>
                      <a:fillRect l="-2941" b="-12500"/>
                    </a:stretch>
                  </a:blipFill>
                  <a:ln>
                    <a:solidFill>
                      <a:srgbClr val="00B050"/>
                    </a:solidFill>
                  </a:ln>
                </p:spPr>
                <p:txBody>
                  <a:bodyPr/>
                  <a:lstStyle/>
                  <a:p>
                    <a:r>
                      <a:rPr lang="en-US">
                        <a:noFill/>
                      </a:rPr>
                      <a:t> </a:t>
                    </a:r>
                  </a:p>
                </p:txBody>
              </p:sp>
            </mc:Fallback>
          </mc:AlternateContent>
          <p:cxnSp>
            <p:nvCxnSpPr>
              <p:cNvPr id="1019" name="Straight Arrow Connector 1018">
                <a:extLst>
                  <a:ext uri="{FF2B5EF4-FFF2-40B4-BE49-F238E27FC236}">
                    <a16:creationId xmlns:a16="http://schemas.microsoft.com/office/drawing/2014/main" id="{F080CB4B-89AA-794B-9279-CD8EEEC19BF5}"/>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20" name="Straight Arrow Connector 1019">
                <a:extLst>
                  <a:ext uri="{FF2B5EF4-FFF2-40B4-BE49-F238E27FC236}">
                    <a16:creationId xmlns:a16="http://schemas.microsoft.com/office/drawing/2014/main" id="{4CDB1DD0-48D8-A14B-B16A-4C1C52D1099C}"/>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0" name="Group 949">
              <a:extLst>
                <a:ext uri="{FF2B5EF4-FFF2-40B4-BE49-F238E27FC236}">
                  <a16:creationId xmlns:a16="http://schemas.microsoft.com/office/drawing/2014/main" id="{F459A260-AB3B-C840-9BDA-5E3B8EECDEC8}"/>
                </a:ext>
              </a:extLst>
            </p:cNvPr>
            <p:cNvGrpSpPr/>
            <p:nvPr/>
          </p:nvGrpSpPr>
          <p:grpSpPr>
            <a:xfrm>
              <a:off x="6696803" y="4511028"/>
              <a:ext cx="260927" cy="598698"/>
              <a:chOff x="5740607" y="5676695"/>
              <a:chExt cx="260927" cy="598698"/>
            </a:xfrm>
          </p:grpSpPr>
          <mc:AlternateContent xmlns:mc="http://schemas.openxmlformats.org/markup-compatibility/2006" xmlns:a14="http://schemas.microsoft.com/office/drawing/2010/main">
            <mc:Choice Requires="a14">
              <p:sp>
                <p:nvSpPr>
                  <p:cNvPr id="1015" name="TextBox 1014">
                    <a:extLst>
                      <a:ext uri="{FF2B5EF4-FFF2-40B4-BE49-F238E27FC236}">
                        <a16:creationId xmlns:a16="http://schemas.microsoft.com/office/drawing/2014/main" id="{9CA2CAF4-6962-4C44-B939-5DAF880DEADE}"/>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15" name="TextBox 1014">
                    <a:extLst>
                      <a:ext uri="{FF2B5EF4-FFF2-40B4-BE49-F238E27FC236}">
                        <a16:creationId xmlns:a16="http://schemas.microsoft.com/office/drawing/2014/main" id="{9CA2CAF4-6962-4C44-B939-5DAF880DEADE}"/>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2"/>
                    <a:stretch>
                      <a:fillRect l="-2941" b="-12500"/>
                    </a:stretch>
                  </a:blipFill>
                  <a:ln>
                    <a:solidFill>
                      <a:srgbClr val="00B050"/>
                    </a:solidFill>
                  </a:ln>
                </p:spPr>
                <p:txBody>
                  <a:bodyPr/>
                  <a:lstStyle/>
                  <a:p>
                    <a:r>
                      <a:rPr lang="en-US">
                        <a:noFill/>
                      </a:rPr>
                      <a:t> </a:t>
                    </a:r>
                  </a:p>
                </p:txBody>
              </p:sp>
            </mc:Fallback>
          </mc:AlternateContent>
          <p:cxnSp>
            <p:nvCxnSpPr>
              <p:cNvPr id="1016" name="Straight Arrow Connector 1015">
                <a:extLst>
                  <a:ext uri="{FF2B5EF4-FFF2-40B4-BE49-F238E27FC236}">
                    <a16:creationId xmlns:a16="http://schemas.microsoft.com/office/drawing/2014/main" id="{6F25430F-48B8-9446-A743-251ACEC239C2}"/>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17" name="Straight Arrow Connector 1016">
                <a:extLst>
                  <a:ext uri="{FF2B5EF4-FFF2-40B4-BE49-F238E27FC236}">
                    <a16:creationId xmlns:a16="http://schemas.microsoft.com/office/drawing/2014/main" id="{D7130038-915D-534F-A615-2A62FD545CCD}"/>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1" name="Group 950">
              <a:extLst>
                <a:ext uri="{FF2B5EF4-FFF2-40B4-BE49-F238E27FC236}">
                  <a16:creationId xmlns:a16="http://schemas.microsoft.com/office/drawing/2014/main" id="{B0E70506-1E6F-844A-A861-FE0319FFC9FE}"/>
                </a:ext>
              </a:extLst>
            </p:cNvPr>
            <p:cNvGrpSpPr/>
            <p:nvPr/>
          </p:nvGrpSpPr>
          <p:grpSpPr>
            <a:xfrm>
              <a:off x="7135097" y="4511028"/>
              <a:ext cx="260927" cy="598698"/>
              <a:chOff x="5740607" y="5676695"/>
              <a:chExt cx="260927" cy="598698"/>
            </a:xfrm>
          </p:grpSpPr>
          <mc:AlternateContent xmlns:mc="http://schemas.openxmlformats.org/markup-compatibility/2006" xmlns:a14="http://schemas.microsoft.com/office/drawing/2010/main">
            <mc:Choice Requires="a14">
              <p:sp>
                <p:nvSpPr>
                  <p:cNvPr id="1012" name="TextBox 1011">
                    <a:extLst>
                      <a:ext uri="{FF2B5EF4-FFF2-40B4-BE49-F238E27FC236}">
                        <a16:creationId xmlns:a16="http://schemas.microsoft.com/office/drawing/2014/main" id="{63A69503-783A-A946-B208-D7778829D433}"/>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1012" name="TextBox 1011">
                    <a:extLst>
                      <a:ext uri="{FF2B5EF4-FFF2-40B4-BE49-F238E27FC236}">
                        <a16:creationId xmlns:a16="http://schemas.microsoft.com/office/drawing/2014/main" id="{63A69503-783A-A946-B208-D7778829D433}"/>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2"/>
                    <a:stretch>
                      <a:fillRect l="-2941" b="-12500"/>
                    </a:stretch>
                  </a:blipFill>
                  <a:ln>
                    <a:solidFill>
                      <a:srgbClr val="00B050"/>
                    </a:solidFill>
                  </a:ln>
                </p:spPr>
                <p:txBody>
                  <a:bodyPr/>
                  <a:lstStyle/>
                  <a:p>
                    <a:r>
                      <a:rPr lang="en-US">
                        <a:noFill/>
                      </a:rPr>
                      <a:t> </a:t>
                    </a:r>
                  </a:p>
                </p:txBody>
              </p:sp>
            </mc:Fallback>
          </mc:AlternateContent>
          <p:cxnSp>
            <p:nvCxnSpPr>
              <p:cNvPr id="1013" name="Straight Arrow Connector 1012">
                <a:extLst>
                  <a:ext uri="{FF2B5EF4-FFF2-40B4-BE49-F238E27FC236}">
                    <a16:creationId xmlns:a16="http://schemas.microsoft.com/office/drawing/2014/main" id="{49B3E246-DE0F-7C44-9315-D62A14C41AC4}"/>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14" name="Straight Arrow Connector 1013">
                <a:extLst>
                  <a:ext uri="{FF2B5EF4-FFF2-40B4-BE49-F238E27FC236}">
                    <a16:creationId xmlns:a16="http://schemas.microsoft.com/office/drawing/2014/main" id="{128E6162-746A-964F-995F-F9BEF39C7EAF}"/>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2" name="Group 951">
              <a:extLst>
                <a:ext uri="{FF2B5EF4-FFF2-40B4-BE49-F238E27FC236}">
                  <a16:creationId xmlns:a16="http://schemas.microsoft.com/office/drawing/2014/main" id="{870B5FD5-2B80-1742-8026-1BF880B57127}"/>
                </a:ext>
              </a:extLst>
            </p:cNvPr>
            <p:cNvGrpSpPr/>
            <p:nvPr/>
          </p:nvGrpSpPr>
          <p:grpSpPr>
            <a:xfrm>
              <a:off x="5073429" y="3947746"/>
              <a:ext cx="256139" cy="598698"/>
              <a:chOff x="5740607" y="5676695"/>
              <a:chExt cx="256139" cy="598698"/>
            </a:xfrm>
          </p:grpSpPr>
          <mc:AlternateContent xmlns:mc="http://schemas.openxmlformats.org/markup-compatibility/2006" xmlns:a14="http://schemas.microsoft.com/office/drawing/2010/main">
            <mc:Choice Requires="a14">
              <p:sp>
                <p:nvSpPr>
                  <p:cNvPr id="1009" name="TextBox 1008">
                    <a:extLst>
                      <a:ext uri="{FF2B5EF4-FFF2-40B4-BE49-F238E27FC236}">
                        <a16:creationId xmlns:a16="http://schemas.microsoft.com/office/drawing/2014/main" id="{344E33C3-99E0-A44B-A81A-4F9C6EA43096}"/>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1009" name="TextBox 1008">
                    <a:extLst>
                      <a:ext uri="{FF2B5EF4-FFF2-40B4-BE49-F238E27FC236}">
                        <a16:creationId xmlns:a16="http://schemas.microsoft.com/office/drawing/2014/main" id="{344E33C3-99E0-A44B-A81A-4F9C6EA43096}"/>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6"/>
                    <a:stretch>
                      <a:fillRect l="-2941" b="-9091"/>
                    </a:stretch>
                  </a:blipFill>
                  <a:ln>
                    <a:solidFill>
                      <a:srgbClr val="00B050"/>
                    </a:solidFill>
                  </a:ln>
                </p:spPr>
                <p:txBody>
                  <a:bodyPr/>
                  <a:lstStyle/>
                  <a:p>
                    <a:r>
                      <a:rPr lang="en-US">
                        <a:noFill/>
                      </a:rPr>
                      <a:t> </a:t>
                    </a:r>
                  </a:p>
                </p:txBody>
              </p:sp>
            </mc:Fallback>
          </mc:AlternateContent>
          <p:cxnSp>
            <p:nvCxnSpPr>
              <p:cNvPr id="1010" name="Straight Arrow Connector 1009">
                <a:extLst>
                  <a:ext uri="{FF2B5EF4-FFF2-40B4-BE49-F238E27FC236}">
                    <a16:creationId xmlns:a16="http://schemas.microsoft.com/office/drawing/2014/main" id="{28B66FF6-8ACF-B242-B8F8-6443CCD905F9}"/>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11" name="Straight Arrow Connector 1010">
                <a:extLst>
                  <a:ext uri="{FF2B5EF4-FFF2-40B4-BE49-F238E27FC236}">
                    <a16:creationId xmlns:a16="http://schemas.microsoft.com/office/drawing/2014/main" id="{735122C9-46E9-BC44-9B78-49195F634462}"/>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3" name="Group 952">
              <a:extLst>
                <a:ext uri="{FF2B5EF4-FFF2-40B4-BE49-F238E27FC236}">
                  <a16:creationId xmlns:a16="http://schemas.microsoft.com/office/drawing/2014/main" id="{785CC991-637E-4D47-A70B-4DEDF1701FF7}"/>
                </a:ext>
              </a:extLst>
            </p:cNvPr>
            <p:cNvGrpSpPr/>
            <p:nvPr/>
          </p:nvGrpSpPr>
          <p:grpSpPr>
            <a:xfrm>
              <a:off x="5511723" y="3947746"/>
              <a:ext cx="256139" cy="598698"/>
              <a:chOff x="5740607" y="5676695"/>
              <a:chExt cx="256139" cy="598698"/>
            </a:xfrm>
          </p:grpSpPr>
          <mc:AlternateContent xmlns:mc="http://schemas.openxmlformats.org/markup-compatibility/2006" xmlns:a14="http://schemas.microsoft.com/office/drawing/2010/main">
            <mc:Choice Requires="a14">
              <p:sp>
                <p:nvSpPr>
                  <p:cNvPr id="1006" name="TextBox 1005">
                    <a:extLst>
                      <a:ext uri="{FF2B5EF4-FFF2-40B4-BE49-F238E27FC236}">
                        <a16:creationId xmlns:a16="http://schemas.microsoft.com/office/drawing/2014/main" id="{A1FECECB-30CD-7F4D-967D-CC4934F2C96A}"/>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1006" name="TextBox 1005">
                    <a:extLst>
                      <a:ext uri="{FF2B5EF4-FFF2-40B4-BE49-F238E27FC236}">
                        <a16:creationId xmlns:a16="http://schemas.microsoft.com/office/drawing/2014/main" id="{A1FECECB-30CD-7F4D-967D-CC4934F2C96A}"/>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6"/>
                    <a:stretch>
                      <a:fillRect l="-2941" b="-9091"/>
                    </a:stretch>
                  </a:blipFill>
                  <a:ln>
                    <a:solidFill>
                      <a:srgbClr val="00B050"/>
                    </a:solidFill>
                  </a:ln>
                </p:spPr>
                <p:txBody>
                  <a:bodyPr/>
                  <a:lstStyle/>
                  <a:p>
                    <a:r>
                      <a:rPr lang="en-US">
                        <a:noFill/>
                      </a:rPr>
                      <a:t> </a:t>
                    </a:r>
                  </a:p>
                </p:txBody>
              </p:sp>
            </mc:Fallback>
          </mc:AlternateContent>
          <p:cxnSp>
            <p:nvCxnSpPr>
              <p:cNvPr id="1007" name="Straight Arrow Connector 1006">
                <a:extLst>
                  <a:ext uri="{FF2B5EF4-FFF2-40B4-BE49-F238E27FC236}">
                    <a16:creationId xmlns:a16="http://schemas.microsoft.com/office/drawing/2014/main" id="{7732259D-2B10-F249-82F5-5F4B15A5DE15}"/>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08" name="Straight Arrow Connector 1007">
                <a:extLst>
                  <a:ext uri="{FF2B5EF4-FFF2-40B4-BE49-F238E27FC236}">
                    <a16:creationId xmlns:a16="http://schemas.microsoft.com/office/drawing/2014/main" id="{36DE0431-5525-D643-BD8B-6A224326D513}"/>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4" name="Group 953">
              <a:extLst>
                <a:ext uri="{FF2B5EF4-FFF2-40B4-BE49-F238E27FC236}">
                  <a16:creationId xmlns:a16="http://schemas.microsoft.com/office/drawing/2014/main" id="{0C4C1BFA-DD25-B340-BF05-D1D094C9B45B}"/>
                </a:ext>
              </a:extLst>
            </p:cNvPr>
            <p:cNvGrpSpPr/>
            <p:nvPr/>
          </p:nvGrpSpPr>
          <p:grpSpPr>
            <a:xfrm>
              <a:off x="5950017" y="3947746"/>
              <a:ext cx="256139" cy="598698"/>
              <a:chOff x="5740607" y="5676695"/>
              <a:chExt cx="256139" cy="598698"/>
            </a:xfrm>
          </p:grpSpPr>
          <mc:AlternateContent xmlns:mc="http://schemas.openxmlformats.org/markup-compatibility/2006" xmlns:a14="http://schemas.microsoft.com/office/drawing/2010/main">
            <mc:Choice Requires="a14">
              <p:sp>
                <p:nvSpPr>
                  <p:cNvPr id="1003" name="TextBox 1002">
                    <a:extLst>
                      <a:ext uri="{FF2B5EF4-FFF2-40B4-BE49-F238E27FC236}">
                        <a16:creationId xmlns:a16="http://schemas.microsoft.com/office/drawing/2014/main" id="{E2CD453E-C68B-E649-8A0D-F32876D8E2A8}"/>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1003" name="TextBox 1002">
                    <a:extLst>
                      <a:ext uri="{FF2B5EF4-FFF2-40B4-BE49-F238E27FC236}">
                        <a16:creationId xmlns:a16="http://schemas.microsoft.com/office/drawing/2014/main" id="{E2CD453E-C68B-E649-8A0D-F32876D8E2A8}"/>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6"/>
                    <a:stretch>
                      <a:fillRect l="-2941" b="-9091"/>
                    </a:stretch>
                  </a:blipFill>
                  <a:ln>
                    <a:solidFill>
                      <a:srgbClr val="00B050"/>
                    </a:solidFill>
                  </a:ln>
                </p:spPr>
                <p:txBody>
                  <a:bodyPr/>
                  <a:lstStyle/>
                  <a:p>
                    <a:r>
                      <a:rPr lang="en-US">
                        <a:noFill/>
                      </a:rPr>
                      <a:t> </a:t>
                    </a:r>
                  </a:p>
                </p:txBody>
              </p:sp>
            </mc:Fallback>
          </mc:AlternateContent>
          <p:cxnSp>
            <p:nvCxnSpPr>
              <p:cNvPr id="1004" name="Straight Arrow Connector 1003">
                <a:extLst>
                  <a:ext uri="{FF2B5EF4-FFF2-40B4-BE49-F238E27FC236}">
                    <a16:creationId xmlns:a16="http://schemas.microsoft.com/office/drawing/2014/main" id="{B96AFDC3-BA83-6A45-99A7-9E37367C19F3}"/>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05" name="Straight Arrow Connector 1004">
                <a:extLst>
                  <a:ext uri="{FF2B5EF4-FFF2-40B4-BE49-F238E27FC236}">
                    <a16:creationId xmlns:a16="http://schemas.microsoft.com/office/drawing/2014/main" id="{6C43BDC1-05F6-3941-8C54-CEA1907A8335}"/>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5" name="Group 954">
              <a:extLst>
                <a:ext uri="{FF2B5EF4-FFF2-40B4-BE49-F238E27FC236}">
                  <a16:creationId xmlns:a16="http://schemas.microsoft.com/office/drawing/2014/main" id="{36B2B8C1-4697-0140-AFE5-5ABE49998DFA}"/>
                </a:ext>
              </a:extLst>
            </p:cNvPr>
            <p:cNvGrpSpPr/>
            <p:nvPr/>
          </p:nvGrpSpPr>
          <p:grpSpPr>
            <a:xfrm>
              <a:off x="6388311" y="3947746"/>
              <a:ext cx="256139" cy="598698"/>
              <a:chOff x="5740607" y="5676695"/>
              <a:chExt cx="256139" cy="598698"/>
            </a:xfrm>
          </p:grpSpPr>
          <mc:AlternateContent xmlns:mc="http://schemas.openxmlformats.org/markup-compatibility/2006" xmlns:a14="http://schemas.microsoft.com/office/drawing/2010/main">
            <mc:Choice Requires="a14">
              <p:sp>
                <p:nvSpPr>
                  <p:cNvPr id="1000" name="TextBox 999">
                    <a:extLst>
                      <a:ext uri="{FF2B5EF4-FFF2-40B4-BE49-F238E27FC236}">
                        <a16:creationId xmlns:a16="http://schemas.microsoft.com/office/drawing/2014/main" id="{9DC7CB59-FB6C-5344-99C5-91ABDB0D5D0F}"/>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1000" name="TextBox 999">
                    <a:extLst>
                      <a:ext uri="{FF2B5EF4-FFF2-40B4-BE49-F238E27FC236}">
                        <a16:creationId xmlns:a16="http://schemas.microsoft.com/office/drawing/2014/main" id="{9DC7CB59-FB6C-5344-99C5-91ABDB0D5D0F}"/>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6"/>
                    <a:stretch>
                      <a:fillRect l="-2941" b="-9091"/>
                    </a:stretch>
                  </a:blipFill>
                  <a:ln>
                    <a:solidFill>
                      <a:srgbClr val="00B050"/>
                    </a:solidFill>
                  </a:ln>
                </p:spPr>
                <p:txBody>
                  <a:bodyPr/>
                  <a:lstStyle/>
                  <a:p>
                    <a:r>
                      <a:rPr lang="en-US">
                        <a:noFill/>
                      </a:rPr>
                      <a:t> </a:t>
                    </a:r>
                  </a:p>
                </p:txBody>
              </p:sp>
            </mc:Fallback>
          </mc:AlternateContent>
          <p:cxnSp>
            <p:nvCxnSpPr>
              <p:cNvPr id="1001" name="Straight Arrow Connector 1000">
                <a:extLst>
                  <a:ext uri="{FF2B5EF4-FFF2-40B4-BE49-F238E27FC236}">
                    <a16:creationId xmlns:a16="http://schemas.microsoft.com/office/drawing/2014/main" id="{C507F6A5-D9A5-DD40-A506-7B8CA37AE5EB}"/>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02" name="Straight Arrow Connector 1001">
                <a:extLst>
                  <a:ext uri="{FF2B5EF4-FFF2-40B4-BE49-F238E27FC236}">
                    <a16:creationId xmlns:a16="http://schemas.microsoft.com/office/drawing/2014/main" id="{D5DD4A35-8372-5D4C-9DB9-230D941F3F9E}"/>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6" name="Group 955">
              <a:extLst>
                <a:ext uri="{FF2B5EF4-FFF2-40B4-BE49-F238E27FC236}">
                  <a16:creationId xmlns:a16="http://schemas.microsoft.com/office/drawing/2014/main" id="{39581CF6-DD2D-F54B-82C6-DCF5CD8CBE60}"/>
                </a:ext>
              </a:extLst>
            </p:cNvPr>
            <p:cNvGrpSpPr/>
            <p:nvPr/>
          </p:nvGrpSpPr>
          <p:grpSpPr>
            <a:xfrm>
              <a:off x="6826605" y="3947746"/>
              <a:ext cx="256139" cy="598698"/>
              <a:chOff x="5740607" y="5676695"/>
              <a:chExt cx="256139" cy="598698"/>
            </a:xfrm>
          </p:grpSpPr>
          <mc:AlternateContent xmlns:mc="http://schemas.openxmlformats.org/markup-compatibility/2006" xmlns:a14="http://schemas.microsoft.com/office/drawing/2010/main">
            <mc:Choice Requires="a14">
              <p:sp>
                <p:nvSpPr>
                  <p:cNvPr id="997" name="TextBox 996">
                    <a:extLst>
                      <a:ext uri="{FF2B5EF4-FFF2-40B4-BE49-F238E27FC236}">
                        <a16:creationId xmlns:a16="http://schemas.microsoft.com/office/drawing/2014/main" id="{8E5D2E9A-B0E3-C348-B1E1-A3663EBA6DB8}"/>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997" name="TextBox 996">
                    <a:extLst>
                      <a:ext uri="{FF2B5EF4-FFF2-40B4-BE49-F238E27FC236}">
                        <a16:creationId xmlns:a16="http://schemas.microsoft.com/office/drawing/2014/main" id="{8E5D2E9A-B0E3-C348-B1E1-A3663EBA6DB8}"/>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6"/>
                    <a:stretch>
                      <a:fillRect l="-2941" b="-9091"/>
                    </a:stretch>
                  </a:blipFill>
                  <a:ln>
                    <a:solidFill>
                      <a:srgbClr val="00B050"/>
                    </a:solidFill>
                  </a:ln>
                </p:spPr>
                <p:txBody>
                  <a:bodyPr/>
                  <a:lstStyle/>
                  <a:p>
                    <a:r>
                      <a:rPr lang="en-US">
                        <a:noFill/>
                      </a:rPr>
                      <a:t> </a:t>
                    </a:r>
                  </a:p>
                </p:txBody>
              </p:sp>
            </mc:Fallback>
          </mc:AlternateContent>
          <p:cxnSp>
            <p:nvCxnSpPr>
              <p:cNvPr id="998" name="Straight Arrow Connector 997">
                <a:extLst>
                  <a:ext uri="{FF2B5EF4-FFF2-40B4-BE49-F238E27FC236}">
                    <a16:creationId xmlns:a16="http://schemas.microsoft.com/office/drawing/2014/main" id="{D64BF792-ABBA-FC45-8679-83BB99B79DCD}"/>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99" name="Straight Arrow Connector 998">
                <a:extLst>
                  <a:ext uri="{FF2B5EF4-FFF2-40B4-BE49-F238E27FC236}">
                    <a16:creationId xmlns:a16="http://schemas.microsoft.com/office/drawing/2014/main" id="{223A34E5-0996-4E4F-AEB5-846EFE8E41A7}"/>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7" name="Group 956">
              <a:extLst>
                <a:ext uri="{FF2B5EF4-FFF2-40B4-BE49-F238E27FC236}">
                  <a16:creationId xmlns:a16="http://schemas.microsoft.com/office/drawing/2014/main" id="{BC6699EF-D593-F845-AF0A-C06B2C9C73F1}"/>
                </a:ext>
              </a:extLst>
            </p:cNvPr>
            <p:cNvGrpSpPr/>
            <p:nvPr/>
          </p:nvGrpSpPr>
          <p:grpSpPr>
            <a:xfrm>
              <a:off x="5245228" y="3417158"/>
              <a:ext cx="260927" cy="598698"/>
              <a:chOff x="5740607" y="5676695"/>
              <a:chExt cx="260927" cy="598698"/>
            </a:xfrm>
          </p:grpSpPr>
          <mc:AlternateContent xmlns:mc="http://schemas.openxmlformats.org/markup-compatibility/2006" xmlns:a14="http://schemas.microsoft.com/office/drawing/2010/main">
            <mc:Choice Requires="a14">
              <p:sp>
                <p:nvSpPr>
                  <p:cNvPr id="994" name="TextBox 993">
                    <a:extLst>
                      <a:ext uri="{FF2B5EF4-FFF2-40B4-BE49-F238E27FC236}">
                        <a16:creationId xmlns:a16="http://schemas.microsoft.com/office/drawing/2014/main" id="{E6B418A8-D7B6-984F-A893-4D41E4A2CF5D}"/>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994" name="TextBox 993">
                    <a:extLst>
                      <a:ext uri="{FF2B5EF4-FFF2-40B4-BE49-F238E27FC236}">
                        <a16:creationId xmlns:a16="http://schemas.microsoft.com/office/drawing/2014/main" id="{E6B418A8-D7B6-984F-A893-4D41E4A2CF5D}"/>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3"/>
                    <a:stretch>
                      <a:fillRect l="-5882" b="-12500"/>
                    </a:stretch>
                  </a:blipFill>
                  <a:ln>
                    <a:solidFill>
                      <a:srgbClr val="00B050"/>
                    </a:solidFill>
                  </a:ln>
                </p:spPr>
                <p:txBody>
                  <a:bodyPr/>
                  <a:lstStyle/>
                  <a:p>
                    <a:r>
                      <a:rPr lang="en-US">
                        <a:noFill/>
                      </a:rPr>
                      <a:t> </a:t>
                    </a:r>
                  </a:p>
                </p:txBody>
              </p:sp>
            </mc:Fallback>
          </mc:AlternateContent>
          <p:cxnSp>
            <p:nvCxnSpPr>
              <p:cNvPr id="995" name="Straight Arrow Connector 994">
                <a:extLst>
                  <a:ext uri="{FF2B5EF4-FFF2-40B4-BE49-F238E27FC236}">
                    <a16:creationId xmlns:a16="http://schemas.microsoft.com/office/drawing/2014/main" id="{632BBF97-D49A-BD43-9734-5E9F7AF73035}"/>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96" name="Straight Arrow Connector 995">
                <a:extLst>
                  <a:ext uri="{FF2B5EF4-FFF2-40B4-BE49-F238E27FC236}">
                    <a16:creationId xmlns:a16="http://schemas.microsoft.com/office/drawing/2014/main" id="{0C0E5CE0-23B1-CF47-A5CB-2AB46DAE3FD4}"/>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8" name="Group 957">
              <a:extLst>
                <a:ext uri="{FF2B5EF4-FFF2-40B4-BE49-F238E27FC236}">
                  <a16:creationId xmlns:a16="http://schemas.microsoft.com/office/drawing/2014/main" id="{7C0E1970-AC92-3949-A059-88C2D4F22C59}"/>
                </a:ext>
              </a:extLst>
            </p:cNvPr>
            <p:cNvGrpSpPr/>
            <p:nvPr/>
          </p:nvGrpSpPr>
          <p:grpSpPr>
            <a:xfrm>
              <a:off x="5683522" y="3417158"/>
              <a:ext cx="260927" cy="598698"/>
              <a:chOff x="5740607" y="5676695"/>
              <a:chExt cx="260927" cy="598698"/>
            </a:xfrm>
          </p:grpSpPr>
          <mc:AlternateContent xmlns:mc="http://schemas.openxmlformats.org/markup-compatibility/2006" xmlns:a14="http://schemas.microsoft.com/office/drawing/2010/main">
            <mc:Choice Requires="a14">
              <p:sp>
                <p:nvSpPr>
                  <p:cNvPr id="991" name="TextBox 990">
                    <a:extLst>
                      <a:ext uri="{FF2B5EF4-FFF2-40B4-BE49-F238E27FC236}">
                        <a16:creationId xmlns:a16="http://schemas.microsoft.com/office/drawing/2014/main" id="{29CCDF6F-F74A-6042-B75F-FA24D0CA2755}"/>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991" name="TextBox 990">
                    <a:extLst>
                      <a:ext uri="{FF2B5EF4-FFF2-40B4-BE49-F238E27FC236}">
                        <a16:creationId xmlns:a16="http://schemas.microsoft.com/office/drawing/2014/main" id="{29CCDF6F-F74A-6042-B75F-FA24D0CA2755}"/>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7"/>
                    <a:stretch>
                      <a:fillRect l="-2857" b="-12500"/>
                    </a:stretch>
                  </a:blipFill>
                  <a:ln>
                    <a:solidFill>
                      <a:srgbClr val="00B050"/>
                    </a:solidFill>
                  </a:ln>
                </p:spPr>
                <p:txBody>
                  <a:bodyPr/>
                  <a:lstStyle/>
                  <a:p>
                    <a:r>
                      <a:rPr lang="en-US">
                        <a:noFill/>
                      </a:rPr>
                      <a:t> </a:t>
                    </a:r>
                  </a:p>
                </p:txBody>
              </p:sp>
            </mc:Fallback>
          </mc:AlternateContent>
          <p:cxnSp>
            <p:nvCxnSpPr>
              <p:cNvPr id="992" name="Straight Arrow Connector 991">
                <a:extLst>
                  <a:ext uri="{FF2B5EF4-FFF2-40B4-BE49-F238E27FC236}">
                    <a16:creationId xmlns:a16="http://schemas.microsoft.com/office/drawing/2014/main" id="{B161C6D8-4D0B-324E-9365-8F8F67BCB119}"/>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93" name="Straight Arrow Connector 992">
                <a:extLst>
                  <a:ext uri="{FF2B5EF4-FFF2-40B4-BE49-F238E27FC236}">
                    <a16:creationId xmlns:a16="http://schemas.microsoft.com/office/drawing/2014/main" id="{54425174-A636-BC49-A9F2-50EF7FB49C97}"/>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59" name="Group 958">
              <a:extLst>
                <a:ext uri="{FF2B5EF4-FFF2-40B4-BE49-F238E27FC236}">
                  <a16:creationId xmlns:a16="http://schemas.microsoft.com/office/drawing/2014/main" id="{7BBAD967-4CCE-7649-8179-74993B2965A8}"/>
                </a:ext>
              </a:extLst>
            </p:cNvPr>
            <p:cNvGrpSpPr/>
            <p:nvPr/>
          </p:nvGrpSpPr>
          <p:grpSpPr>
            <a:xfrm>
              <a:off x="6121816" y="3417158"/>
              <a:ext cx="260927" cy="598698"/>
              <a:chOff x="5740607" y="5676695"/>
              <a:chExt cx="260927" cy="598698"/>
            </a:xfrm>
          </p:grpSpPr>
          <mc:AlternateContent xmlns:mc="http://schemas.openxmlformats.org/markup-compatibility/2006" xmlns:a14="http://schemas.microsoft.com/office/drawing/2010/main">
            <mc:Choice Requires="a14">
              <p:sp>
                <p:nvSpPr>
                  <p:cNvPr id="988" name="TextBox 987">
                    <a:extLst>
                      <a:ext uri="{FF2B5EF4-FFF2-40B4-BE49-F238E27FC236}">
                        <a16:creationId xmlns:a16="http://schemas.microsoft.com/office/drawing/2014/main" id="{A1170D5F-5637-D248-B68E-397CC5DE7E46}"/>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988" name="TextBox 987">
                    <a:extLst>
                      <a:ext uri="{FF2B5EF4-FFF2-40B4-BE49-F238E27FC236}">
                        <a16:creationId xmlns:a16="http://schemas.microsoft.com/office/drawing/2014/main" id="{A1170D5F-5637-D248-B68E-397CC5DE7E46}"/>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5"/>
                    <a:stretch>
                      <a:fillRect l="-2857" b="-12500"/>
                    </a:stretch>
                  </a:blipFill>
                  <a:ln>
                    <a:solidFill>
                      <a:srgbClr val="00B050"/>
                    </a:solidFill>
                  </a:ln>
                </p:spPr>
                <p:txBody>
                  <a:bodyPr/>
                  <a:lstStyle/>
                  <a:p>
                    <a:r>
                      <a:rPr lang="en-US">
                        <a:noFill/>
                      </a:rPr>
                      <a:t> </a:t>
                    </a:r>
                  </a:p>
                </p:txBody>
              </p:sp>
            </mc:Fallback>
          </mc:AlternateContent>
          <p:cxnSp>
            <p:nvCxnSpPr>
              <p:cNvPr id="989" name="Straight Arrow Connector 988">
                <a:extLst>
                  <a:ext uri="{FF2B5EF4-FFF2-40B4-BE49-F238E27FC236}">
                    <a16:creationId xmlns:a16="http://schemas.microsoft.com/office/drawing/2014/main" id="{797F6384-FCF6-A744-BBB8-FBF3475432D2}"/>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90" name="Straight Arrow Connector 989">
                <a:extLst>
                  <a:ext uri="{FF2B5EF4-FFF2-40B4-BE49-F238E27FC236}">
                    <a16:creationId xmlns:a16="http://schemas.microsoft.com/office/drawing/2014/main" id="{31C25674-DF28-6743-BD24-0B533076D662}"/>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0" name="Group 959">
              <a:extLst>
                <a:ext uri="{FF2B5EF4-FFF2-40B4-BE49-F238E27FC236}">
                  <a16:creationId xmlns:a16="http://schemas.microsoft.com/office/drawing/2014/main" id="{0FE53E62-8F5F-7C41-9B2A-A00097F962C2}"/>
                </a:ext>
              </a:extLst>
            </p:cNvPr>
            <p:cNvGrpSpPr/>
            <p:nvPr/>
          </p:nvGrpSpPr>
          <p:grpSpPr>
            <a:xfrm>
              <a:off x="6560110" y="3417158"/>
              <a:ext cx="260927" cy="598698"/>
              <a:chOff x="5740607" y="5676695"/>
              <a:chExt cx="260927" cy="598698"/>
            </a:xfrm>
          </p:grpSpPr>
          <mc:AlternateContent xmlns:mc="http://schemas.openxmlformats.org/markup-compatibility/2006" xmlns:a14="http://schemas.microsoft.com/office/drawing/2010/main">
            <mc:Choice Requires="a14">
              <p:sp>
                <p:nvSpPr>
                  <p:cNvPr id="985" name="TextBox 984">
                    <a:extLst>
                      <a:ext uri="{FF2B5EF4-FFF2-40B4-BE49-F238E27FC236}">
                        <a16:creationId xmlns:a16="http://schemas.microsoft.com/office/drawing/2014/main" id="{D2DA6382-0CBE-DC47-BFAC-FD0937F74105}"/>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985" name="TextBox 984">
                    <a:extLst>
                      <a:ext uri="{FF2B5EF4-FFF2-40B4-BE49-F238E27FC236}">
                        <a16:creationId xmlns:a16="http://schemas.microsoft.com/office/drawing/2014/main" id="{D2DA6382-0CBE-DC47-BFAC-FD0937F74105}"/>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2"/>
                    <a:stretch>
                      <a:fillRect l="-2941" b="-12500"/>
                    </a:stretch>
                  </a:blipFill>
                  <a:ln>
                    <a:solidFill>
                      <a:srgbClr val="00B050"/>
                    </a:solidFill>
                  </a:ln>
                </p:spPr>
                <p:txBody>
                  <a:bodyPr/>
                  <a:lstStyle/>
                  <a:p>
                    <a:r>
                      <a:rPr lang="en-US">
                        <a:noFill/>
                      </a:rPr>
                      <a:t> </a:t>
                    </a:r>
                  </a:p>
                </p:txBody>
              </p:sp>
            </mc:Fallback>
          </mc:AlternateContent>
          <p:cxnSp>
            <p:nvCxnSpPr>
              <p:cNvPr id="986" name="Straight Arrow Connector 985">
                <a:extLst>
                  <a:ext uri="{FF2B5EF4-FFF2-40B4-BE49-F238E27FC236}">
                    <a16:creationId xmlns:a16="http://schemas.microsoft.com/office/drawing/2014/main" id="{9637215E-0F77-6D45-BE3D-8CE429905830}"/>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87" name="Straight Arrow Connector 986">
                <a:extLst>
                  <a:ext uri="{FF2B5EF4-FFF2-40B4-BE49-F238E27FC236}">
                    <a16:creationId xmlns:a16="http://schemas.microsoft.com/office/drawing/2014/main" id="{E9304C5D-E7D5-B047-A10C-6574433923B9}"/>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1" name="Group 960">
              <a:extLst>
                <a:ext uri="{FF2B5EF4-FFF2-40B4-BE49-F238E27FC236}">
                  <a16:creationId xmlns:a16="http://schemas.microsoft.com/office/drawing/2014/main" id="{6ACE0960-3D0B-4945-951B-6660954B0CD4}"/>
                </a:ext>
              </a:extLst>
            </p:cNvPr>
            <p:cNvGrpSpPr/>
            <p:nvPr/>
          </p:nvGrpSpPr>
          <p:grpSpPr>
            <a:xfrm>
              <a:off x="5443301" y="2836246"/>
              <a:ext cx="260927" cy="598698"/>
              <a:chOff x="5740607" y="5676695"/>
              <a:chExt cx="260927" cy="598698"/>
            </a:xfrm>
          </p:grpSpPr>
          <mc:AlternateContent xmlns:mc="http://schemas.openxmlformats.org/markup-compatibility/2006" xmlns:a14="http://schemas.microsoft.com/office/drawing/2010/main">
            <mc:Choice Requires="a14">
              <p:sp>
                <p:nvSpPr>
                  <p:cNvPr id="982" name="TextBox 981">
                    <a:extLst>
                      <a:ext uri="{FF2B5EF4-FFF2-40B4-BE49-F238E27FC236}">
                        <a16:creationId xmlns:a16="http://schemas.microsoft.com/office/drawing/2014/main" id="{066EAB4D-1F04-7841-86A6-B423106759FD}"/>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982" name="TextBox 981">
                    <a:extLst>
                      <a:ext uri="{FF2B5EF4-FFF2-40B4-BE49-F238E27FC236}">
                        <a16:creationId xmlns:a16="http://schemas.microsoft.com/office/drawing/2014/main" id="{066EAB4D-1F04-7841-86A6-B423106759FD}"/>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3"/>
                    <a:stretch>
                      <a:fillRect l="-5882" b="-12500"/>
                    </a:stretch>
                  </a:blipFill>
                  <a:ln>
                    <a:solidFill>
                      <a:srgbClr val="00B050"/>
                    </a:solidFill>
                  </a:ln>
                </p:spPr>
                <p:txBody>
                  <a:bodyPr/>
                  <a:lstStyle/>
                  <a:p>
                    <a:r>
                      <a:rPr lang="en-US">
                        <a:noFill/>
                      </a:rPr>
                      <a:t> </a:t>
                    </a:r>
                  </a:p>
                </p:txBody>
              </p:sp>
            </mc:Fallback>
          </mc:AlternateContent>
          <p:cxnSp>
            <p:nvCxnSpPr>
              <p:cNvPr id="983" name="Straight Arrow Connector 982">
                <a:extLst>
                  <a:ext uri="{FF2B5EF4-FFF2-40B4-BE49-F238E27FC236}">
                    <a16:creationId xmlns:a16="http://schemas.microsoft.com/office/drawing/2014/main" id="{7E59ED56-AAD3-A542-A74D-BA6A68AD8DFB}"/>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84" name="Straight Arrow Connector 983">
                <a:extLst>
                  <a:ext uri="{FF2B5EF4-FFF2-40B4-BE49-F238E27FC236}">
                    <a16:creationId xmlns:a16="http://schemas.microsoft.com/office/drawing/2014/main" id="{1CD7B407-F64D-424A-BFA3-634AD3FF949F}"/>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2" name="Group 961">
              <a:extLst>
                <a:ext uri="{FF2B5EF4-FFF2-40B4-BE49-F238E27FC236}">
                  <a16:creationId xmlns:a16="http://schemas.microsoft.com/office/drawing/2014/main" id="{5E3144D8-6B81-FB4A-80E5-A55952E6165E}"/>
                </a:ext>
              </a:extLst>
            </p:cNvPr>
            <p:cNvGrpSpPr/>
            <p:nvPr/>
          </p:nvGrpSpPr>
          <p:grpSpPr>
            <a:xfrm>
              <a:off x="5881595" y="2836246"/>
              <a:ext cx="260927" cy="598698"/>
              <a:chOff x="5740607" y="5676695"/>
              <a:chExt cx="260927" cy="598698"/>
            </a:xfrm>
          </p:grpSpPr>
          <mc:AlternateContent xmlns:mc="http://schemas.openxmlformats.org/markup-compatibility/2006" xmlns:a14="http://schemas.microsoft.com/office/drawing/2010/main">
            <mc:Choice Requires="a14">
              <p:sp>
                <p:nvSpPr>
                  <p:cNvPr id="979" name="TextBox 978">
                    <a:extLst>
                      <a:ext uri="{FF2B5EF4-FFF2-40B4-BE49-F238E27FC236}">
                        <a16:creationId xmlns:a16="http://schemas.microsoft.com/office/drawing/2014/main" id="{6BC01546-D034-5247-B866-C60AAC0FC5B2}"/>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979" name="TextBox 978">
                    <a:extLst>
                      <a:ext uri="{FF2B5EF4-FFF2-40B4-BE49-F238E27FC236}">
                        <a16:creationId xmlns:a16="http://schemas.microsoft.com/office/drawing/2014/main" id="{6BC01546-D034-5247-B866-C60AAC0FC5B2}"/>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3"/>
                    <a:stretch>
                      <a:fillRect l="-5882" b="-12500"/>
                    </a:stretch>
                  </a:blipFill>
                  <a:ln>
                    <a:solidFill>
                      <a:srgbClr val="00B050"/>
                    </a:solidFill>
                  </a:ln>
                </p:spPr>
                <p:txBody>
                  <a:bodyPr/>
                  <a:lstStyle/>
                  <a:p>
                    <a:r>
                      <a:rPr lang="en-US">
                        <a:noFill/>
                      </a:rPr>
                      <a:t> </a:t>
                    </a:r>
                  </a:p>
                </p:txBody>
              </p:sp>
            </mc:Fallback>
          </mc:AlternateContent>
          <p:cxnSp>
            <p:nvCxnSpPr>
              <p:cNvPr id="980" name="Straight Arrow Connector 979">
                <a:extLst>
                  <a:ext uri="{FF2B5EF4-FFF2-40B4-BE49-F238E27FC236}">
                    <a16:creationId xmlns:a16="http://schemas.microsoft.com/office/drawing/2014/main" id="{C81A3F13-E22B-AE4E-A7E6-F8303B516AFF}"/>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81" name="Straight Arrow Connector 980">
                <a:extLst>
                  <a:ext uri="{FF2B5EF4-FFF2-40B4-BE49-F238E27FC236}">
                    <a16:creationId xmlns:a16="http://schemas.microsoft.com/office/drawing/2014/main" id="{B60384A9-7E5D-FB4C-A926-B8A2C1921C87}"/>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3" name="Group 962">
              <a:extLst>
                <a:ext uri="{FF2B5EF4-FFF2-40B4-BE49-F238E27FC236}">
                  <a16:creationId xmlns:a16="http://schemas.microsoft.com/office/drawing/2014/main" id="{95C4CDC7-7213-B24A-A61B-73C08171F21C}"/>
                </a:ext>
              </a:extLst>
            </p:cNvPr>
            <p:cNvGrpSpPr/>
            <p:nvPr/>
          </p:nvGrpSpPr>
          <p:grpSpPr>
            <a:xfrm>
              <a:off x="6319889" y="2836246"/>
              <a:ext cx="260927" cy="598698"/>
              <a:chOff x="5740607" y="5676695"/>
              <a:chExt cx="260927" cy="598698"/>
            </a:xfrm>
          </p:grpSpPr>
          <mc:AlternateContent xmlns:mc="http://schemas.openxmlformats.org/markup-compatibility/2006" xmlns:a14="http://schemas.microsoft.com/office/drawing/2010/main">
            <mc:Choice Requires="a14">
              <p:sp>
                <p:nvSpPr>
                  <p:cNvPr id="976" name="TextBox 975">
                    <a:extLst>
                      <a:ext uri="{FF2B5EF4-FFF2-40B4-BE49-F238E27FC236}">
                        <a16:creationId xmlns:a16="http://schemas.microsoft.com/office/drawing/2014/main" id="{B344CD55-1B66-F14E-A737-6DE0F4EE40E3}"/>
                      </a:ext>
                    </a:extLst>
                  </p:cNvPr>
                  <p:cNvSpPr txBox="1"/>
                  <p:nvPr/>
                </p:nvSpPr>
                <p:spPr>
                  <a:xfrm>
                    <a:off x="5740607" y="5676695"/>
                    <a:ext cx="260927"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2</m:t>
                              </m:r>
                            </m:sub>
                          </m:sSub>
                        </m:oMath>
                      </m:oMathPara>
                    </a14:m>
                    <a:endParaRPr lang="de-DE" sz="1200" dirty="0">
                      <a:solidFill>
                        <a:srgbClr val="00B050"/>
                      </a:solidFill>
                    </a:endParaRPr>
                  </a:p>
                </p:txBody>
              </p:sp>
            </mc:Choice>
            <mc:Fallback xmlns="">
              <p:sp>
                <p:nvSpPr>
                  <p:cNvPr id="976" name="TextBox 975">
                    <a:extLst>
                      <a:ext uri="{FF2B5EF4-FFF2-40B4-BE49-F238E27FC236}">
                        <a16:creationId xmlns:a16="http://schemas.microsoft.com/office/drawing/2014/main" id="{B344CD55-1B66-F14E-A737-6DE0F4EE40E3}"/>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3"/>
                    <a:stretch>
                      <a:fillRect l="-5882" b="-12500"/>
                    </a:stretch>
                  </a:blipFill>
                  <a:ln>
                    <a:solidFill>
                      <a:srgbClr val="00B050"/>
                    </a:solidFill>
                  </a:ln>
                </p:spPr>
                <p:txBody>
                  <a:bodyPr/>
                  <a:lstStyle/>
                  <a:p>
                    <a:r>
                      <a:rPr lang="en-US">
                        <a:noFill/>
                      </a:rPr>
                      <a:t> </a:t>
                    </a:r>
                  </a:p>
                </p:txBody>
              </p:sp>
            </mc:Fallback>
          </mc:AlternateContent>
          <p:cxnSp>
            <p:nvCxnSpPr>
              <p:cNvPr id="977" name="Straight Arrow Connector 976">
                <a:extLst>
                  <a:ext uri="{FF2B5EF4-FFF2-40B4-BE49-F238E27FC236}">
                    <a16:creationId xmlns:a16="http://schemas.microsoft.com/office/drawing/2014/main" id="{627AECA9-9541-774C-BEBD-A2ACC6F2443E}"/>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78" name="Straight Arrow Connector 977">
                <a:extLst>
                  <a:ext uri="{FF2B5EF4-FFF2-40B4-BE49-F238E27FC236}">
                    <a16:creationId xmlns:a16="http://schemas.microsoft.com/office/drawing/2014/main" id="{15885A8E-EFC0-3D46-973E-7DBF79BB2EC0}"/>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4" name="Group 963">
              <a:extLst>
                <a:ext uri="{FF2B5EF4-FFF2-40B4-BE49-F238E27FC236}">
                  <a16:creationId xmlns:a16="http://schemas.microsoft.com/office/drawing/2014/main" id="{1549049B-A0AB-0B47-8699-AA508816E7FA}"/>
                </a:ext>
              </a:extLst>
            </p:cNvPr>
            <p:cNvGrpSpPr/>
            <p:nvPr/>
          </p:nvGrpSpPr>
          <p:grpSpPr>
            <a:xfrm>
              <a:off x="5579183" y="2278780"/>
              <a:ext cx="256139" cy="598698"/>
              <a:chOff x="5740607" y="5676695"/>
              <a:chExt cx="256139" cy="598698"/>
            </a:xfrm>
          </p:grpSpPr>
          <mc:AlternateContent xmlns:mc="http://schemas.openxmlformats.org/markup-compatibility/2006" xmlns:a14="http://schemas.microsoft.com/office/drawing/2010/main">
            <mc:Choice Requires="a14">
              <p:sp>
                <p:nvSpPr>
                  <p:cNvPr id="973" name="TextBox 972">
                    <a:extLst>
                      <a:ext uri="{FF2B5EF4-FFF2-40B4-BE49-F238E27FC236}">
                        <a16:creationId xmlns:a16="http://schemas.microsoft.com/office/drawing/2014/main" id="{B31FF47B-3C2A-034D-A628-A86506359BA9}"/>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973" name="TextBox 972">
                    <a:extLst>
                      <a:ext uri="{FF2B5EF4-FFF2-40B4-BE49-F238E27FC236}">
                        <a16:creationId xmlns:a16="http://schemas.microsoft.com/office/drawing/2014/main" id="{B31FF47B-3C2A-034D-A628-A86506359BA9}"/>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4"/>
                    <a:stretch>
                      <a:fillRect l="-6061" b="-12500"/>
                    </a:stretch>
                  </a:blipFill>
                  <a:ln>
                    <a:solidFill>
                      <a:srgbClr val="00B050"/>
                    </a:solidFill>
                  </a:ln>
                </p:spPr>
                <p:txBody>
                  <a:bodyPr/>
                  <a:lstStyle/>
                  <a:p>
                    <a:r>
                      <a:rPr lang="en-US">
                        <a:noFill/>
                      </a:rPr>
                      <a:t> </a:t>
                    </a:r>
                  </a:p>
                </p:txBody>
              </p:sp>
            </mc:Fallback>
          </mc:AlternateContent>
          <p:cxnSp>
            <p:nvCxnSpPr>
              <p:cNvPr id="974" name="Straight Arrow Connector 973">
                <a:extLst>
                  <a:ext uri="{FF2B5EF4-FFF2-40B4-BE49-F238E27FC236}">
                    <a16:creationId xmlns:a16="http://schemas.microsoft.com/office/drawing/2014/main" id="{5D79B8F7-F9C2-3E41-BB82-B119B72C777C}"/>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75" name="Straight Arrow Connector 974">
                <a:extLst>
                  <a:ext uri="{FF2B5EF4-FFF2-40B4-BE49-F238E27FC236}">
                    <a16:creationId xmlns:a16="http://schemas.microsoft.com/office/drawing/2014/main" id="{87F0A254-B2D3-F640-9C79-F980CA2FAD7E}"/>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5" name="Group 964">
              <a:extLst>
                <a:ext uri="{FF2B5EF4-FFF2-40B4-BE49-F238E27FC236}">
                  <a16:creationId xmlns:a16="http://schemas.microsoft.com/office/drawing/2014/main" id="{A17C2E02-A02A-2E45-B4B1-7C0320BE07B0}"/>
                </a:ext>
              </a:extLst>
            </p:cNvPr>
            <p:cNvGrpSpPr/>
            <p:nvPr/>
          </p:nvGrpSpPr>
          <p:grpSpPr>
            <a:xfrm>
              <a:off x="6017477" y="2278780"/>
              <a:ext cx="256139" cy="598698"/>
              <a:chOff x="5740607" y="5676695"/>
              <a:chExt cx="256139" cy="598698"/>
            </a:xfrm>
          </p:grpSpPr>
          <mc:AlternateContent xmlns:mc="http://schemas.openxmlformats.org/markup-compatibility/2006" xmlns:a14="http://schemas.microsoft.com/office/drawing/2010/main">
            <mc:Choice Requires="a14">
              <p:sp>
                <p:nvSpPr>
                  <p:cNvPr id="970" name="TextBox 969">
                    <a:extLst>
                      <a:ext uri="{FF2B5EF4-FFF2-40B4-BE49-F238E27FC236}">
                        <a16:creationId xmlns:a16="http://schemas.microsoft.com/office/drawing/2014/main" id="{8E2F3DC7-1A7C-5E46-A2B3-ABD96C628D41}"/>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970" name="TextBox 969">
                    <a:extLst>
                      <a:ext uri="{FF2B5EF4-FFF2-40B4-BE49-F238E27FC236}">
                        <a16:creationId xmlns:a16="http://schemas.microsoft.com/office/drawing/2014/main" id="{8E2F3DC7-1A7C-5E46-A2B3-ABD96C628D41}"/>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4"/>
                    <a:stretch>
                      <a:fillRect l="-6061" b="-12500"/>
                    </a:stretch>
                  </a:blipFill>
                  <a:ln>
                    <a:solidFill>
                      <a:srgbClr val="00B050"/>
                    </a:solidFill>
                  </a:ln>
                </p:spPr>
                <p:txBody>
                  <a:bodyPr/>
                  <a:lstStyle/>
                  <a:p>
                    <a:r>
                      <a:rPr lang="en-US">
                        <a:noFill/>
                      </a:rPr>
                      <a:t> </a:t>
                    </a:r>
                  </a:p>
                </p:txBody>
              </p:sp>
            </mc:Fallback>
          </mc:AlternateContent>
          <p:cxnSp>
            <p:nvCxnSpPr>
              <p:cNvPr id="971" name="Straight Arrow Connector 970">
                <a:extLst>
                  <a:ext uri="{FF2B5EF4-FFF2-40B4-BE49-F238E27FC236}">
                    <a16:creationId xmlns:a16="http://schemas.microsoft.com/office/drawing/2014/main" id="{E874D087-DFB2-2F4B-A04B-0D36D2B89C74}"/>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72" name="Straight Arrow Connector 971">
                <a:extLst>
                  <a:ext uri="{FF2B5EF4-FFF2-40B4-BE49-F238E27FC236}">
                    <a16:creationId xmlns:a16="http://schemas.microsoft.com/office/drawing/2014/main" id="{B77B25F1-10E4-A449-B703-389FE37F5E5D}"/>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66" name="Group 965">
              <a:extLst>
                <a:ext uri="{FF2B5EF4-FFF2-40B4-BE49-F238E27FC236}">
                  <a16:creationId xmlns:a16="http://schemas.microsoft.com/office/drawing/2014/main" id="{7E9F2F40-8F79-3B4F-9B1D-0A6E9A68AF9F}"/>
                </a:ext>
              </a:extLst>
            </p:cNvPr>
            <p:cNvGrpSpPr/>
            <p:nvPr/>
          </p:nvGrpSpPr>
          <p:grpSpPr>
            <a:xfrm>
              <a:off x="5777901" y="1702716"/>
              <a:ext cx="256139" cy="598698"/>
              <a:chOff x="5740607" y="5676695"/>
              <a:chExt cx="256139" cy="598698"/>
            </a:xfrm>
          </p:grpSpPr>
          <mc:AlternateContent xmlns:mc="http://schemas.openxmlformats.org/markup-compatibility/2006" xmlns:a14="http://schemas.microsoft.com/office/drawing/2010/main">
            <mc:Choice Requires="a14">
              <p:sp>
                <p:nvSpPr>
                  <p:cNvPr id="967" name="TextBox 966">
                    <a:extLst>
                      <a:ext uri="{FF2B5EF4-FFF2-40B4-BE49-F238E27FC236}">
                        <a16:creationId xmlns:a16="http://schemas.microsoft.com/office/drawing/2014/main" id="{861F1FD0-F76F-2E47-A297-6D2F7D08B1B0}"/>
                      </a:ext>
                    </a:extLst>
                  </p:cNvPr>
                  <p:cNvSpPr txBox="1"/>
                  <p:nvPr/>
                </p:nvSpPr>
                <p:spPr>
                  <a:xfrm>
                    <a:off x="5740607" y="5676695"/>
                    <a:ext cx="256139" cy="246221"/>
                  </a:xfrm>
                  <a:prstGeom prst="rect">
                    <a:avLst/>
                  </a:prstGeom>
                  <a:noFill/>
                  <a:ln>
                    <a:solidFill>
                      <a:srgbClr val="00B05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B050"/>
                                  </a:solidFill>
                                  <a:latin typeface="Cambria Math" panose="02040503050406030204" pitchFamily="18" charset="0"/>
                                </a:rPr>
                              </m:ctrlPr>
                            </m:sSubPr>
                            <m:e>
                              <m:r>
                                <a:rPr lang="de-DE" sz="1200" i="1">
                                  <a:solidFill>
                                    <a:srgbClr val="00B050"/>
                                  </a:solidFill>
                                  <a:latin typeface="Cambria Math" panose="02040503050406030204" pitchFamily="18" charset="0"/>
                                </a:rPr>
                                <m:t>𝑥</m:t>
                              </m:r>
                            </m:e>
                            <m:sub>
                              <m:r>
                                <a:rPr lang="de-DE" sz="1200" i="1">
                                  <a:solidFill>
                                    <a:srgbClr val="00B050"/>
                                  </a:solidFill>
                                  <a:latin typeface="Cambria Math" panose="02040503050406030204" pitchFamily="18" charset="0"/>
                                </a:rPr>
                                <m:t>1</m:t>
                              </m:r>
                            </m:sub>
                          </m:sSub>
                        </m:oMath>
                      </m:oMathPara>
                    </a14:m>
                    <a:endParaRPr lang="de-DE" sz="1200" dirty="0">
                      <a:solidFill>
                        <a:srgbClr val="00B050"/>
                      </a:solidFill>
                    </a:endParaRPr>
                  </a:p>
                </p:txBody>
              </p:sp>
            </mc:Choice>
            <mc:Fallback xmlns="">
              <p:sp>
                <p:nvSpPr>
                  <p:cNvPr id="967" name="TextBox 966">
                    <a:extLst>
                      <a:ext uri="{FF2B5EF4-FFF2-40B4-BE49-F238E27FC236}">
                        <a16:creationId xmlns:a16="http://schemas.microsoft.com/office/drawing/2014/main" id="{861F1FD0-F76F-2E47-A297-6D2F7D08B1B0}"/>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18"/>
                    <a:stretch>
                      <a:fillRect l="-2941" b="-12500"/>
                    </a:stretch>
                  </a:blipFill>
                  <a:ln>
                    <a:solidFill>
                      <a:srgbClr val="00B050"/>
                    </a:solidFill>
                  </a:ln>
                </p:spPr>
                <p:txBody>
                  <a:bodyPr/>
                  <a:lstStyle/>
                  <a:p>
                    <a:r>
                      <a:rPr lang="en-US">
                        <a:noFill/>
                      </a:rPr>
                      <a:t> </a:t>
                    </a:r>
                  </a:p>
                </p:txBody>
              </p:sp>
            </mc:Fallback>
          </mc:AlternateContent>
          <p:cxnSp>
            <p:nvCxnSpPr>
              <p:cNvPr id="968" name="Straight Arrow Connector 967">
                <a:extLst>
                  <a:ext uri="{FF2B5EF4-FFF2-40B4-BE49-F238E27FC236}">
                    <a16:creationId xmlns:a16="http://schemas.microsoft.com/office/drawing/2014/main" id="{949BB81C-1864-5545-B82B-705E6F19E590}"/>
                  </a:ext>
                </a:extLst>
              </p:cNvPr>
              <p:cNvCxnSpPr>
                <a:cxnSpLocks/>
              </p:cNvCxnSpPr>
              <p:nvPr/>
            </p:nvCxnSpPr>
            <p:spPr>
              <a:xfrm rot="1800000">
                <a:off x="5774903" y="5911099"/>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69" name="Straight Arrow Connector 968">
                <a:extLst>
                  <a:ext uri="{FF2B5EF4-FFF2-40B4-BE49-F238E27FC236}">
                    <a16:creationId xmlns:a16="http://schemas.microsoft.com/office/drawing/2014/main" id="{F9973A7B-6B07-0642-B7B0-1BB626BF3394}"/>
                  </a:ext>
                </a:extLst>
              </p:cNvPr>
              <p:cNvCxnSpPr>
                <a:cxnSpLocks/>
              </p:cNvCxnSpPr>
              <p:nvPr/>
            </p:nvCxnSpPr>
            <p:spPr>
              <a:xfrm rot="-1800000">
                <a:off x="5954903" y="5915393"/>
                <a:ext cx="0" cy="3600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77" name="Group 1076">
            <a:extLst>
              <a:ext uri="{FF2B5EF4-FFF2-40B4-BE49-F238E27FC236}">
                <a16:creationId xmlns:a16="http://schemas.microsoft.com/office/drawing/2014/main" id="{491B032D-7BCE-414C-B9E0-6033E1069226}"/>
              </a:ext>
            </a:extLst>
          </p:cNvPr>
          <p:cNvGrpSpPr/>
          <p:nvPr/>
        </p:nvGrpSpPr>
        <p:grpSpPr>
          <a:xfrm>
            <a:off x="6008186" y="1571008"/>
            <a:ext cx="2496739" cy="3100991"/>
            <a:chOff x="4576032" y="1702716"/>
            <a:chExt cx="3328985" cy="4134653"/>
          </a:xfrm>
        </p:grpSpPr>
        <mc:AlternateContent xmlns:mc="http://schemas.openxmlformats.org/markup-compatibility/2006" xmlns:a14="http://schemas.microsoft.com/office/drawing/2010/main">
          <mc:Choice Requires="a14">
            <p:sp>
              <p:nvSpPr>
                <p:cNvPr id="1219" name="TextBox 1218">
                  <a:extLst>
                    <a:ext uri="{FF2B5EF4-FFF2-40B4-BE49-F238E27FC236}">
                      <a16:creationId xmlns:a16="http://schemas.microsoft.com/office/drawing/2014/main" id="{6D4FA7AC-3943-9041-A345-D9909310F1A1}"/>
                    </a:ext>
                  </a:extLst>
                </p:cNvPr>
                <p:cNvSpPr txBox="1"/>
                <p:nvPr/>
              </p:nvSpPr>
              <p:spPr>
                <a:xfrm>
                  <a:off x="4576032" y="5591147"/>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219" name="TextBox 1218">
                  <a:extLst>
                    <a:ext uri="{FF2B5EF4-FFF2-40B4-BE49-F238E27FC236}">
                      <a16:creationId xmlns:a16="http://schemas.microsoft.com/office/drawing/2014/main" id="{6D4FA7AC-3943-9041-A345-D9909310F1A1}"/>
                    </a:ext>
                  </a:extLst>
                </p:cNvPr>
                <p:cNvSpPr txBox="1">
                  <a:spLocks noRot="1" noChangeAspect="1" noMove="1" noResize="1" noEditPoints="1" noAdjustHandles="1" noChangeArrowheads="1" noChangeShapeType="1" noTextEdit="1"/>
                </p:cNvSpPr>
                <p:nvPr/>
              </p:nvSpPr>
              <p:spPr>
                <a:xfrm>
                  <a:off x="4576032" y="5591147"/>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6" name="TextBox 1215">
                  <a:extLst>
                    <a:ext uri="{FF2B5EF4-FFF2-40B4-BE49-F238E27FC236}">
                      <a16:creationId xmlns:a16="http://schemas.microsoft.com/office/drawing/2014/main" id="{BD1C2796-818E-CF43-8C34-2713D1DE010C}"/>
                    </a:ext>
                  </a:extLst>
                </p:cNvPr>
                <p:cNvSpPr txBox="1"/>
                <p:nvPr/>
              </p:nvSpPr>
              <p:spPr>
                <a:xfrm>
                  <a:off x="5014327" y="5591148"/>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216" name="TextBox 1215">
                  <a:extLst>
                    <a:ext uri="{FF2B5EF4-FFF2-40B4-BE49-F238E27FC236}">
                      <a16:creationId xmlns:a16="http://schemas.microsoft.com/office/drawing/2014/main" id="{BD1C2796-818E-CF43-8C34-2713D1DE010C}"/>
                    </a:ext>
                  </a:extLst>
                </p:cNvPr>
                <p:cNvSpPr txBox="1">
                  <a:spLocks noRot="1" noChangeAspect="1" noMove="1" noResize="1" noEditPoints="1" noAdjustHandles="1" noChangeArrowheads="1" noChangeShapeType="1" noTextEdit="1"/>
                </p:cNvSpPr>
                <p:nvPr/>
              </p:nvSpPr>
              <p:spPr>
                <a:xfrm>
                  <a:off x="5014327" y="5591148"/>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3" name="TextBox 1212">
                  <a:extLst>
                    <a:ext uri="{FF2B5EF4-FFF2-40B4-BE49-F238E27FC236}">
                      <a16:creationId xmlns:a16="http://schemas.microsoft.com/office/drawing/2014/main" id="{B3942949-5C3E-224F-8CC9-A0846FCA6E4A}"/>
                    </a:ext>
                  </a:extLst>
                </p:cNvPr>
                <p:cNvSpPr txBox="1"/>
                <p:nvPr/>
              </p:nvSpPr>
              <p:spPr>
                <a:xfrm>
                  <a:off x="5452620" y="5591148"/>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213" name="TextBox 1212">
                  <a:extLst>
                    <a:ext uri="{FF2B5EF4-FFF2-40B4-BE49-F238E27FC236}">
                      <a16:creationId xmlns:a16="http://schemas.microsoft.com/office/drawing/2014/main" id="{B3942949-5C3E-224F-8CC9-A0846FCA6E4A}"/>
                    </a:ext>
                  </a:extLst>
                </p:cNvPr>
                <p:cNvSpPr txBox="1">
                  <a:spLocks noRot="1" noChangeAspect="1" noMove="1" noResize="1" noEditPoints="1" noAdjustHandles="1" noChangeArrowheads="1" noChangeShapeType="1" noTextEdit="1"/>
                </p:cNvSpPr>
                <p:nvPr/>
              </p:nvSpPr>
              <p:spPr>
                <a:xfrm>
                  <a:off x="5452620" y="5591148"/>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0" name="TextBox 1209">
                  <a:extLst>
                    <a:ext uri="{FF2B5EF4-FFF2-40B4-BE49-F238E27FC236}">
                      <a16:creationId xmlns:a16="http://schemas.microsoft.com/office/drawing/2014/main" id="{BA7FA1C0-071D-3E45-B358-A45D80E6D7B9}"/>
                    </a:ext>
                  </a:extLst>
                </p:cNvPr>
                <p:cNvSpPr txBox="1"/>
                <p:nvPr/>
              </p:nvSpPr>
              <p:spPr>
                <a:xfrm>
                  <a:off x="5890915" y="5591148"/>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210" name="TextBox 1209">
                  <a:extLst>
                    <a:ext uri="{FF2B5EF4-FFF2-40B4-BE49-F238E27FC236}">
                      <a16:creationId xmlns:a16="http://schemas.microsoft.com/office/drawing/2014/main" id="{BA7FA1C0-071D-3E45-B358-A45D80E6D7B9}"/>
                    </a:ext>
                  </a:extLst>
                </p:cNvPr>
                <p:cNvSpPr txBox="1">
                  <a:spLocks noRot="1" noChangeAspect="1" noMove="1" noResize="1" noEditPoints="1" noAdjustHandles="1" noChangeArrowheads="1" noChangeShapeType="1" noTextEdit="1"/>
                </p:cNvSpPr>
                <p:nvPr/>
              </p:nvSpPr>
              <p:spPr>
                <a:xfrm>
                  <a:off x="5890915" y="5591148"/>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7" name="TextBox 1206">
                  <a:extLst>
                    <a:ext uri="{FF2B5EF4-FFF2-40B4-BE49-F238E27FC236}">
                      <a16:creationId xmlns:a16="http://schemas.microsoft.com/office/drawing/2014/main" id="{881D3D4B-2DA2-6C4F-A8EE-15C642C9A8EF}"/>
                    </a:ext>
                  </a:extLst>
                </p:cNvPr>
                <p:cNvSpPr txBox="1"/>
                <p:nvPr/>
              </p:nvSpPr>
              <p:spPr>
                <a:xfrm>
                  <a:off x="6329208" y="5591148"/>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207" name="TextBox 1206">
                  <a:extLst>
                    <a:ext uri="{FF2B5EF4-FFF2-40B4-BE49-F238E27FC236}">
                      <a16:creationId xmlns:a16="http://schemas.microsoft.com/office/drawing/2014/main" id="{881D3D4B-2DA2-6C4F-A8EE-15C642C9A8EF}"/>
                    </a:ext>
                  </a:extLst>
                </p:cNvPr>
                <p:cNvSpPr txBox="1">
                  <a:spLocks noRot="1" noChangeAspect="1" noMove="1" noResize="1" noEditPoints="1" noAdjustHandles="1" noChangeArrowheads="1" noChangeShapeType="1" noTextEdit="1"/>
                </p:cNvSpPr>
                <p:nvPr/>
              </p:nvSpPr>
              <p:spPr>
                <a:xfrm>
                  <a:off x="6329208" y="5591148"/>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4" name="TextBox 1203">
                  <a:extLst>
                    <a:ext uri="{FF2B5EF4-FFF2-40B4-BE49-F238E27FC236}">
                      <a16:creationId xmlns:a16="http://schemas.microsoft.com/office/drawing/2014/main" id="{7A112328-2689-EE4B-B2E1-1E3AD719244B}"/>
                    </a:ext>
                  </a:extLst>
                </p:cNvPr>
                <p:cNvSpPr txBox="1"/>
                <p:nvPr/>
              </p:nvSpPr>
              <p:spPr>
                <a:xfrm>
                  <a:off x="6767502" y="5591148"/>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204" name="TextBox 1203">
                  <a:extLst>
                    <a:ext uri="{FF2B5EF4-FFF2-40B4-BE49-F238E27FC236}">
                      <a16:creationId xmlns:a16="http://schemas.microsoft.com/office/drawing/2014/main" id="{7A112328-2689-EE4B-B2E1-1E3AD719244B}"/>
                    </a:ext>
                  </a:extLst>
                </p:cNvPr>
                <p:cNvSpPr txBox="1">
                  <a:spLocks noRot="1" noChangeAspect="1" noMove="1" noResize="1" noEditPoints="1" noAdjustHandles="1" noChangeArrowheads="1" noChangeShapeType="1" noTextEdit="1"/>
                </p:cNvSpPr>
                <p:nvPr/>
              </p:nvSpPr>
              <p:spPr>
                <a:xfrm>
                  <a:off x="6767502" y="5591148"/>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1" name="TextBox 1200">
                  <a:extLst>
                    <a:ext uri="{FF2B5EF4-FFF2-40B4-BE49-F238E27FC236}">
                      <a16:creationId xmlns:a16="http://schemas.microsoft.com/office/drawing/2014/main" id="{D6F471EE-EDA7-9B4C-8AC8-581A0F59EB0C}"/>
                    </a:ext>
                  </a:extLst>
                </p:cNvPr>
                <p:cNvSpPr txBox="1"/>
                <p:nvPr/>
              </p:nvSpPr>
              <p:spPr>
                <a:xfrm>
                  <a:off x="7205796" y="5591148"/>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201" name="TextBox 1200">
                  <a:extLst>
                    <a:ext uri="{FF2B5EF4-FFF2-40B4-BE49-F238E27FC236}">
                      <a16:creationId xmlns:a16="http://schemas.microsoft.com/office/drawing/2014/main" id="{D6F471EE-EDA7-9B4C-8AC8-581A0F59EB0C}"/>
                    </a:ext>
                  </a:extLst>
                </p:cNvPr>
                <p:cNvSpPr txBox="1">
                  <a:spLocks noRot="1" noChangeAspect="1" noMove="1" noResize="1" noEditPoints="1" noAdjustHandles="1" noChangeArrowheads="1" noChangeShapeType="1" noTextEdit="1"/>
                </p:cNvSpPr>
                <p:nvPr/>
              </p:nvSpPr>
              <p:spPr>
                <a:xfrm>
                  <a:off x="7205796" y="5591148"/>
                  <a:ext cx="260927" cy="246221"/>
                </a:xfrm>
                <a:prstGeom prst="rect">
                  <a:avLst/>
                </a:prstGeom>
                <a:blipFill>
                  <a:blip r:embed="rId20"/>
                  <a:stretch>
                    <a:fillRect l="-2857" b="-12500"/>
                  </a:stretch>
                </a:blipFill>
                <a:ln>
                  <a:solidFill>
                    <a:srgbClr val="00206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8" name="TextBox 1197">
                  <a:extLst>
                    <a:ext uri="{FF2B5EF4-FFF2-40B4-BE49-F238E27FC236}">
                      <a16:creationId xmlns:a16="http://schemas.microsoft.com/office/drawing/2014/main" id="{40DADE0D-6F27-BA49-82FD-7AFF873327F5}"/>
                    </a:ext>
                  </a:extLst>
                </p:cNvPr>
                <p:cNvSpPr txBox="1"/>
                <p:nvPr/>
              </p:nvSpPr>
              <p:spPr>
                <a:xfrm>
                  <a:off x="7644090" y="5591148"/>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98" name="TextBox 1197">
                  <a:extLst>
                    <a:ext uri="{FF2B5EF4-FFF2-40B4-BE49-F238E27FC236}">
                      <a16:creationId xmlns:a16="http://schemas.microsoft.com/office/drawing/2014/main" id="{40DADE0D-6F27-BA49-82FD-7AFF873327F5}"/>
                    </a:ext>
                  </a:extLst>
                </p:cNvPr>
                <p:cNvSpPr txBox="1">
                  <a:spLocks noRot="1" noChangeAspect="1" noMove="1" noResize="1" noEditPoints="1" noAdjustHandles="1" noChangeArrowheads="1" noChangeShapeType="1" noTextEdit="1"/>
                </p:cNvSpPr>
                <p:nvPr/>
              </p:nvSpPr>
              <p:spPr>
                <a:xfrm>
                  <a:off x="7644090" y="5591148"/>
                  <a:ext cx="260927" cy="246221"/>
                </a:xfrm>
                <a:prstGeom prst="rect">
                  <a:avLst/>
                </a:prstGeom>
                <a:blipFill>
                  <a:blip r:embed="rId21"/>
                  <a:stretch>
                    <a:fillRect l="-2941" b="-12500"/>
                  </a:stretch>
                </a:blipFill>
                <a:ln>
                  <a:solidFill>
                    <a:srgbClr val="002060"/>
                  </a:solidFill>
                </a:ln>
              </p:spPr>
              <p:txBody>
                <a:bodyPr/>
                <a:lstStyle/>
                <a:p>
                  <a:r>
                    <a:rPr lang="en-US">
                      <a:noFill/>
                    </a:rPr>
                    <a:t> </a:t>
                  </a:r>
                </a:p>
              </p:txBody>
            </p:sp>
          </mc:Fallback>
        </mc:AlternateContent>
        <p:grpSp>
          <p:nvGrpSpPr>
            <p:cNvPr id="1086" name="Group 1085">
              <a:extLst>
                <a:ext uri="{FF2B5EF4-FFF2-40B4-BE49-F238E27FC236}">
                  <a16:creationId xmlns:a16="http://schemas.microsoft.com/office/drawing/2014/main" id="{E5BC1FCF-0973-6E40-8D3A-711BCE2B39D9}"/>
                </a:ext>
              </a:extLst>
            </p:cNvPr>
            <p:cNvGrpSpPr/>
            <p:nvPr/>
          </p:nvGrpSpPr>
          <p:grpSpPr>
            <a:xfrm>
              <a:off x="4777118" y="5070492"/>
              <a:ext cx="256139" cy="598698"/>
              <a:chOff x="5740607" y="5676695"/>
              <a:chExt cx="256139" cy="598698"/>
            </a:xfrm>
          </p:grpSpPr>
          <mc:AlternateContent xmlns:mc="http://schemas.openxmlformats.org/markup-compatibility/2006" xmlns:a14="http://schemas.microsoft.com/office/drawing/2010/main">
            <mc:Choice Requires="a14">
              <p:sp>
                <p:nvSpPr>
                  <p:cNvPr id="1195" name="TextBox 1194">
                    <a:extLst>
                      <a:ext uri="{FF2B5EF4-FFF2-40B4-BE49-F238E27FC236}">
                        <a16:creationId xmlns:a16="http://schemas.microsoft.com/office/drawing/2014/main" id="{3ACFF78D-01A9-054D-B5D7-408D2BC0B5C1}"/>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95" name="TextBox 1194">
                    <a:extLst>
                      <a:ext uri="{FF2B5EF4-FFF2-40B4-BE49-F238E27FC236}">
                        <a16:creationId xmlns:a16="http://schemas.microsoft.com/office/drawing/2014/main" id="{3ACFF78D-01A9-054D-B5D7-408D2BC0B5C1}"/>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2"/>
                    <a:stretch>
                      <a:fillRect l="-6061" b="-12500"/>
                    </a:stretch>
                  </a:blipFill>
                  <a:ln>
                    <a:solidFill>
                      <a:srgbClr val="002060"/>
                    </a:solidFill>
                  </a:ln>
                </p:spPr>
                <p:txBody>
                  <a:bodyPr/>
                  <a:lstStyle/>
                  <a:p>
                    <a:r>
                      <a:rPr lang="en-US">
                        <a:noFill/>
                      </a:rPr>
                      <a:t> </a:t>
                    </a:r>
                  </a:p>
                </p:txBody>
              </p:sp>
            </mc:Fallback>
          </mc:AlternateContent>
          <p:cxnSp>
            <p:nvCxnSpPr>
              <p:cNvPr id="1196" name="Straight Arrow Connector 1195">
                <a:extLst>
                  <a:ext uri="{FF2B5EF4-FFF2-40B4-BE49-F238E27FC236}">
                    <a16:creationId xmlns:a16="http://schemas.microsoft.com/office/drawing/2014/main" id="{4FB84CFC-1CFE-E645-B9C0-81031A7B8DCB}"/>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97" name="Straight Arrow Connector 1196">
                <a:extLst>
                  <a:ext uri="{FF2B5EF4-FFF2-40B4-BE49-F238E27FC236}">
                    <a16:creationId xmlns:a16="http://schemas.microsoft.com/office/drawing/2014/main" id="{8F715155-4A6A-6E43-B282-AAD83F9AE66A}"/>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87" name="Group 1086">
              <a:extLst>
                <a:ext uri="{FF2B5EF4-FFF2-40B4-BE49-F238E27FC236}">
                  <a16:creationId xmlns:a16="http://schemas.microsoft.com/office/drawing/2014/main" id="{F40096DA-EF4F-2143-A210-40664F2DFBEC}"/>
                </a:ext>
              </a:extLst>
            </p:cNvPr>
            <p:cNvGrpSpPr/>
            <p:nvPr/>
          </p:nvGrpSpPr>
          <p:grpSpPr>
            <a:xfrm>
              <a:off x="5215412" y="5070492"/>
              <a:ext cx="256139" cy="598698"/>
              <a:chOff x="5740607" y="5676695"/>
              <a:chExt cx="256139" cy="598698"/>
            </a:xfrm>
          </p:grpSpPr>
          <mc:AlternateContent xmlns:mc="http://schemas.openxmlformats.org/markup-compatibility/2006" xmlns:a14="http://schemas.microsoft.com/office/drawing/2010/main">
            <mc:Choice Requires="a14">
              <p:sp>
                <p:nvSpPr>
                  <p:cNvPr id="1192" name="TextBox 1191">
                    <a:extLst>
                      <a:ext uri="{FF2B5EF4-FFF2-40B4-BE49-F238E27FC236}">
                        <a16:creationId xmlns:a16="http://schemas.microsoft.com/office/drawing/2014/main" id="{44094F1D-E14D-7549-970C-01F3DF9E18D2}"/>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92" name="TextBox 1191">
                    <a:extLst>
                      <a:ext uri="{FF2B5EF4-FFF2-40B4-BE49-F238E27FC236}">
                        <a16:creationId xmlns:a16="http://schemas.microsoft.com/office/drawing/2014/main" id="{44094F1D-E14D-7549-970C-01F3DF9E18D2}"/>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2"/>
                    <a:stretch>
                      <a:fillRect l="-6061" b="-12500"/>
                    </a:stretch>
                  </a:blipFill>
                  <a:ln>
                    <a:solidFill>
                      <a:srgbClr val="002060"/>
                    </a:solidFill>
                  </a:ln>
                </p:spPr>
                <p:txBody>
                  <a:bodyPr/>
                  <a:lstStyle/>
                  <a:p>
                    <a:r>
                      <a:rPr lang="en-US">
                        <a:noFill/>
                      </a:rPr>
                      <a:t> </a:t>
                    </a:r>
                  </a:p>
                </p:txBody>
              </p:sp>
            </mc:Fallback>
          </mc:AlternateContent>
          <p:cxnSp>
            <p:nvCxnSpPr>
              <p:cNvPr id="1193" name="Straight Arrow Connector 1192">
                <a:extLst>
                  <a:ext uri="{FF2B5EF4-FFF2-40B4-BE49-F238E27FC236}">
                    <a16:creationId xmlns:a16="http://schemas.microsoft.com/office/drawing/2014/main" id="{645A9ECC-30CC-964F-8FCE-2F6F437A38AE}"/>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94" name="Straight Arrow Connector 1193">
                <a:extLst>
                  <a:ext uri="{FF2B5EF4-FFF2-40B4-BE49-F238E27FC236}">
                    <a16:creationId xmlns:a16="http://schemas.microsoft.com/office/drawing/2014/main" id="{940A7CFD-8685-A447-897B-09A8B4FE6A8A}"/>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88" name="Group 1087">
              <a:extLst>
                <a:ext uri="{FF2B5EF4-FFF2-40B4-BE49-F238E27FC236}">
                  <a16:creationId xmlns:a16="http://schemas.microsoft.com/office/drawing/2014/main" id="{CA6E3BE1-40D5-AB4A-A202-C6E9C506D889}"/>
                </a:ext>
              </a:extLst>
            </p:cNvPr>
            <p:cNvGrpSpPr/>
            <p:nvPr/>
          </p:nvGrpSpPr>
          <p:grpSpPr>
            <a:xfrm>
              <a:off x="5653706" y="5070492"/>
              <a:ext cx="256139" cy="598698"/>
              <a:chOff x="5740607" y="5676695"/>
              <a:chExt cx="256139" cy="598698"/>
            </a:xfrm>
          </p:grpSpPr>
          <mc:AlternateContent xmlns:mc="http://schemas.openxmlformats.org/markup-compatibility/2006" xmlns:a14="http://schemas.microsoft.com/office/drawing/2010/main">
            <mc:Choice Requires="a14">
              <p:sp>
                <p:nvSpPr>
                  <p:cNvPr id="1189" name="TextBox 1188">
                    <a:extLst>
                      <a:ext uri="{FF2B5EF4-FFF2-40B4-BE49-F238E27FC236}">
                        <a16:creationId xmlns:a16="http://schemas.microsoft.com/office/drawing/2014/main" id="{C844291A-45F2-C34C-8980-AC7D9AD3C29F}"/>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89" name="TextBox 1188">
                    <a:extLst>
                      <a:ext uri="{FF2B5EF4-FFF2-40B4-BE49-F238E27FC236}">
                        <a16:creationId xmlns:a16="http://schemas.microsoft.com/office/drawing/2014/main" id="{C844291A-45F2-C34C-8980-AC7D9AD3C29F}"/>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3"/>
                    <a:stretch>
                      <a:fillRect l="-2941" b="-12500"/>
                    </a:stretch>
                  </a:blipFill>
                  <a:ln>
                    <a:solidFill>
                      <a:srgbClr val="002060"/>
                    </a:solidFill>
                  </a:ln>
                </p:spPr>
                <p:txBody>
                  <a:bodyPr/>
                  <a:lstStyle/>
                  <a:p>
                    <a:r>
                      <a:rPr lang="en-US">
                        <a:noFill/>
                      </a:rPr>
                      <a:t> </a:t>
                    </a:r>
                  </a:p>
                </p:txBody>
              </p:sp>
            </mc:Fallback>
          </mc:AlternateContent>
          <p:cxnSp>
            <p:nvCxnSpPr>
              <p:cNvPr id="1190" name="Straight Arrow Connector 1189">
                <a:extLst>
                  <a:ext uri="{FF2B5EF4-FFF2-40B4-BE49-F238E27FC236}">
                    <a16:creationId xmlns:a16="http://schemas.microsoft.com/office/drawing/2014/main" id="{01E1970B-73EC-6E45-B53D-4B73D744B33C}"/>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91" name="Straight Arrow Connector 1190">
                <a:extLst>
                  <a:ext uri="{FF2B5EF4-FFF2-40B4-BE49-F238E27FC236}">
                    <a16:creationId xmlns:a16="http://schemas.microsoft.com/office/drawing/2014/main" id="{AC8256F8-0A01-A942-BB29-4277EF8319BE}"/>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89" name="Group 1088">
              <a:extLst>
                <a:ext uri="{FF2B5EF4-FFF2-40B4-BE49-F238E27FC236}">
                  <a16:creationId xmlns:a16="http://schemas.microsoft.com/office/drawing/2014/main" id="{A9B5C5BF-EF6F-8B42-9632-67B54934ADF7}"/>
                </a:ext>
              </a:extLst>
            </p:cNvPr>
            <p:cNvGrpSpPr/>
            <p:nvPr/>
          </p:nvGrpSpPr>
          <p:grpSpPr>
            <a:xfrm>
              <a:off x="6092000" y="5070492"/>
              <a:ext cx="256139" cy="598698"/>
              <a:chOff x="5740607" y="5676695"/>
              <a:chExt cx="256139" cy="598698"/>
            </a:xfrm>
          </p:grpSpPr>
          <mc:AlternateContent xmlns:mc="http://schemas.openxmlformats.org/markup-compatibility/2006" xmlns:a14="http://schemas.microsoft.com/office/drawing/2010/main">
            <mc:Choice Requires="a14">
              <p:sp>
                <p:nvSpPr>
                  <p:cNvPr id="1186" name="TextBox 1185">
                    <a:extLst>
                      <a:ext uri="{FF2B5EF4-FFF2-40B4-BE49-F238E27FC236}">
                        <a16:creationId xmlns:a16="http://schemas.microsoft.com/office/drawing/2014/main" id="{513538C3-9014-FB4E-AF97-5E765A206922}"/>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86" name="TextBox 1185">
                    <a:extLst>
                      <a:ext uri="{FF2B5EF4-FFF2-40B4-BE49-F238E27FC236}">
                        <a16:creationId xmlns:a16="http://schemas.microsoft.com/office/drawing/2014/main" id="{513538C3-9014-FB4E-AF97-5E765A206922}"/>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3"/>
                    <a:stretch>
                      <a:fillRect l="-2941" b="-12500"/>
                    </a:stretch>
                  </a:blipFill>
                  <a:ln>
                    <a:solidFill>
                      <a:srgbClr val="002060"/>
                    </a:solidFill>
                  </a:ln>
                </p:spPr>
                <p:txBody>
                  <a:bodyPr/>
                  <a:lstStyle/>
                  <a:p>
                    <a:r>
                      <a:rPr lang="en-US">
                        <a:noFill/>
                      </a:rPr>
                      <a:t> </a:t>
                    </a:r>
                  </a:p>
                </p:txBody>
              </p:sp>
            </mc:Fallback>
          </mc:AlternateContent>
          <p:cxnSp>
            <p:nvCxnSpPr>
              <p:cNvPr id="1187" name="Straight Arrow Connector 1186">
                <a:extLst>
                  <a:ext uri="{FF2B5EF4-FFF2-40B4-BE49-F238E27FC236}">
                    <a16:creationId xmlns:a16="http://schemas.microsoft.com/office/drawing/2014/main" id="{6B5903F4-F02E-4145-B23C-F0D509EDAE1D}"/>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88" name="Straight Arrow Connector 1187">
                <a:extLst>
                  <a:ext uri="{FF2B5EF4-FFF2-40B4-BE49-F238E27FC236}">
                    <a16:creationId xmlns:a16="http://schemas.microsoft.com/office/drawing/2014/main" id="{F77C2E4B-6AC3-D04A-8D24-77AE64565E46}"/>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0" name="Group 1089">
              <a:extLst>
                <a:ext uri="{FF2B5EF4-FFF2-40B4-BE49-F238E27FC236}">
                  <a16:creationId xmlns:a16="http://schemas.microsoft.com/office/drawing/2014/main" id="{4A4F36F8-BC28-8548-A89B-318C08B07733}"/>
                </a:ext>
              </a:extLst>
            </p:cNvPr>
            <p:cNvGrpSpPr/>
            <p:nvPr/>
          </p:nvGrpSpPr>
          <p:grpSpPr>
            <a:xfrm>
              <a:off x="6530294" y="5070492"/>
              <a:ext cx="256139" cy="598698"/>
              <a:chOff x="5740607" y="5676695"/>
              <a:chExt cx="256139" cy="598698"/>
            </a:xfrm>
          </p:grpSpPr>
          <mc:AlternateContent xmlns:mc="http://schemas.openxmlformats.org/markup-compatibility/2006" xmlns:a14="http://schemas.microsoft.com/office/drawing/2010/main">
            <mc:Choice Requires="a14">
              <p:sp>
                <p:nvSpPr>
                  <p:cNvPr id="1183" name="TextBox 1182">
                    <a:extLst>
                      <a:ext uri="{FF2B5EF4-FFF2-40B4-BE49-F238E27FC236}">
                        <a16:creationId xmlns:a16="http://schemas.microsoft.com/office/drawing/2014/main" id="{DCAA8282-4B3A-AC4A-BE57-72C8A96D1116}"/>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83" name="TextBox 1182">
                    <a:extLst>
                      <a:ext uri="{FF2B5EF4-FFF2-40B4-BE49-F238E27FC236}">
                        <a16:creationId xmlns:a16="http://schemas.microsoft.com/office/drawing/2014/main" id="{DCAA8282-4B3A-AC4A-BE57-72C8A96D1116}"/>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3"/>
                    <a:stretch>
                      <a:fillRect l="-2941" b="-12500"/>
                    </a:stretch>
                  </a:blipFill>
                  <a:ln>
                    <a:solidFill>
                      <a:srgbClr val="002060"/>
                    </a:solidFill>
                  </a:ln>
                </p:spPr>
                <p:txBody>
                  <a:bodyPr/>
                  <a:lstStyle/>
                  <a:p>
                    <a:r>
                      <a:rPr lang="en-US">
                        <a:noFill/>
                      </a:rPr>
                      <a:t> </a:t>
                    </a:r>
                  </a:p>
                </p:txBody>
              </p:sp>
            </mc:Fallback>
          </mc:AlternateContent>
          <p:cxnSp>
            <p:nvCxnSpPr>
              <p:cNvPr id="1184" name="Straight Arrow Connector 1183">
                <a:extLst>
                  <a:ext uri="{FF2B5EF4-FFF2-40B4-BE49-F238E27FC236}">
                    <a16:creationId xmlns:a16="http://schemas.microsoft.com/office/drawing/2014/main" id="{E8F5BC53-F8EB-DF42-A0A1-FA62D279FBDA}"/>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85" name="Straight Arrow Connector 1184">
                <a:extLst>
                  <a:ext uri="{FF2B5EF4-FFF2-40B4-BE49-F238E27FC236}">
                    <a16:creationId xmlns:a16="http://schemas.microsoft.com/office/drawing/2014/main" id="{DBC2F982-4A18-244C-A361-C1B486601CEC}"/>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1" name="Group 1090">
              <a:extLst>
                <a:ext uri="{FF2B5EF4-FFF2-40B4-BE49-F238E27FC236}">
                  <a16:creationId xmlns:a16="http://schemas.microsoft.com/office/drawing/2014/main" id="{B38C0F28-102F-3648-8DCE-407153DB04E7}"/>
                </a:ext>
              </a:extLst>
            </p:cNvPr>
            <p:cNvGrpSpPr/>
            <p:nvPr/>
          </p:nvGrpSpPr>
          <p:grpSpPr>
            <a:xfrm>
              <a:off x="6968588" y="5070492"/>
              <a:ext cx="256139" cy="598698"/>
              <a:chOff x="5740607" y="5676695"/>
              <a:chExt cx="256139" cy="598698"/>
            </a:xfrm>
          </p:grpSpPr>
          <mc:AlternateContent xmlns:mc="http://schemas.openxmlformats.org/markup-compatibility/2006" xmlns:a14="http://schemas.microsoft.com/office/drawing/2010/main">
            <mc:Choice Requires="a14">
              <p:sp>
                <p:nvSpPr>
                  <p:cNvPr id="1180" name="TextBox 1179">
                    <a:extLst>
                      <a:ext uri="{FF2B5EF4-FFF2-40B4-BE49-F238E27FC236}">
                        <a16:creationId xmlns:a16="http://schemas.microsoft.com/office/drawing/2014/main" id="{E3091D68-D6F2-9A41-B03E-A6F7CB83C382}"/>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80" name="TextBox 1179">
                    <a:extLst>
                      <a:ext uri="{FF2B5EF4-FFF2-40B4-BE49-F238E27FC236}">
                        <a16:creationId xmlns:a16="http://schemas.microsoft.com/office/drawing/2014/main" id="{E3091D68-D6F2-9A41-B03E-A6F7CB83C382}"/>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3"/>
                    <a:stretch>
                      <a:fillRect l="-2941" b="-12500"/>
                    </a:stretch>
                  </a:blipFill>
                  <a:ln>
                    <a:solidFill>
                      <a:srgbClr val="002060"/>
                    </a:solidFill>
                  </a:ln>
                </p:spPr>
                <p:txBody>
                  <a:bodyPr/>
                  <a:lstStyle/>
                  <a:p>
                    <a:r>
                      <a:rPr lang="en-US">
                        <a:noFill/>
                      </a:rPr>
                      <a:t> </a:t>
                    </a:r>
                  </a:p>
                </p:txBody>
              </p:sp>
            </mc:Fallback>
          </mc:AlternateContent>
          <p:cxnSp>
            <p:nvCxnSpPr>
              <p:cNvPr id="1181" name="Straight Arrow Connector 1180">
                <a:extLst>
                  <a:ext uri="{FF2B5EF4-FFF2-40B4-BE49-F238E27FC236}">
                    <a16:creationId xmlns:a16="http://schemas.microsoft.com/office/drawing/2014/main" id="{530752C4-6707-3C43-A95A-61367D467B8E}"/>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82" name="Straight Arrow Connector 1181">
                <a:extLst>
                  <a:ext uri="{FF2B5EF4-FFF2-40B4-BE49-F238E27FC236}">
                    <a16:creationId xmlns:a16="http://schemas.microsoft.com/office/drawing/2014/main" id="{6BF34BA4-899F-C14C-8AA7-C787962196F1}"/>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2" name="Group 1091">
              <a:extLst>
                <a:ext uri="{FF2B5EF4-FFF2-40B4-BE49-F238E27FC236}">
                  <a16:creationId xmlns:a16="http://schemas.microsoft.com/office/drawing/2014/main" id="{82E6FEEF-B8C3-BF4B-B108-CB54192057BE}"/>
                </a:ext>
              </a:extLst>
            </p:cNvPr>
            <p:cNvGrpSpPr/>
            <p:nvPr/>
          </p:nvGrpSpPr>
          <p:grpSpPr>
            <a:xfrm>
              <a:off x="7406882" y="5070492"/>
              <a:ext cx="256139" cy="598698"/>
              <a:chOff x="5740607" y="5676695"/>
              <a:chExt cx="256139" cy="598698"/>
            </a:xfrm>
          </p:grpSpPr>
          <mc:AlternateContent xmlns:mc="http://schemas.openxmlformats.org/markup-compatibility/2006" xmlns:a14="http://schemas.microsoft.com/office/drawing/2010/main">
            <mc:Choice Requires="a14">
              <p:sp>
                <p:nvSpPr>
                  <p:cNvPr id="1177" name="TextBox 1176">
                    <a:extLst>
                      <a:ext uri="{FF2B5EF4-FFF2-40B4-BE49-F238E27FC236}">
                        <a16:creationId xmlns:a16="http://schemas.microsoft.com/office/drawing/2014/main" id="{3CB131EF-B1EC-2441-844A-9C76F45C1349}"/>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77" name="TextBox 1176">
                    <a:extLst>
                      <a:ext uri="{FF2B5EF4-FFF2-40B4-BE49-F238E27FC236}">
                        <a16:creationId xmlns:a16="http://schemas.microsoft.com/office/drawing/2014/main" id="{3CB131EF-B1EC-2441-844A-9C76F45C1349}"/>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3"/>
                    <a:stretch>
                      <a:fillRect l="-2941" b="-12500"/>
                    </a:stretch>
                  </a:blipFill>
                  <a:ln>
                    <a:solidFill>
                      <a:srgbClr val="002060"/>
                    </a:solidFill>
                  </a:ln>
                </p:spPr>
                <p:txBody>
                  <a:bodyPr/>
                  <a:lstStyle/>
                  <a:p>
                    <a:r>
                      <a:rPr lang="en-US">
                        <a:noFill/>
                      </a:rPr>
                      <a:t> </a:t>
                    </a:r>
                  </a:p>
                </p:txBody>
              </p:sp>
            </mc:Fallback>
          </mc:AlternateContent>
          <p:cxnSp>
            <p:nvCxnSpPr>
              <p:cNvPr id="1178" name="Straight Arrow Connector 1177">
                <a:extLst>
                  <a:ext uri="{FF2B5EF4-FFF2-40B4-BE49-F238E27FC236}">
                    <a16:creationId xmlns:a16="http://schemas.microsoft.com/office/drawing/2014/main" id="{27471F00-AE34-9640-9D58-BA68F88642D5}"/>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79" name="Straight Arrow Connector 1178">
                <a:extLst>
                  <a:ext uri="{FF2B5EF4-FFF2-40B4-BE49-F238E27FC236}">
                    <a16:creationId xmlns:a16="http://schemas.microsoft.com/office/drawing/2014/main" id="{F3F54AF1-D2E3-3D4E-AE69-751D7B18EA50}"/>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3" name="Group 1092">
              <a:extLst>
                <a:ext uri="{FF2B5EF4-FFF2-40B4-BE49-F238E27FC236}">
                  <a16:creationId xmlns:a16="http://schemas.microsoft.com/office/drawing/2014/main" id="{CF386BD3-D04B-F644-8046-07D9888A05B3}"/>
                </a:ext>
              </a:extLst>
            </p:cNvPr>
            <p:cNvGrpSpPr/>
            <p:nvPr/>
          </p:nvGrpSpPr>
          <p:grpSpPr>
            <a:xfrm>
              <a:off x="4943627" y="4511028"/>
              <a:ext cx="260927" cy="598698"/>
              <a:chOff x="5740607" y="5676695"/>
              <a:chExt cx="260927" cy="598698"/>
            </a:xfrm>
          </p:grpSpPr>
          <mc:AlternateContent xmlns:mc="http://schemas.openxmlformats.org/markup-compatibility/2006" xmlns:a14="http://schemas.microsoft.com/office/drawing/2010/main">
            <mc:Choice Requires="a14">
              <p:sp>
                <p:nvSpPr>
                  <p:cNvPr id="1174" name="TextBox 1173">
                    <a:extLst>
                      <a:ext uri="{FF2B5EF4-FFF2-40B4-BE49-F238E27FC236}">
                        <a16:creationId xmlns:a16="http://schemas.microsoft.com/office/drawing/2014/main" id="{4CDA0313-8171-D04D-B76E-D29987103757}"/>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74" name="TextBox 1173">
                    <a:extLst>
                      <a:ext uri="{FF2B5EF4-FFF2-40B4-BE49-F238E27FC236}">
                        <a16:creationId xmlns:a16="http://schemas.microsoft.com/office/drawing/2014/main" id="{4CDA0313-8171-D04D-B76E-D29987103757}"/>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1"/>
                    <a:stretch>
                      <a:fillRect l="-2941" b="-12500"/>
                    </a:stretch>
                  </a:blipFill>
                  <a:ln>
                    <a:solidFill>
                      <a:srgbClr val="002060"/>
                    </a:solidFill>
                  </a:ln>
                </p:spPr>
                <p:txBody>
                  <a:bodyPr/>
                  <a:lstStyle/>
                  <a:p>
                    <a:r>
                      <a:rPr lang="en-US">
                        <a:noFill/>
                      </a:rPr>
                      <a:t> </a:t>
                    </a:r>
                  </a:p>
                </p:txBody>
              </p:sp>
            </mc:Fallback>
          </mc:AlternateContent>
          <p:cxnSp>
            <p:nvCxnSpPr>
              <p:cNvPr id="1175" name="Straight Arrow Connector 1174">
                <a:extLst>
                  <a:ext uri="{FF2B5EF4-FFF2-40B4-BE49-F238E27FC236}">
                    <a16:creationId xmlns:a16="http://schemas.microsoft.com/office/drawing/2014/main" id="{2D544760-3287-0140-9335-1D010D426CB7}"/>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76" name="Straight Arrow Connector 1175">
                <a:extLst>
                  <a:ext uri="{FF2B5EF4-FFF2-40B4-BE49-F238E27FC236}">
                    <a16:creationId xmlns:a16="http://schemas.microsoft.com/office/drawing/2014/main" id="{17FA38E9-AD2F-B543-855E-E961B2682AB4}"/>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4" name="Group 1093">
              <a:extLst>
                <a:ext uri="{FF2B5EF4-FFF2-40B4-BE49-F238E27FC236}">
                  <a16:creationId xmlns:a16="http://schemas.microsoft.com/office/drawing/2014/main" id="{89F2C0BD-B7CB-674D-801C-541DCB0B9B20}"/>
                </a:ext>
              </a:extLst>
            </p:cNvPr>
            <p:cNvGrpSpPr/>
            <p:nvPr/>
          </p:nvGrpSpPr>
          <p:grpSpPr>
            <a:xfrm>
              <a:off x="5381921" y="4511028"/>
              <a:ext cx="260927" cy="598698"/>
              <a:chOff x="5740607" y="5676695"/>
              <a:chExt cx="260927" cy="598698"/>
            </a:xfrm>
          </p:grpSpPr>
          <mc:AlternateContent xmlns:mc="http://schemas.openxmlformats.org/markup-compatibility/2006" xmlns:a14="http://schemas.microsoft.com/office/drawing/2010/main">
            <mc:Choice Requires="a14">
              <p:sp>
                <p:nvSpPr>
                  <p:cNvPr id="1171" name="TextBox 1170">
                    <a:extLst>
                      <a:ext uri="{FF2B5EF4-FFF2-40B4-BE49-F238E27FC236}">
                        <a16:creationId xmlns:a16="http://schemas.microsoft.com/office/drawing/2014/main" id="{8B413E13-1B7C-7E49-8E35-75D679FA0E33}"/>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71" name="TextBox 1170">
                    <a:extLst>
                      <a:ext uri="{FF2B5EF4-FFF2-40B4-BE49-F238E27FC236}">
                        <a16:creationId xmlns:a16="http://schemas.microsoft.com/office/drawing/2014/main" id="{8B413E13-1B7C-7E49-8E35-75D679FA0E33}"/>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1"/>
                    <a:stretch>
                      <a:fillRect l="-2941" b="-12500"/>
                    </a:stretch>
                  </a:blipFill>
                  <a:ln>
                    <a:solidFill>
                      <a:srgbClr val="002060"/>
                    </a:solidFill>
                  </a:ln>
                </p:spPr>
                <p:txBody>
                  <a:bodyPr/>
                  <a:lstStyle/>
                  <a:p>
                    <a:r>
                      <a:rPr lang="en-US">
                        <a:noFill/>
                      </a:rPr>
                      <a:t> </a:t>
                    </a:r>
                  </a:p>
                </p:txBody>
              </p:sp>
            </mc:Fallback>
          </mc:AlternateContent>
          <p:cxnSp>
            <p:nvCxnSpPr>
              <p:cNvPr id="1172" name="Straight Arrow Connector 1171">
                <a:extLst>
                  <a:ext uri="{FF2B5EF4-FFF2-40B4-BE49-F238E27FC236}">
                    <a16:creationId xmlns:a16="http://schemas.microsoft.com/office/drawing/2014/main" id="{DC7806B1-1CBF-BA49-929F-9AFD5A944D09}"/>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73" name="Straight Arrow Connector 1172">
                <a:extLst>
                  <a:ext uri="{FF2B5EF4-FFF2-40B4-BE49-F238E27FC236}">
                    <a16:creationId xmlns:a16="http://schemas.microsoft.com/office/drawing/2014/main" id="{46FDDCFE-44F0-7442-9B97-67EC71874BA5}"/>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5" name="Group 1094">
              <a:extLst>
                <a:ext uri="{FF2B5EF4-FFF2-40B4-BE49-F238E27FC236}">
                  <a16:creationId xmlns:a16="http://schemas.microsoft.com/office/drawing/2014/main" id="{DBF8514B-A0EC-8043-9BF3-F9EA4599D4C0}"/>
                </a:ext>
              </a:extLst>
            </p:cNvPr>
            <p:cNvGrpSpPr/>
            <p:nvPr/>
          </p:nvGrpSpPr>
          <p:grpSpPr>
            <a:xfrm>
              <a:off x="5820215" y="4511028"/>
              <a:ext cx="260927" cy="598698"/>
              <a:chOff x="5740607" y="5676695"/>
              <a:chExt cx="260927" cy="598698"/>
            </a:xfrm>
          </p:grpSpPr>
          <mc:AlternateContent xmlns:mc="http://schemas.openxmlformats.org/markup-compatibility/2006" xmlns:a14="http://schemas.microsoft.com/office/drawing/2010/main">
            <mc:Choice Requires="a14">
              <p:sp>
                <p:nvSpPr>
                  <p:cNvPr id="1168" name="TextBox 1167">
                    <a:extLst>
                      <a:ext uri="{FF2B5EF4-FFF2-40B4-BE49-F238E27FC236}">
                        <a16:creationId xmlns:a16="http://schemas.microsoft.com/office/drawing/2014/main" id="{9E6083A3-A16C-674B-AC96-29EB50692931}"/>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68" name="TextBox 1167">
                    <a:extLst>
                      <a:ext uri="{FF2B5EF4-FFF2-40B4-BE49-F238E27FC236}">
                        <a16:creationId xmlns:a16="http://schemas.microsoft.com/office/drawing/2014/main" id="{9E6083A3-A16C-674B-AC96-29EB50692931}"/>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p:cxnSp>
            <p:nvCxnSpPr>
              <p:cNvPr id="1169" name="Straight Arrow Connector 1168">
                <a:extLst>
                  <a:ext uri="{FF2B5EF4-FFF2-40B4-BE49-F238E27FC236}">
                    <a16:creationId xmlns:a16="http://schemas.microsoft.com/office/drawing/2014/main" id="{0A02C850-B1E1-C349-918D-DCC19D97E267}"/>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70" name="Straight Arrow Connector 1169">
                <a:extLst>
                  <a:ext uri="{FF2B5EF4-FFF2-40B4-BE49-F238E27FC236}">
                    <a16:creationId xmlns:a16="http://schemas.microsoft.com/office/drawing/2014/main" id="{3A6E77FD-E5A7-0248-AB85-9240DDCDBEFE}"/>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6" name="Group 1095">
              <a:extLst>
                <a:ext uri="{FF2B5EF4-FFF2-40B4-BE49-F238E27FC236}">
                  <a16:creationId xmlns:a16="http://schemas.microsoft.com/office/drawing/2014/main" id="{9B2804ED-121B-A241-B2EC-CD961060BAD7}"/>
                </a:ext>
              </a:extLst>
            </p:cNvPr>
            <p:cNvGrpSpPr/>
            <p:nvPr/>
          </p:nvGrpSpPr>
          <p:grpSpPr>
            <a:xfrm>
              <a:off x="6258509" y="4511028"/>
              <a:ext cx="260927" cy="598698"/>
              <a:chOff x="5740607" y="5676695"/>
              <a:chExt cx="260927" cy="598698"/>
            </a:xfrm>
          </p:grpSpPr>
          <mc:AlternateContent xmlns:mc="http://schemas.openxmlformats.org/markup-compatibility/2006" xmlns:a14="http://schemas.microsoft.com/office/drawing/2010/main">
            <mc:Choice Requires="a14">
              <p:sp>
                <p:nvSpPr>
                  <p:cNvPr id="1165" name="TextBox 1164">
                    <a:extLst>
                      <a:ext uri="{FF2B5EF4-FFF2-40B4-BE49-F238E27FC236}">
                        <a16:creationId xmlns:a16="http://schemas.microsoft.com/office/drawing/2014/main" id="{4E4A12F3-14E6-2E43-8569-70AFA8CA1056}"/>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65" name="TextBox 1164">
                    <a:extLst>
                      <a:ext uri="{FF2B5EF4-FFF2-40B4-BE49-F238E27FC236}">
                        <a16:creationId xmlns:a16="http://schemas.microsoft.com/office/drawing/2014/main" id="{4E4A12F3-14E6-2E43-8569-70AFA8CA1056}"/>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p:cxnSp>
            <p:nvCxnSpPr>
              <p:cNvPr id="1166" name="Straight Arrow Connector 1165">
                <a:extLst>
                  <a:ext uri="{FF2B5EF4-FFF2-40B4-BE49-F238E27FC236}">
                    <a16:creationId xmlns:a16="http://schemas.microsoft.com/office/drawing/2014/main" id="{C9292967-AC2D-AF46-89B3-5092C5399F7A}"/>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67" name="Straight Arrow Connector 1166">
                <a:extLst>
                  <a:ext uri="{FF2B5EF4-FFF2-40B4-BE49-F238E27FC236}">
                    <a16:creationId xmlns:a16="http://schemas.microsoft.com/office/drawing/2014/main" id="{FBB3B1C6-658B-B644-8E14-BF3DEC48A3C4}"/>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7" name="Group 1096">
              <a:extLst>
                <a:ext uri="{FF2B5EF4-FFF2-40B4-BE49-F238E27FC236}">
                  <a16:creationId xmlns:a16="http://schemas.microsoft.com/office/drawing/2014/main" id="{8E9D6592-804C-1146-AEA2-4E3D761AED2D}"/>
                </a:ext>
              </a:extLst>
            </p:cNvPr>
            <p:cNvGrpSpPr/>
            <p:nvPr/>
          </p:nvGrpSpPr>
          <p:grpSpPr>
            <a:xfrm>
              <a:off x="6696803" y="4511028"/>
              <a:ext cx="260927" cy="598698"/>
              <a:chOff x="5740607" y="5676695"/>
              <a:chExt cx="260927" cy="598698"/>
            </a:xfrm>
          </p:grpSpPr>
          <mc:AlternateContent xmlns:mc="http://schemas.openxmlformats.org/markup-compatibility/2006" xmlns:a14="http://schemas.microsoft.com/office/drawing/2010/main">
            <mc:Choice Requires="a14">
              <p:sp>
                <p:nvSpPr>
                  <p:cNvPr id="1162" name="TextBox 1161">
                    <a:extLst>
                      <a:ext uri="{FF2B5EF4-FFF2-40B4-BE49-F238E27FC236}">
                        <a16:creationId xmlns:a16="http://schemas.microsoft.com/office/drawing/2014/main" id="{5A9C64E9-2527-A04C-8D22-B90563757237}"/>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62" name="TextBox 1161">
                    <a:extLst>
                      <a:ext uri="{FF2B5EF4-FFF2-40B4-BE49-F238E27FC236}">
                        <a16:creationId xmlns:a16="http://schemas.microsoft.com/office/drawing/2014/main" id="{5A9C64E9-2527-A04C-8D22-B90563757237}"/>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p:cxnSp>
            <p:nvCxnSpPr>
              <p:cNvPr id="1163" name="Straight Arrow Connector 1162">
                <a:extLst>
                  <a:ext uri="{FF2B5EF4-FFF2-40B4-BE49-F238E27FC236}">
                    <a16:creationId xmlns:a16="http://schemas.microsoft.com/office/drawing/2014/main" id="{BF82AD8C-22E2-784D-BCAA-0D80B234F3D9}"/>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64" name="Straight Arrow Connector 1163">
                <a:extLst>
                  <a:ext uri="{FF2B5EF4-FFF2-40B4-BE49-F238E27FC236}">
                    <a16:creationId xmlns:a16="http://schemas.microsoft.com/office/drawing/2014/main" id="{39FCFBF5-60CD-E541-A3D5-E4694A2DDC33}"/>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8" name="Group 1097">
              <a:extLst>
                <a:ext uri="{FF2B5EF4-FFF2-40B4-BE49-F238E27FC236}">
                  <a16:creationId xmlns:a16="http://schemas.microsoft.com/office/drawing/2014/main" id="{7C6C602B-3F48-A74C-9230-D3108146DACA}"/>
                </a:ext>
              </a:extLst>
            </p:cNvPr>
            <p:cNvGrpSpPr/>
            <p:nvPr/>
          </p:nvGrpSpPr>
          <p:grpSpPr>
            <a:xfrm>
              <a:off x="7135097" y="4511028"/>
              <a:ext cx="260927" cy="598698"/>
              <a:chOff x="5740607" y="5676695"/>
              <a:chExt cx="260927" cy="598698"/>
            </a:xfrm>
          </p:grpSpPr>
          <mc:AlternateContent xmlns:mc="http://schemas.openxmlformats.org/markup-compatibility/2006" xmlns:a14="http://schemas.microsoft.com/office/drawing/2010/main">
            <mc:Choice Requires="a14">
              <p:sp>
                <p:nvSpPr>
                  <p:cNvPr id="1159" name="TextBox 1158">
                    <a:extLst>
                      <a:ext uri="{FF2B5EF4-FFF2-40B4-BE49-F238E27FC236}">
                        <a16:creationId xmlns:a16="http://schemas.microsoft.com/office/drawing/2014/main" id="{1B49D2CA-EE5C-7748-8936-C924481278BB}"/>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59" name="TextBox 1158">
                    <a:extLst>
                      <a:ext uri="{FF2B5EF4-FFF2-40B4-BE49-F238E27FC236}">
                        <a16:creationId xmlns:a16="http://schemas.microsoft.com/office/drawing/2014/main" id="{1B49D2CA-EE5C-7748-8936-C924481278BB}"/>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p:cxnSp>
            <p:nvCxnSpPr>
              <p:cNvPr id="1160" name="Straight Arrow Connector 1159">
                <a:extLst>
                  <a:ext uri="{FF2B5EF4-FFF2-40B4-BE49-F238E27FC236}">
                    <a16:creationId xmlns:a16="http://schemas.microsoft.com/office/drawing/2014/main" id="{12B3D33F-BD98-594E-BAF1-0D66DD7CD6D4}"/>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61" name="Straight Arrow Connector 1160">
                <a:extLst>
                  <a:ext uri="{FF2B5EF4-FFF2-40B4-BE49-F238E27FC236}">
                    <a16:creationId xmlns:a16="http://schemas.microsoft.com/office/drawing/2014/main" id="{56D80BFF-51E8-7E44-A528-7633F8B5C163}"/>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9" name="Group 1098">
              <a:extLst>
                <a:ext uri="{FF2B5EF4-FFF2-40B4-BE49-F238E27FC236}">
                  <a16:creationId xmlns:a16="http://schemas.microsoft.com/office/drawing/2014/main" id="{39D774D6-A0C5-204E-BCF0-EF88FE0D15DF}"/>
                </a:ext>
              </a:extLst>
            </p:cNvPr>
            <p:cNvGrpSpPr/>
            <p:nvPr/>
          </p:nvGrpSpPr>
          <p:grpSpPr>
            <a:xfrm>
              <a:off x="5073429" y="3947746"/>
              <a:ext cx="256139" cy="598698"/>
              <a:chOff x="5740607" y="5676695"/>
              <a:chExt cx="256139" cy="598698"/>
            </a:xfrm>
          </p:grpSpPr>
          <mc:AlternateContent xmlns:mc="http://schemas.openxmlformats.org/markup-compatibility/2006" xmlns:a14="http://schemas.microsoft.com/office/drawing/2010/main">
            <mc:Choice Requires="a14">
              <p:sp>
                <p:nvSpPr>
                  <p:cNvPr id="1156" name="TextBox 1155">
                    <a:extLst>
                      <a:ext uri="{FF2B5EF4-FFF2-40B4-BE49-F238E27FC236}">
                        <a16:creationId xmlns:a16="http://schemas.microsoft.com/office/drawing/2014/main" id="{5F800014-0F48-9741-AF73-5708910C191D}"/>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56" name="TextBox 1155">
                    <a:extLst>
                      <a:ext uri="{FF2B5EF4-FFF2-40B4-BE49-F238E27FC236}">
                        <a16:creationId xmlns:a16="http://schemas.microsoft.com/office/drawing/2014/main" id="{5F800014-0F48-9741-AF73-5708910C191D}"/>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4"/>
                    <a:stretch>
                      <a:fillRect l="-2941" b="-9091"/>
                    </a:stretch>
                  </a:blipFill>
                  <a:ln>
                    <a:solidFill>
                      <a:srgbClr val="002060"/>
                    </a:solidFill>
                  </a:ln>
                </p:spPr>
                <p:txBody>
                  <a:bodyPr/>
                  <a:lstStyle/>
                  <a:p>
                    <a:r>
                      <a:rPr lang="en-US">
                        <a:noFill/>
                      </a:rPr>
                      <a:t> </a:t>
                    </a:r>
                  </a:p>
                </p:txBody>
              </p:sp>
            </mc:Fallback>
          </mc:AlternateContent>
          <p:cxnSp>
            <p:nvCxnSpPr>
              <p:cNvPr id="1157" name="Straight Arrow Connector 1156">
                <a:extLst>
                  <a:ext uri="{FF2B5EF4-FFF2-40B4-BE49-F238E27FC236}">
                    <a16:creationId xmlns:a16="http://schemas.microsoft.com/office/drawing/2014/main" id="{6AC9A11A-E385-9C42-A30F-B203744514CE}"/>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58" name="Straight Arrow Connector 1157">
                <a:extLst>
                  <a:ext uri="{FF2B5EF4-FFF2-40B4-BE49-F238E27FC236}">
                    <a16:creationId xmlns:a16="http://schemas.microsoft.com/office/drawing/2014/main" id="{5EB49EE0-86DB-5B4A-975C-320C3FFEC0B2}"/>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0" name="Group 1099">
              <a:extLst>
                <a:ext uri="{FF2B5EF4-FFF2-40B4-BE49-F238E27FC236}">
                  <a16:creationId xmlns:a16="http://schemas.microsoft.com/office/drawing/2014/main" id="{E7611FFF-4465-FD44-A043-A63810EEF355}"/>
                </a:ext>
              </a:extLst>
            </p:cNvPr>
            <p:cNvGrpSpPr/>
            <p:nvPr/>
          </p:nvGrpSpPr>
          <p:grpSpPr>
            <a:xfrm>
              <a:off x="5511723" y="3947746"/>
              <a:ext cx="256139" cy="598698"/>
              <a:chOff x="5740607" y="5676695"/>
              <a:chExt cx="256139" cy="598698"/>
            </a:xfrm>
          </p:grpSpPr>
          <mc:AlternateContent xmlns:mc="http://schemas.openxmlformats.org/markup-compatibility/2006" xmlns:a14="http://schemas.microsoft.com/office/drawing/2010/main">
            <mc:Choice Requires="a14">
              <p:sp>
                <p:nvSpPr>
                  <p:cNvPr id="1153" name="TextBox 1152">
                    <a:extLst>
                      <a:ext uri="{FF2B5EF4-FFF2-40B4-BE49-F238E27FC236}">
                        <a16:creationId xmlns:a16="http://schemas.microsoft.com/office/drawing/2014/main" id="{78D9B612-818B-914C-A825-C4C440A21E82}"/>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53" name="TextBox 1152">
                    <a:extLst>
                      <a:ext uri="{FF2B5EF4-FFF2-40B4-BE49-F238E27FC236}">
                        <a16:creationId xmlns:a16="http://schemas.microsoft.com/office/drawing/2014/main" id="{78D9B612-818B-914C-A825-C4C440A21E82}"/>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4"/>
                    <a:stretch>
                      <a:fillRect l="-2941" b="-9091"/>
                    </a:stretch>
                  </a:blipFill>
                  <a:ln>
                    <a:solidFill>
                      <a:srgbClr val="002060"/>
                    </a:solidFill>
                  </a:ln>
                </p:spPr>
                <p:txBody>
                  <a:bodyPr/>
                  <a:lstStyle/>
                  <a:p>
                    <a:r>
                      <a:rPr lang="en-US">
                        <a:noFill/>
                      </a:rPr>
                      <a:t> </a:t>
                    </a:r>
                  </a:p>
                </p:txBody>
              </p:sp>
            </mc:Fallback>
          </mc:AlternateContent>
          <p:cxnSp>
            <p:nvCxnSpPr>
              <p:cNvPr id="1154" name="Straight Arrow Connector 1153">
                <a:extLst>
                  <a:ext uri="{FF2B5EF4-FFF2-40B4-BE49-F238E27FC236}">
                    <a16:creationId xmlns:a16="http://schemas.microsoft.com/office/drawing/2014/main" id="{20EE031E-D644-814E-80D9-488CECB9846F}"/>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55" name="Straight Arrow Connector 1154">
                <a:extLst>
                  <a:ext uri="{FF2B5EF4-FFF2-40B4-BE49-F238E27FC236}">
                    <a16:creationId xmlns:a16="http://schemas.microsoft.com/office/drawing/2014/main" id="{F009E3FC-0652-A745-931E-633CC578B85E}"/>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1" name="Group 1100">
              <a:extLst>
                <a:ext uri="{FF2B5EF4-FFF2-40B4-BE49-F238E27FC236}">
                  <a16:creationId xmlns:a16="http://schemas.microsoft.com/office/drawing/2014/main" id="{A1568720-A467-6E48-BB34-13E2B05B419F}"/>
                </a:ext>
              </a:extLst>
            </p:cNvPr>
            <p:cNvGrpSpPr/>
            <p:nvPr/>
          </p:nvGrpSpPr>
          <p:grpSpPr>
            <a:xfrm>
              <a:off x="5950017" y="3947746"/>
              <a:ext cx="256139" cy="598698"/>
              <a:chOff x="5740607" y="5676695"/>
              <a:chExt cx="256139" cy="598698"/>
            </a:xfrm>
          </p:grpSpPr>
          <mc:AlternateContent xmlns:mc="http://schemas.openxmlformats.org/markup-compatibility/2006" xmlns:a14="http://schemas.microsoft.com/office/drawing/2010/main">
            <mc:Choice Requires="a14">
              <p:sp>
                <p:nvSpPr>
                  <p:cNvPr id="1150" name="TextBox 1149">
                    <a:extLst>
                      <a:ext uri="{FF2B5EF4-FFF2-40B4-BE49-F238E27FC236}">
                        <a16:creationId xmlns:a16="http://schemas.microsoft.com/office/drawing/2014/main" id="{F9352295-0F40-DA47-A70E-3996A8BF7C42}"/>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50" name="TextBox 1149">
                    <a:extLst>
                      <a:ext uri="{FF2B5EF4-FFF2-40B4-BE49-F238E27FC236}">
                        <a16:creationId xmlns:a16="http://schemas.microsoft.com/office/drawing/2014/main" id="{F9352295-0F40-DA47-A70E-3996A8BF7C42}"/>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5"/>
                    <a:stretch>
                      <a:fillRect l="-6061" b="-9091"/>
                    </a:stretch>
                  </a:blipFill>
                  <a:ln>
                    <a:solidFill>
                      <a:srgbClr val="002060"/>
                    </a:solidFill>
                  </a:ln>
                </p:spPr>
                <p:txBody>
                  <a:bodyPr/>
                  <a:lstStyle/>
                  <a:p>
                    <a:r>
                      <a:rPr lang="en-US">
                        <a:noFill/>
                      </a:rPr>
                      <a:t> </a:t>
                    </a:r>
                  </a:p>
                </p:txBody>
              </p:sp>
            </mc:Fallback>
          </mc:AlternateContent>
          <p:cxnSp>
            <p:nvCxnSpPr>
              <p:cNvPr id="1151" name="Straight Arrow Connector 1150">
                <a:extLst>
                  <a:ext uri="{FF2B5EF4-FFF2-40B4-BE49-F238E27FC236}">
                    <a16:creationId xmlns:a16="http://schemas.microsoft.com/office/drawing/2014/main" id="{C1F016C7-5639-BA4E-AA67-B84C9E0B0FD7}"/>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52" name="Straight Arrow Connector 1151">
                <a:extLst>
                  <a:ext uri="{FF2B5EF4-FFF2-40B4-BE49-F238E27FC236}">
                    <a16:creationId xmlns:a16="http://schemas.microsoft.com/office/drawing/2014/main" id="{768864EB-7310-5040-B151-30E2C191D573}"/>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2" name="Group 1101">
              <a:extLst>
                <a:ext uri="{FF2B5EF4-FFF2-40B4-BE49-F238E27FC236}">
                  <a16:creationId xmlns:a16="http://schemas.microsoft.com/office/drawing/2014/main" id="{2E5732D1-0E34-8C40-B6B5-C9DD3A299B64}"/>
                </a:ext>
              </a:extLst>
            </p:cNvPr>
            <p:cNvGrpSpPr/>
            <p:nvPr/>
          </p:nvGrpSpPr>
          <p:grpSpPr>
            <a:xfrm>
              <a:off x="6388311" y="3947746"/>
              <a:ext cx="256139" cy="598698"/>
              <a:chOff x="5740607" y="5676695"/>
              <a:chExt cx="256139" cy="598698"/>
            </a:xfrm>
          </p:grpSpPr>
          <mc:AlternateContent xmlns:mc="http://schemas.openxmlformats.org/markup-compatibility/2006" xmlns:a14="http://schemas.microsoft.com/office/drawing/2010/main">
            <mc:Choice Requires="a14">
              <p:sp>
                <p:nvSpPr>
                  <p:cNvPr id="1147" name="TextBox 1146">
                    <a:extLst>
                      <a:ext uri="{FF2B5EF4-FFF2-40B4-BE49-F238E27FC236}">
                        <a16:creationId xmlns:a16="http://schemas.microsoft.com/office/drawing/2014/main" id="{4B3F1745-026F-4243-A34B-3B1FF26E147C}"/>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47" name="TextBox 1146">
                    <a:extLst>
                      <a:ext uri="{FF2B5EF4-FFF2-40B4-BE49-F238E27FC236}">
                        <a16:creationId xmlns:a16="http://schemas.microsoft.com/office/drawing/2014/main" id="{4B3F1745-026F-4243-A34B-3B1FF26E147C}"/>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5"/>
                    <a:stretch>
                      <a:fillRect l="-6061" b="-9091"/>
                    </a:stretch>
                  </a:blipFill>
                  <a:ln>
                    <a:solidFill>
                      <a:srgbClr val="002060"/>
                    </a:solidFill>
                  </a:ln>
                </p:spPr>
                <p:txBody>
                  <a:bodyPr/>
                  <a:lstStyle/>
                  <a:p>
                    <a:r>
                      <a:rPr lang="en-US">
                        <a:noFill/>
                      </a:rPr>
                      <a:t> </a:t>
                    </a:r>
                  </a:p>
                </p:txBody>
              </p:sp>
            </mc:Fallback>
          </mc:AlternateContent>
          <p:cxnSp>
            <p:nvCxnSpPr>
              <p:cNvPr id="1148" name="Straight Arrow Connector 1147">
                <a:extLst>
                  <a:ext uri="{FF2B5EF4-FFF2-40B4-BE49-F238E27FC236}">
                    <a16:creationId xmlns:a16="http://schemas.microsoft.com/office/drawing/2014/main" id="{9E51436C-E3E2-0041-9A73-C5B3BA0CCC2B}"/>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49" name="Straight Arrow Connector 1148">
                <a:extLst>
                  <a:ext uri="{FF2B5EF4-FFF2-40B4-BE49-F238E27FC236}">
                    <a16:creationId xmlns:a16="http://schemas.microsoft.com/office/drawing/2014/main" id="{398B03A7-DC4B-0845-8813-F2E99D78FD15}"/>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3" name="Group 1102">
              <a:extLst>
                <a:ext uri="{FF2B5EF4-FFF2-40B4-BE49-F238E27FC236}">
                  <a16:creationId xmlns:a16="http://schemas.microsoft.com/office/drawing/2014/main" id="{488AC2AE-1197-744B-AEFF-FA91EC9FC35B}"/>
                </a:ext>
              </a:extLst>
            </p:cNvPr>
            <p:cNvGrpSpPr/>
            <p:nvPr/>
          </p:nvGrpSpPr>
          <p:grpSpPr>
            <a:xfrm>
              <a:off x="6826605" y="3947746"/>
              <a:ext cx="256139" cy="598698"/>
              <a:chOff x="5740607" y="5676695"/>
              <a:chExt cx="256139" cy="598698"/>
            </a:xfrm>
          </p:grpSpPr>
          <mc:AlternateContent xmlns:mc="http://schemas.openxmlformats.org/markup-compatibility/2006" xmlns:a14="http://schemas.microsoft.com/office/drawing/2010/main">
            <mc:Choice Requires="a14">
              <p:sp>
                <p:nvSpPr>
                  <p:cNvPr id="1144" name="TextBox 1143">
                    <a:extLst>
                      <a:ext uri="{FF2B5EF4-FFF2-40B4-BE49-F238E27FC236}">
                        <a16:creationId xmlns:a16="http://schemas.microsoft.com/office/drawing/2014/main" id="{7FB7CDDE-CDE0-D54B-A73F-7F186A1E33AC}"/>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44" name="TextBox 1143">
                    <a:extLst>
                      <a:ext uri="{FF2B5EF4-FFF2-40B4-BE49-F238E27FC236}">
                        <a16:creationId xmlns:a16="http://schemas.microsoft.com/office/drawing/2014/main" id="{7FB7CDDE-CDE0-D54B-A73F-7F186A1E33AC}"/>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5"/>
                    <a:stretch>
                      <a:fillRect l="-6061" b="-9091"/>
                    </a:stretch>
                  </a:blipFill>
                  <a:ln>
                    <a:solidFill>
                      <a:srgbClr val="002060"/>
                    </a:solidFill>
                  </a:ln>
                </p:spPr>
                <p:txBody>
                  <a:bodyPr/>
                  <a:lstStyle/>
                  <a:p>
                    <a:r>
                      <a:rPr lang="en-US">
                        <a:noFill/>
                      </a:rPr>
                      <a:t> </a:t>
                    </a:r>
                  </a:p>
                </p:txBody>
              </p:sp>
            </mc:Fallback>
          </mc:AlternateContent>
          <p:cxnSp>
            <p:nvCxnSpPr>
              <p:cNvPr id="1145" name="Straight Arrow Connector 1144">
                <a:extLst>
                  <a:ext uri="{FF2B5EF4-FFF2-40B4-BE49-F238E27FC236}">
                    <a16:creationId xmlns:a16="http://schemas.microsoft.com/office/drawing/2014/main" id="{882EB0CD-0424-0843-BA84-1DE463873354}"/>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46" name="Straight Arrow Connector 1145">
                <a:extLst>
                  <a:ext uri="{FF2B5EF4-FFF2-40B4-BE49-F238E27FC236}">
                    <a16:creationId xmlns:a16="http://schemas.microsoft.com/office/drawing/2014/main" id="{02AFE627-3C3D-664B-B21B-2D19C4EE59A1}"/>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4" name="Group 1103">
              <a:extLst>
                <a:ext uri="{FF2B5EF4-FFF2-40B4-BE49-F238E27FC236}">
                  <a16:creationId xmlns:a16="http://schemas.microsoft.com/office/drawing/2014/main" id="{A62E42D5-3EC5-D84C-BABF-541F150F33D0}"/>
                </a:ext>
              </a:extLst>
            </p:cNvPr>
            <p:cNvGrpSpPr/>
            <p:nvPr/>
          </p:nvGrpSpPr>
          <p:grpSpPr>
            <a:xfrm>
              <a:off x="5245228" y="3417158"/>
              <a:ext cx="260927" cy="598698"/>
              <a:chOff x="5740607" y="5676695"/>
              <a:chExt cx="260927" cy="598698"/>
            </a:xfrm>
          </p:grpSpPr>
          <mc:AlternateContent xmlns:mc="http://schemas.openxmlformats.org/markup-compatibility/2006" xmlns:a14="http://schemas.microsoft.com/office/drawing/2010/main">
            <mc:Choice Requires="a14">
              <p:sp>
                <p:nvSpPr>
                  <p:cNvPr id="1141" name="TextBox 1140">
                    <a:extLst>
                      <a:ext uri="{FF2B5EF4-FFF2-40B4-BE49-F238E27FC236}">
                        <a16:creationId xmlns:a16="http://schemas.microsoft.com/office/drawing/2014/main" id="{0720E04E-753D-B14B-8933-87AD3F7DAB91}"/>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41" name="TextBox 1140">
                    <a:extLst>
                      <a:ext uri="{FF2B5EF4-FFF2-40B4-BE49-F238E27FC236}">
                        <a16:creationId xmlns:a16="http://schemas.microsoft.com/office/drawing/2014/main" id="{0720E04E-753D-B14B-8933-87AD3F7DAB91}"/>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1"/>
                    <a:stretch>
                      <a:fillRect l="-2941" b="-12500"/>
                    </a:stretch>
                  </a:blipFill>
                  <a:ln>
                    <a:solidFill>
                      <a:srgbClr val="002060"/>
                    </a:solidFill>
                  </a:ln>
                </p:spPr>
                <p:txBody>
                  <a:bodyPr/>
                  <a:lstStyle/>
                  <a:p>
                    <a:r>
                      <a:rPr lang="en-US">
                        <a:noFill/>
                      </a:rPr>
                      <a:t> </a:t>
                    </a:r>
                  </a:p>
                </p:txBody>
              </p:sp>
            </mc:Fallback>
          </mc:AlternateContent>
          <p:cxnSp>
            <p:nvCxnSpPr>
              <p:cNvPr id="1142" name="Straight Arrow Connector 1141">
                <a:extLst>
                  <a:ext uri="{FF2B5EF4-FFF2-40B4-BE49-F238E27FC236}">
                    <a16:creationId xmlns:a16="http://schemas.microsoft.com/office/drawing/2014/main" id="{371E6586-855D-2A42-A4B0-CF84F70E952F}"/>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43" name="Straight Arrow Connector 1142">
                <a:extLst>
                  <a:ext uri="{FF2B5EF4-FFF2-40B4-BE49-F238E27FC236}">
                    <a16:creationId xmlns:a16="http://schemas.microsoft.com/office/drawing/2014/main" id="{02D47357-F8FA-F746-B1EA-A274918FB057}"/>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5" name="Group 1104">
              <a:extLst>
                <a:ext uri="{FF2B5EF4-FFF2-40B4-BE49-F238E27FC236}">
                  <a16:creationId xmlns:a16="http://schemas.microsoft.com/office/drawing/2014/main" id="{78F48431-8247-E249-A534-A78345108BCC}"/>
                </a:ext>
              </a:extLst>
            </p:cNvPr>
            <p:cNvGrpSpPr/>
            <p:nvPr/>
          </p:nvGrpSpPr>
          <p:grpSpPr>
            <a:xfrm>
              <a:off x="5683522" y="3417158"/>
              <a:ext cx="260927" cy="598698"/>
              <a:chOff x="5740607" y="5676695"/>
              <a:chExt cx="260927" cy="598698"/>
            </a:xfrm>
          </p:grpSpPr>
          <mc:AlternateContent xmlns:mc="http://schemas.openxmlformats.org/markup-compatibility/2006" xmlns:a14="http://schemas.microsoft.com/office/drawing/2010/main">
            <mc:Choice Requires="a14">
              <p:sp>
                <p:nvSpPr>
                  <p:cNvPr id="1138" name="TextBox 1137">
                    <a:extLst>
                      <a:ext uri="{FF2B5EF4-FFF2-40B4-BE49-F238E27FC236}">
                        <a16:creationId xmlns:a16="http://schemas.microsoft.com/office/drawing/2014/main" id="{191038CE-2D4D-4B45-93C8-AB06A6CC8532}"/>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38" name="TextBox 1137">
                    <a:extLst>
                      <a:ext uri="{FF2B5EF4-FFF2-40B4-BE49-F238E27FC236}">
                        <a16:creationId xmlns:a16="http://schemas.microsoft.com/office/drawing/2014/main" id="{191038CE-2D4D-4B45-93C8-AB06A6CC8532}"/>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1"/>
                    <a:stretch>
                      <a:fillRect l="-2941" b="-12500"/>
                    </a:stretch>
                  </a:blipFill>
                  <a:ln>
                    <a:solidFill>
                      <a:srgbClr val="002060"/>
                    </a:solidFill>
                  </a:ln>
                </p:spPr>
                <p:txBody>
                  <a:bodyPr/>
                  <a:lstStyle/>
                  <a:p>
                    <a:r>
                      <a:rPr lang="en-US">
                        <a:noFill/>
                      </a:rPr>
                      <a:t> </a:t>
                    </a:r>
                  </a:p>
                </p:txBody>
              </p:sp>
            </mc:Fallback>
          </mc:AlternateContent>
          <p:cxnSp>
            <p:nvCxnSpPr>
              <p:cNvPr id="1139" name="Straight Arrow Connector 1138">
                <a:extLst>
                  <a:ext uri="{FF2B5EF4-FFF2-40B4-BE49-F238E27FC236}">
                    <a16:creationId xmlns:a16="http://schemas.microsoft.com/office/drawing/2014/main" id="{EA00B6D1-BF24-464D-8C13-7A45D3551859}"/>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40" name="Straight Arrow Connector 1139">
                <a:extLst>
                  <a:ext uri="{FF2B5EF4-FFF2-40B4-BE49-F238E27FC236}">
                    <a16:creationId xmlns:a16="http://schemas.microsoft.com/office/drawing/2014/main" id="{D41ED25D-A933-334D-839F-32EEA293A2E4}"/>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6" name="Group 1105">
              <a:extLst>
                <a:ext uri="{FF2B5EF4-FFF2-40B4-BE49-F238E27FC236}">
                  <a16:creationId xmlns:a16="http://schemas.microsoft.com/office/drawing/2014/main" id="{744123FA-FF99-FD4F-85D2-6C55366DF79F}"/>
                </a:ext>
              </a:extLst>
            </p:cNvPr>
            <p:cNvGrpSpPr/>
            <p:nvPr/>
          </p:nvGrpSpPr>
          <p:grpSpPr>
            <a:xfrm>
              <a:off x="6121816" y="3417158"/>
              <a:ext cx="260927" cy="598698"/>
              <a:chOff x="5740607" y="5676695"/>
              <a:chExt cx="260927" cy="598698"/>
            </a:xfrm>
          </p:grpSpPr>
          <mc:AlternateContent xmlns:mc="http://schemas.openxmlformats.org/markup-compatibility/2006" xmlns:a14="http://schemas.microsoft.com/office/drawing/2010/main">
            <mc:Choice Requires="a14">
              <p:sp>
                <p:nvSpPr>
                  <p:cNvPr id="1135" name="TextBox 1134">
                    <a:extLst>
                      <a:ext uri="{FF2B5EF4-FFF2-40B4-BE49-F238E27FC236}">
                        <a16:creationId xmlns:a16="http://schemas.microsoft.com/office/drawing/2014/main" id="{4A602279-0F25-0640-A7B9-AB6A49A946AE}"/>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35" name="TextBox 1134">
                    <a:extLst>
                      <a:ext uri="{FF2B5EF4-FFF2-40B4-BE49-F238E27FC236}">
                        <a16:creationId xmlns:a16="http://schemas.microsoft.com/office/drawing/2014/main" id="{4A602279-0F25-0640-A7B9-AB6A49A946AE}"/>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1"/>
                    <a:stretch>
                      <a:fillRect l="-2941" b="-12500"/>
                    </a:stretch>
                  </a:blipFill>
                  <a:ln>
                    <a:solidFill>
                      <a:srgbClr val="002060"/>
                    </a:solidFill>
                  </a:ln>
                </p:spPr>
                <p:txBody>
                  <a:bodyPr/>
                  <a:lstStyle/>
                  <a:p>
                    <a:r>
                      <a:rPr lang="en-US">
                        <a:noFill/>
                      </a:rPr>
                      <a:t> </a:t>
                    </a:r>
                  </a:p>
                </p:txBody>
              </p:sp>
            </mc:Fallback>
          </mc:AlternateContent>
          <p:cxnSp>
            <p:nvCxnSpPr>
              <p:cNvPr id="1136" name="Straight Arrow Connector 1135">
                <a:extLst>
                  <a:ext uri="{FF2B5EF4-FFF2-40B4-BE49-F238E27FC236}">
                    <a16:creationId xmlns:a16="http://schemas.microsoft.com/office/drawing/2014/main" id="{C8C12297-10BE-B440-82EA-AE1B30B053DA}"/>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37" name="Straight Arrow Connector 1136">
                <a:extLst>
                  <a:ext uri="{FF2B5EF4-FFF2-40B4-BE49-F238E27FC236}">
                    <a16:creationId xmlns:a16="http://schemas.microsoft.com/office/drawing/2014/main" id="{3A3951EA-2CEA-CF44-B1F4-9F6B9B75D95E}"/>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7" name="Group 1106">
              <a:extLst>
                <a:ext uri="{FF2B5EF4-FFF2-40B4-BE49-F238E27FC236}">
                  <a16:creationId xmlns:a16="http://schemas.microsoft.com/office/drawing/2014/main" id="{A3B4781B-E809-3F4A-946D-1CFEC6A1C611}"/>
                </a:ext>
              </a:extLst>
            </p:cNvPr>
            <p:cNvGrpSpPr/>
            <p:nvPr/>
          </p:nvGrpSpPr>
          <p:grpSpPr>
            <a:xfrm>
              <a:off x="6560110" y="3417158"/>
              <a:ext cx="260927" cy="598698"/>
              <a:chOff x="5740607" y="5676695"/>
              <a:chExt cx="260927" cy="598698"/>
            </a:xfrm>
          </p:grpSpPr>
          <mc:AlternateContent xmlns:mc="http://schemas.openxmlformats.org/markup-compatibility/2006" xmlns:a14="http://schemas.microsoft.com/office/drawing/2010/main">
            <mc:Choice Requires="a14">
              <p:sp>
                <p:nvSpPr>
                  <p:cNvPr id="1132" name="TextBox 1131">
                    <a:extLst>
                      <a:ext uri="{FF2B5EF4-FFF2-40B4-BE49-F238E27FC236}">
                        <a16:creationId xmlns:a16="http://schemas.microsoft.com/office/drawing/2014/main" id="{176B0F68-CF43-0146-AA0E-08CE1A383812}"/>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32" name="TextBox 1131">
                    <a:extLst>
                      <a:ext uri="{FF2B5EF4-FFF2-40B4-BE49-F238E27FC236}">
                        <a16:creationId xmlns:a16="http://schemas.microsoft.com/office/drawing/2014/main" id="{176B0F68-CF43-0146-AA0E-08CE1A383812}"/>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p:cxnSp>
            <p:nvCxnSpPr>
              <p:cNvPr id="1133" name="Straight Arrow Connector 1132">
                <a:extLst>
                  <a:ext uri="{FF2B5EF4-FFF2-40B4-BE49-F238E27FC236}">
                    <a16:creationId xmlns:a16="http://schemas.microsoft.com/office/drawing/2014/main" id="{D7E1B36A-99BA-7445-975D-BAEF4F06815C}"/>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34" name="Straight Arrow Connector 1133">
                <a:extLst>
                  <a:ext uri="{FF2B5EF4-FFF2-40B4-BE49-F238E27FC236}">
                    <a16:creationId xmlns:a16="http://schemas.microsoft.com/office/drawing/2014/main" id="{4399190F-7995-584F-9729-6A63EF668C28}"/>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8" name="Group 1107">
              <a:extLst>
                <a:ext uri="{FF2B5EF4-FFF2-40B4-BE49-F238E27FC236}">
                  <a16:creationId xmlns:a16="http://schemas.microsoft.com/office/drawing/2014/main" id="{B6238779-343E-5241-8CB0-38067821F5B5}"/>
                </a:ext>
              </a:extLst>
            </p:cNvPr>
            <p:cNvGrpSpPr/>
            <p:nvPr/>
          </p:nvGrpSpPr>
          <p:grpSpPr>
            <a:xfrm>
              <a:off x="5443301" y="2836246"/>
              <a:ext cx="260927" cy="598698"/>
              <a:chOff x="5740607" y="5676695"/>
              <a:chExt cx="260927" cy="598698"/>
            </a:xfrm>
          </p:grpSpPr>
          <mc:AlternateContent xmlns:mc="http://schemas.openxmlformats.org/markup-compatibility/2006" xmlns:a14="http://schemas.microsoft.com/office/drawing/2010/main">
            <mc:Choice Requires="a14">
              <p:sp>
                <p:nvSpPr>
                  <p:cNvPr id="1129" name="TextBox 1128">
                    <a:extLst>
                      <a:ext uri="{FF2B5EF4-FFF2-40B4-BE49-F238E27FC236}">
                        <a16:creationId xmlns:a16="http://schemas.microsoft.com/office/drawing/2014/main" id="{87979EDD-ED9E-DC42-B0CD-F249C9D47436}"/>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29" name="TextBox 1128">
                    <a:extLst>
                      <a:ext uri="{FF2B5EF4-FFF2-40B4-BE49-F238E27FC236}">
                        <a16:creationId xmlns:a16="http://schemas.microsoft.com/office/drawing/2014/main" id="{87979EDD-ED9E-DC42-B0CD-F249C9D47436}"/>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p:cxnSp>
            <p:nvCxnSpPr>
              <p:cNvPr id="1130" name="Straight Arrow Connector 1129">
                <a:extLst>
                  <a:ext uri="{FF2B5EF4-FFF2-40B4-BE49-F238E27FC236}">
                    <a16:creationId xmlns:a16="http://schemas.microsoft.com/office/drawing/2014/main" id="{65DCFBA9-1041-3240-B668-A81FC53A7BFB}"/>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31" name="Straight Arrow Connector 1130">
                <a:extLst>
                  <a:ext uri="{FF2B5EF4-FFF2-40B4-BE49-F238E27FC236}">
                    <a16:creationId xmlns:a16="http://schemas.microsoft.com/office/drawing/2014/main" id="{FD67F1B7-D700-844B-8B0A-33BBC1D062B1}"/>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09" name="Group 1108">
              <a:extLst>
                <a:ext uri="{FF2B5EF4-FFF2-40B4-BE49-F238E27FC236}">
                  <a16:creationId xmlns:a16="http://schemas.microsoft.com/office/drawing/2014/main" id="{0265D335-101B-1D4F-BEF5-14E39DD3300B}"/>
                </a:ext>
              </a:extLst>
            </p:cNvPr>
            <p:cNvGrpSpPr/>
            <p:nvPr/>
          </p:nvGrpSpPr>
          <p:grpSpPr>
            <a:xfrm>
              <a:off x="5881595" y="2836246"/>
              <a:ext cx="260927" cy="598698"/>
              <a:chOff x="5740607" y="5676695"/>
              <a:chExt cx="260927" cy="598698"/>
            </a:xfrm>
          </p:grpSpPr>
          <mc:AlternateContent xmlns:mc="http://schemas.openxmlformats.org/markup-compatibility/2006" xmlns:a14="http://schemas.microsoft.com/office/drawing/2010/main">
            <mc:Choice Requires="a14">
              <p:sp>
                <p:nvSpPr>
                  <p:cNvPr id="1126" name="TextBox 1125">
                    <a:extLst>
                      <a:ext uri="{FF2B5EF4-FFF2-40B4-BE49-F238E27FC236}">
                        <a16:creationId xmlns:a16="http://schemas.microsoft.com/office/drawing/2014/main" id="{3BB3BE86-E1F8-804A-BE9E-7A5A1925166A}"/>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26" name="TextBox 1125">
                    <a:extLst>
                      <a:ext uri="{FF2B5EF4-FFF2-40B4-BE49-F238E27FC236}">
                        <a16:creationId xmlns:a16="http://schemas.microsoft.com/office/drawing/2014/main" id="{3BB3BE86-E1F8-804A-BE9E-7A5A1925166A}"/>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19"/>
                    <a:stretch>
                      <a:fillRect l="-5882" b="-12500"/>
                    </a:stretch>
                  </a:blipFill>
                  <a:ln>
                    <a:solidFill>
                      <a:srgbClr val="002060"/>
                    </a:solidFill>
                  </a:ln>
                </p:spPr>
                <p:txBody>
                  <a:bodyPr/>
                  <a:lstStyle/>
                  <a:p>
                    <a:r>
                      <a:rPr lang="en-US">
                        <a:noFill/>
                      </a:rPr>
                      <a:t> </a:t>
                    </a:r>
                  </a:p>
                </p:txBody>
              </p:sp>
            </mc:Fallback>
          </mc:AlternateContent>
          <p:cxnSp>
            <p:nvCxnSpPr>
              <p:cNvPr id="1127" name="Straight Arrow Connector 1126">
                <a:extLst>
                  <a:ext uri="{FF2B5EF4-FFF2-40B4-BE49-F238E27FC236}">
                    <a16:creationId xmlns:a16="http://schemas.microsoft.com/office/drawing/2014/main" id="{2F74DD58-0A21-FD42-A83F-C2A37C61699D}"/>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28" name="Straight Arrow Connector 1127">
                <a:extLst>
                  <a:ext uri="{FF2B5EF4-FFF2-40B4-BE49-F238E27FC236}">
                    <a16:creationId xmlns:a16="http://schemas.microsoft.com/office/drawing/2014/main" id="{211D55C5-4CE0-C147-99E1-B27D2F9D9091}"/>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10" name="Group 1109">
              <a:extLst>
                <a:ext uri="{FF2B5EF4-FFF2-40B4-BE49-F238E27FC236}">
                  <a16:creationId xmlns:a16="http://schemas.microsoft.com/office/drawing/2014/main" id="{9C723D7F-7D01-5A47-97DC-2790BD8E39AE}"/>
                </a:ext>
              </a:extLst>
            </p:cNvPr>
            <p:cNvGrpSpPr/>
            <p:nvPr/>
          </p:nvGrpSpPr>
          <p:grpSpPr>
            <a:xfrm>
              <a:off x="6319889" y="2836246"/>
              <a:ext cx="260927" cy="598698"/>
              <a:chOff x="5740607" y="5676695"/>
              <a:chExt cx="260927" cy="598698"/>
            </a:xfrm>
          </p:grpSpPr>
          <mc:AlternateContent xmlns:mc="http://schemas.openxmlformats.org/markup-compatibility/2006" xmlns:a14="http://schemas.microsoft.com/office/drawing/2010/main">
            <mc:Choice Requires="a14">
              <p:sp>
                <p:nvSpPr>
                  <p:cNvPr id="1123" name="TextBox 1122">
                    <a:extLst>
                      <a:ext uri="{FF2B5EF4-FFF2-40B4-BE49-F238E27FC236}">
                        <a16:creationId xmlns:a16="http://schemas.microsoft.com/office/drawing/2014/main" id="{A7074920-C519-0E44-859F-C983B40D12A0}"/>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23" name="TextBox 1122">
                    <a:extLst>
                      <a:ext uri="{FF2B5EF4-FFF2-40B4-BE49-F238E27FC236}">
                        <a16:creationId xmlns:a16="http://schemas.microsoft.com/office/drawing/2014/main" id="{A7074920-C519-0E44-859F-C983B40D12A0}"/>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0"/>
                    <a:stretch>
                      <a:fillRect l="-2857" b="-12500"/>
                    </a:stretch>
                  </a:blipFill>
                  <a:ln>
                    <a:solidFill>
                      <a:srgbClr val="002060"/>
                    </a:solidFill>
                  </a:ln>
                </p:spPr>
                <p:txBody>
                  <a:bodyPr/>
                  <a:lstStyle/>
                  <a:p>
                    <a:r>
                      <a:rPr lang="en-US">
                        <a:noFill/>
                      </a:rPr>
                      <a:t> </a:t>
                    </a:r>
                  </a:p>
                </p:txBody>
              </p:sp>
            </mc:Fallback>
          </mc:AlternateContent>
          <p:cxnSp>
            <p:nvCxnSpPr>
              <p:cNvPr id="1124" name="Straight Arrow Connector 1123">
                <a:extLst>
                  <a:ext uri="{FF2B5EF4-FFF2-40B4-BE49-F238E27FC236}">
                    <a16:creationId xmlns:a16="http://schemas.microsoft.com/office/drawing/2014/main" id="{0792E495-36E3-744F-8C06-EEB4508BD81F}"/>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25" name="Straight Arrow Connector 1124">
                <a:extLst>
                  <a:ext uri="{FF2B5EF4-FFF2-40B4-BE49-F238E27FC236}">
                    <a16:creationId xmlns:a16="http://schemas.microsoft.com/office/drawing/2014/main" id="{8F6EE090-EC24-C044-BF0E-0F8B580A24C4}"/>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11" name="Group 1110">
              <a:extLst>
                <a:ext uri="{FF2B5EF4-FFF2-40B4-BE49-F238E27FC236}">
                  <a16:creationId xmlns:a16="http://schemas.microsoft.com/office/drawing/2014/main" id="{8259ACBA-D1ED-1D4C-94AA-6CD35D712413}"/>
                </a:ext>
              </a:extLst>
            </p:cNvPr>
            <p:cNvGrpSpPr/>
            <p:nvPr/>
          </p:nvGrpSpPr>
          <p:grpSpPr>
            <a:xfrm>
              <a:off x="5579183" y="2278780"/>
              <a:ext cx="260927" cy="598698"/>
              <a:chOff x="5740607" y="5676695"/>
              <a:chExt cx="260927" cy="598698"/>
            </a:xfrm>
          </p:grpSpPr>
          <mc:AlternateContent xmlns:mc="http://schemas.openxmlformats.org/markup-compatibility/2006" xmlns:a14="http://schemas.microsoft.com/office/drawing/2010/main">
            <mc:Choice Requires="a14">
              <p:sp>
                <p:nvSpPr>
                  <p:cNvPr id="1120" name="TextBox 1119">
                    <a:extLst>
                      <a:ext uri="{FF2B5EF4-FFF2-40B4-BE49-F238E27FC236}">
                        <a16:creationId xmlns:a16="http://schemas.microsoft.com/office/drawing/2014/main" id="{533DCDE6-CCBC-394F-8CAA-FDE4A03D9EDA}"/>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20" name="TextBox 1119">
                    <a:extLst>
                      <a:ext uri="{FF2B5EF4-FFF2-40B4-BE49-F238E27FC236}">
                        <a16:creationId xmlns:a16="http://schemas.microsoft.com/office/drawing/2014/main" id="{533DCDE6-CCBC-394F-8CAA-FDE4A03D9EDA}"/>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1"/>
                    <a:stretch>
                      <a:fillRect l="-2941" b="-12500"/>
                    </a:stretch>
                  </a:blipFill>
                  <a:ln>
                    <a:solidFill>
                      <a:srgbClr val="002060"/>
                    </a:solidFill>
                  </a:ln>
                </p:spPr>
                <p:txBody>
                  <a:bodyPr/>
                  <a:lstStyle/>
                  <a:p>
                    <a:r>
                      <a:rPr lang="en-US">
                        <a:noFill/>
                      </a:rPr>
                      <a:t> </a:t>
                    </a:r>
                  </a:p>
                </p:txBody>
              </p:sp>
            </mc:Fallback>
          </mc:AlternateContent>
          <p:cxnSp>
            <p:nvCxnSpPr>
              <p:cNvPr id="1121" name="Straight Arrow Connector 1120">
                <a:extLst>
                  <a:ext uri="{FF2B5EF4-FFF2-40B4-BE49-F238E27FC236}">
                    <a16:creationId xmlns:a16="http://schemas.microsoft.com/office/drawing/2014/main" id="{4A6E2E96-7E58-2A43-8C34-0FDA8597EC93}"/>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22" name="Straight Arrow Connector 1121">
                <a:extLst>
                  <a:ext uri="{FF2B5EF4-FFF2-40B4-BE49-F238E27FC236}">
                    <a16:creationId xmlns:a16="http://schemas.microsoft.com/office/drawing/2014/main" id="{DEE1F427-ADAA-6146-9B7E-CE47B2BFD2B9}"/>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12" name="Group 1111">
              <a:extLst>
                <a:ext uri="{FF2B5EF4-FFF2-40B4-BE49-F238E27FC236}">
                  <a16:creationId xmlns:a16="http://schemas.microsoft.com/office/drawing/2014/main" id="{EC6AF4CE-A80D-C34B-9B49-9103BA0FDD7A}"/>
                </a:ext>
              </a:extLst>
            </p:cNvPr>
            <p:cNvGrpSpPr/>
            <p:nvPr/>
          </p:nvGrpSpPr>
          <p:grpSpPr>
            <a:xfrm>
              <a:off x="6017477" y="2278780"/>
              <a:ext cx="260927" cy="598698"/>
              <a:chOff x="5740607" y="5676695"/>
              <a:chExt cx="260927" cy="598698"/>
            </a:xfrm>
          </p:grpSpPr>
          <mc:AlternateContent xmlns:mc="http://schemas.openxmlformats.org/markup-compatibility/2006" xmlns:a14="http://schemas.microsoft.com/office/drawing/2010/main">
            <mc:Choice Requires="a14">
              <p:sp>
                <p:nvSpPr>
                  <p:cNvPr id="1117" name="TextBox 1116">
                    <a:extLst>
                      <a:ext uri="{FF2B5EF4-FFF2-40B4-BE49-F238E27FC236}">
                        <a16:creationId xmlns:a16="http://schemas.microsoft.com/office/drawing/2014/main" id="{1016405B-FA93-AB4D-8694-3E5C7799E692}"/>
                      </a:ext>
                    </a:extLst>
                  </p:cNvPr>
                  <p:cNvSpPr txBox="1"/>
                  <p:nvPr/>
                </p:nvSpPr>
                <p:spPr>
                  <a:xfrm>
                    <a:off x="5740607" y="5676695"/>
                    <a:ext cx="260927"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2</m:t>
                              </m:r>
                            </m:sub>
                          </m:sSub>
                        </m:oMath>
                      </m:oMathPara>
                    </a14:m>
                    <a:endParaRPr lang="de-DE" sz="1200" dirty="0">
                      <a:solidFill>
                        <a:srgbClr val="002060"/>
                      </a:solidFill>
                    </a:endParaRPr>
                  </a:p>
                </p:txBody>
              </p:sp>
            </mc:Choice>
            <mc:Fallback xmlns="">
              <p:sp>
                <p:nvSpPr>
                  <p:cNvPr id="1117" name="TextBox 1116">
                    <a:extLst>
                      <a:ext uri="{FF2B5EF4-FFF2-40B4-BE49-F238E27FC236}">
                        <a16:creationId xmlns:a16="http://schemas.microsoft.com/office/drawing/2014/main" id="{1016405B-FA93-AB4D-8694-3E5C7799E692}"/>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1"/>
                    <a:stretch>
                      <a:fillRect l="-2941" b="-12500"/>
                    </a:stretch>
                  </a:blipFill>
                  <a:ln>
                    <a:solidFill>
                      <a:srgbClr val="002060"/>
                    </a:solidFill>
                  </a:ln>
                </p:spPr>
                <p:txBody>
                  <a:bodyPr/>
                  <a:lstStyle/>
                  <a:p>
                    <a:r>
                      <a:rPr lang="en-US">
                        <a:noFill/>
                      </a:rPr>
                      <a:t> </a:t>
                    </a:r>
                  </a:p>
                </p:txBody>
              </p:sp>
            </mc:Fallback>
          </mc:AlternateContent>
          <p:cxnSp>
            <p:nvCxnSpPr>
              <p:cNvPr id="1118" name="Straight Arrow Connector 1117">
                <a:extLst>
                  <a:ext uri="{FF2B5EF4-FFF2-40B4-BE49-F238E27FC236}">
                    <a16:creationId xmlns:a16="http://schemas.microsoft.com/office/drawing/2014/main" id="{E02262C9-DEFD-BB46-B622-8F9F090FDC47}"/>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19" name="Straight Arrow Connector 1118">
                <a:extLst>
                  <a:ext uri="{FF2B5EF4-FFF2-40B4-BE49-F238E27FC236}">
                    <a16:creationId xmlns:a16="http://schemas.microsoft.com/office/drawing/2014/main" id="{35362051-0D8E-564D-91B5-D306AD96B296}"/>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13" name="Group 1112">
              <a:extLst>
                <a:ext uri="{FF2B5EF4-FFF2-40B4-BE49-F238E27FC236}">
                  <a16:creationId xmlns:a16="http://schemas.microsoft.com/office/drawing/2014/main" id="{CD635F17-7E83-524B-BE3F-CA3868ACB9CD}"/>
                </a:ext>
              </a:extLst>
            </p:cNvPr>
            <p:cNvGrpSpPr/>
            <p:nvPr/>
          </p:nvGrpSpPr>
          <p:grpSpPr>
            <a:xfrm>
              <a:off x="5777901" y="1702716"/>
              <a:ext cx="256139" cy="598698"/>
              <a:chOff x="5740607" y="5676695"/>
              <a:chExt cx="256139" cy="598698"/>
            </a:xfrm>
          </p:grpSpPr>
          <mc:AlternateContent xmlns:mc="http://schemas.openxmlformats.org/markup-compatibility/2006" xmlns:a14="http://schemas.microsoft.com/office/drawing/2010/main">
            <mc:Choice Requires="a14">
              <p:sp>
                <p:nvSpPr>
                  <p:cNvPr id="1114" name="TextBox 1113">
                    <a:extLst>
                      <a:ext uri="{FF2B5EF4-FFF2-40B4-BE49-F238E27FC236}">
                        <a16:creationId xmlns:a16="http://schemas.microsoft.com/office/drawing/2014/main" id="{DEEA7C77-959D-454E-BA85-5A82BCB5709B}"/>
                      </a:ext>
                    </a:extLst>
                  </p:cNvPr>
                  <p:cNvSpPr txBox="1"/>
                  <p:nvPr/>
                </p:nvSpPr>
                <p:spPr>
                  <a:xfrm>
                    <a:off x="5740607" y="5676695"/>
                    <a:ext cx="256139" cy="246221"/>
                  </a:xfrm>
                  <a:prstGeom prst="rect">
                    <a:avLst/>
                  </a:prstGeom>
                  <a:noFill/>
                  <a:ln>
                    <a:solidFill>
                      <a:srgbClr val="00206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002060"/>
                                  </a:solidFill>
                                  <a:latin typeface="Cambria Math" panose="02040503050406030204" pitchFamily="18" charset="0"/>
                                </a:rPr>
                              </m:ctrlPr>
                            </m:sSubPr>
                            <m:e>
                              <m:r>
                                <a:rPr lang="de-DE" sz="1200" i="1">
                                  <a:solidFill>
                                    <a:srgbClr val="002060"/>
                                  </a:solidFill>
                                  <a:latin typeface="Cambria Math" panose="02040503050406030204" pitchFamily="18" charset="0"/>
                                </a:rPr>
                                <m:t>𝑥</m:t>
                              </m:r>
                            </m:e>
                            <m:sub>
                              <m:r>
                                <a:rPr lang="de-DE" sz="1200" i="1">
                                  <a:solidFill>
                                    <a:srgbClr val="002060"/>
                                  </a:solidFill>
                                  <a:latin typeface="Cambria Math" panose="02040503050406030204" pitchFamily="18" charset="0"/>
                                </a:rPr>
                                <m:t>1</m:t>
                              </m:r>
                            </m:sub>
                          </m:sSub>
                        </m:oMath>
                      </m:oMathPara>
                    </a14:m>
                    <a:endParaRPr lang="de-DE" sz="1200" dirty="0">
                      <a:solidFill>
                        <a:srgbClr val="002060"/>
                      </a:solidFill>
                    </a:endParaRPr>
                  </a:p>
                </p:txBody>
              </p:sp>
            </mc:Choice>
            <mc:Fallback xmlns="">
              <p:sp>
                <p:nvSpPr>
                  <p:cNvPr id="1114" name="TextBox 1113">
                    <a:extLst>
                      <a:ext uri="{FF2B5EF4-FFF2-40B4-BE49-F238E27FC236}">
                        <a16:creationId xmlns:a16="http://schemas.microsoft.com/office/drawing/2014/main" id="{DEEA7C77-959D-454E-BA85-5A82BCB5709B}"/>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2"/>
                    <a:stretch>
                      <a:fillRect l="-6061" b="-12500"/>
                    </a:stretch>
                  </a:blipFill>
                  <a:ln>
                    <a:solidFill>
                      <a:srgbClr val="002060"/>
                    </a:solidFill>
                  </a:ln>
                </p:spPr>
                <p:txBody>
                  <a:bodyPr/>
                  <a:lstStyle/>
                  <a:p>
                    <a:r>
                      <a:rPr lang="en-US">
                        <a:noFill/>
                      </a:rPr>
                      <a:t> </a:t>
                    </a:r>
                  </a:p>
                </p:txBody>
              </p:sp>
            </mc:Fallback>
          </mc:AlternateContent>
          <p:cxnSp>
            <p:nvCxnSpPr>
              <p:cNvPr id="1115" name="Straight Arrow Connector 1114">
                <a:extLst>
                  <a:ext uri="{FF2B5EF4-FFF2-40B4-BE49-F238E27FC236}">
                    <a16:creationId xmlns:a16="http://schemas.microsoft.com/office/drawing/2014/main" id="{47878EF3-81FC-7642-B789-1C8D0CE12E05}"/>
                  </a:ext>
                </a:extLst>
              </p:cNvPr>
              <p:cNvCxnSpPr>
                <a:cxnSpLocks/>
              </p:cNvCxnSpPr>
              <p:nvPr/>
            </p:nvCxnSpPr>
            <p:spPr>
              <a:xfrm rot="1800000">
                <a:off x="5774903" y="5911099"/>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16" name="Straight Arrow Connector 1115">
                <a:extLst>
                  <a:ext uri="{FF2B5EF4-FFF2-40B4-BE49-F238E27FC236}">
                    <a16:creationId xmlns:a16="http://schemas.microsoft.com/office/drawing/2014/main" id="{CB6E3F88-81E5-3B4E-AFFB-BF225BD105BE}"/>
                  </a:ext>
                </a:extLst>
              </p:cNvPr>
              <p:cNvCxnSpPr>
                <a:cxnSpLocks/>
              </p:cNvCxnSpPr>
              <p:nvPr/>
            </p:nvCxnSpPr>
            <p:spPr>
              <a:xfrm rot="-1800000">
                <a:off x="5954903" y="5915393"/>
                <a:ext cx="0" cy="36000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222" name="Group 1221">
            <a:extLst>
              <a:ext uri="{FF2B5EF4-FFF2-40B4-BE49-F238E27FC236}">
                <a16:creationId xmlns:a16="http://schemas.microsoft.com/office/drawing/2014/main" id="{85FB0204-C192-6E4B-BBEA-4D6EC5A45D58}"/>
              </a:ext>
            </a:extLst>
          </p:cNvPr>
          <p:cNvGrpSpPr/>
          <p:nvPr/>
        </p:nvGrpSpPr>
        <p:grpSpPr>
          <a:xfrm>
            <a:off x="6821466" y="1754685"/>
            <a:ext cx="2164427" cy="2974856"/>
            <a:chOff x="4777118" y="1702716"/>
            <a:chExt cx="2885903" cy="3966474"/>
          </a:xfrm>
        </p:grpSpPr>
        <p:grpSp>
          <p:nvGrpSpPr>
            <p:cNvPr id="1231" name="Group 1230">
              <a:extLst>
                <a:ext uri="{FF2B5EF4-FFF2-40B4-BE49-F238E27FC236}">
                  <a16:creationId xmlns:a16="http://schemas.microsoft.com/office/drawing/2014/main" id="{719EEDB5-6969-F447-AA8C-6BAFE1C6CCD0}"/>
                </a:ext>
              </a:extLst>
            </p:cNvPr>
            <p:cNvGrpSpPr/>
            <p:nvPr/>
          </p:nvGrpSpPr>
          <p:grpSpPr>
            <a:xfrm>
              <a:off x="4777118" y="5070492"/>
              <a:ext cx="256139" cy="598698"/>
              <a:chOff x="5740607" y="5676695"/>
              <a:chExt cx="256139" cy="598698"/>
            </a:xfrm>
          </p:grpSpPr>
          <mc:AlternateContent xmlns:mc="http://schemas.openxmlformats.org/markup-compatibility/2006" xmlns:a14="http://schemas.microsoft.com/office/drawing/2010/main">
            <mc:Choice Requires="a14">
              <p:sp>
                <p:nvSpPr>
                  <p:cNvPr id="1340" name="TextBox 1339">
                    <a:extLst>
                      <a:ext uri="{FF2B5EF4-FFF2-40B4-BE49-F238E27FC236}">
                        <a16:creationId xmlns:a16="http://schemas.microsoft.com/office/drawing/2014/main" id="{590FFA8E-EDC6-BF45-8FCB-9A9CA0CD4EA6}"/>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340" name="TextBox 1339">
                    <a:extLst>
                      <a:ext uri="{FF2B5EF4-FFF2-40B4-BE49-F238E27FC236}">
                        <a16:creationId xmlns:a16="http://schemas.microsoft.com/office/drawing/2014/main" id="{590FFA8E-EDC6-BF45-8FCB-9A9CA0CD4EA6}"/>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6"/>
                    <a:stretch>
                      <a:fillRect l="-2941" b="-12500"/>
                    </a:stretch>
                  </a:blipFill>
                  <a:ln>
                    <a:solidFill>
                      <a:srgbClr val="C00000"/>
                    </a:solidFill>
                  </a:ln>
                </p:spPr>
                <p:txBody>
                  <a:bodyPr/>
                  <a:lstStyle/>
                  <a:p>
                    <a:r>
                      <a:rPr lang="en-US">
                        <a:noFill/>
                      </a:rPr>
                      <a:t> </a:t>
                    </a:r>
                  </a:p>
                </p:txBody>
              </p:sp>
            </mc:Fallback>
          </mc:AlternateContent>
          <p:cxnSp>
            <p:nvCxnSpPr>
              <p:cNvPr id="1341" name="Straight Arrow Connector 1340">
                <a:extLst>
                  <a:ext uri="{FF2B5EF4-FFF2-40B4-BE49-F238E27FC236}">
                    <a16:creationId xmlns:a16="http://schemas.microsoft.com/office/drawing/2014/main" id="{5803BA7F-6555-FD43-851B-8DA83A63ED1B}"/>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42" name="Straight Arrow Connector 1341">
                <a:extLst>
                  <a:ext uri="{FF2B5EF4-FFF2-40B4-BE49-F238E27FC236}">
                    <a16:creationId xmlns:a16="http://schemas.microsoft.com/office/drawing/2014/main" id="{4F70FAEC-9E7D-5C46-BB8E-3283CCAFCE98}"/>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32" name="Group 1231">
              <a:extLst>
                <a:ext uri="{FF2B5EF4-FFF2-40B4-BE49-F238E27FC236}">
                  <a16:creationId xmlns:a16="http://schemas.microsoft.com/office/drawing/2014/main" id="{DF404F9A-E7D2-4A47-A550-FF85FF96824A}"/>
                </a:ext>
              </a:extLst>
            </p:cNvPr>
            <p:cNvGrpSpPr/>
            <p:nvPr/>
          </p:nvGrpSpPr>
          <p:grpSpPr>
            <a:xfrm>
              <a:off x="5215412" y="5070492"/>
              <a:ext cx="256139" cy="598698"/>
              <a:chOff x="5740607" y="5676695"/>
              <a:chExt cx="256139" cy="598698"/>
            </a:xfrm>
          </p:grpSpPr>
          <mc:AlternateContent xmlns:mc="http://schemas.openxmlformats.org/markup-compatibility/2006" xmlns:a14="http://schemas.microsoft.com/office/drawing/2010/main">
            <mc:Choice Requires="a14">
              <p:sp>
                <p:nvSpPr>
                  <p:cNvPr id="1337" name="TextBox 1336">
                    <a:extLst>
                      <a:ext uri="{FF2B5EF4-FFF2-40B4-BE49-F238E27FC236}">
                        <a16:creationId xmlns:a16="http://schemas.microsoft.com/office/drawing/2014/main" id="{F5467FB5-07F9-E045-848D-09B701300085}"/>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337" name="TextBox 1336">
                    <a:extLst>
                      <a:ext uri="{FF2B5EF4-FFF2-40B4-BE49-F238E27FC236}">
                        <a16:creationId xmlns:a16="http://schemas.microsoft.com/office/drawing/2014/main" id="{F5467FB5-07F9-E045-848D-09B701300085}"/>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6"/>
                    <a:stretch>
                      <a:fillRect l="-2941" b="-12500"/>
                    </a:stretch>
                  </a:blipFill>
                  <a:ln>
                    <a:solidFill>
                      <a:srgbClr val="C00000"/>
                    </a:solidFill>
                  </a:ln>
                </p:spPr>
                <p:txBody>
                  <a:bodyPr/>
                  <a:lstStyle/>
                  <a:p>
                    <a:r>
                      <a:rPr lang="en-US">
                        <a:noFill/>
                      </a:rPr>
                      <a:t> </a:t>
                    </a:r>
                  </a:p>
                </p:txBody>
              </p:sp>
            </mc:Fallback>
          </mc:AlternateContent>
          <p:cxnSp>
            <p:nvCxnSpPr>
              <p:cNvPr id="1338" name="Straight Arrow Connector 1337">
                <a:extLst>
                  <a:ext uri="{FF2B5EF4-FFF2-40B4-BE49-F238E27FC236}">
                    <a16:creationId xmlns:a16="http://schemas.microsoft.com/office/drawing/2014/main" id="{9BE28907-04E0-7245-AF80-F6DEE53C9C48}"/>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39" name="Straight Arrow Connector 1338">
                <a:extLst>
                  <a:ext uri="{FF2B5EF4-FFF2-40B4-BE49-F238E27FC236}">
                    <a16:creationId xmlns:a16="http://schemas.microsoft.com/office/drawing/2014/main" id="{1DBFFDD4-D503-704C-9369-D05E87E4DE40}"/>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33" name="Group 1232">
              <a:extLst>
                <a:ext uri="{FF2B5EF4-FFF2-40B4-BE49-F238E27FC236}">
                  <a16:creationId xmlns:a16="http://schemas.microsoft.com/office/drawing/2014/main" id="{9EAE8A3F-F5AA-FC4D-8230-5E501EABC6C8}"/>
                </a:ext>
              </a:extLst>
            </p:cNvPr>
            <p:cNvGrpSpPr/>
            <p:nvPr/>
          </p:nvGrpSpPr>
          <p:grpSpPr>
            <a:xfrm>
              <a:off x="5653706" y="5070492"/>
              <a:ext cx="256139" cy="598698"/>
              <a:chOff x="5740607" y="5676695"/>
              <a:chExt cx="256139" cy="598698"/>
            </a:xfrm>
          </p:grpSpPr>
          <mc:AlternateContent xmlns:mc="http://schemas.openxmlformats.org/markup-compatibility/2006" xmlns:a14="http://schemas.microsoft.com/office/drawing/2010/main">
            <mc:Choice Requires="a14">
              <p:sp>
                <p:nvSpPr>
                  <p:cNvPr id="1334" name="TextBox 1333">
                    <a:extLst>
                      <a:ext uri="{FF2B5EF4-FFF2-40B4-BE49-F238E27FC236}">
                        <a16:creationId xmlns:a16="http://schemas.microsoft.com/office/drawing/2014/main" id="{3F339F3E-F3D6-7841-8BD1-C9FD6620536A}"/>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334" name="TextBox 1333">
                    <a:extLst>
                      <a:ext uri="{FF2B5EF4-FFF2-40B4-BE49-F238E27FC236}">
                        <a16:creationId xmlns:a16="http://schemas.microsoft.com/office/drawing/2014/main" id="{3F339F3E-F3D6-7841-8BD1-C9FD6620536A}"/>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6"/>
                    <a:stretch>
                      <a:fillRect l="-2941" b="-12500"/>
                    </a:stretch>
                  </a:blipFill>
                  <a:ln>
                    <a:solidFill>
                      <a:srgbClr val="C00000"/>
                    </a:solidFill>
                  </a:ln>
                </p:spPr>
                <p:txBody>
                  <a:bodyPr/>
                  <a:lstStyle/>
                  <a:p>
                    <a:r>
                      <a:rPr lang="en-US">
                        <a:noFill/>
                      </a:rPr>
                      <a:t> </a:t>
                    </a:r>
                  </a:p>
                </p:txBody>
              </p:sp>
            </mc:Fallback>
          </mc:AlternateContent>
          <p:cxnSp>
            <p:nvCxnSpPr>
              <p:cNvPr id="1335" name="Straight Arrow Connector 1334">
                <a:extLst>
                  <a:ext uri="{FF2B5EF4-FFF2-40B4-BE49-F238E27FC236}">
                    <a16:creationId xmlns:a16="http://schemas.microsoft.com/office/drawing/2014/main" id="{671605DA-01D1-DA49-8671-08E7CDF49347}"/>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36" name="Straight Arrow Connector 1335">
                <a:extLst>
                  <a:ext uri="{FF2B5EF4-FFF2-40B4-BE49-F238E27FC236}">
                    <a16:creationId xmlns:a16="http://schemas.microsoft.com/office/drawing/2014/main" id="{25AAB05A-C7E9-714A-8CA7-828AF0A7F193}"/>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34" name="Group 1233">
              <a:extLst>
                <a:ext uri="{FF2B5EF4-FFF2-40B4-BE49-F238E27FC236}">
                  <a16:creationId xmlns:a16="http://schemas.microsoft.com/office/drawing/2014/main" id="{260635D9-309B-414D-B347-F562C3CADE14}"/>
                </a:ext>
              </a:extLst>
            </p:cNvPr>
            <p:cNvGrpSpPr/>
            <p:nvPr/>
          </p:nvGrpSpPr>
          <p:grpSpPr>
            <a:xfrm>
              <a:off x="6092000" y="5070492"/>
              <a:ext cx="256139" cy="598698"/>
              <a:chOff x="5740607" y="5676695"/>
              <a:chExt cx="256139" cy="598698"/>
            </a:xfrm>
          </p:grpSpPr>
          <mc:AlternateContent xmlns:mc="http://schemas.openxmlformats.org/markup-compatibility/2006" xmlns:a14="http://schemas.microsoft.com/office/drawing/2010/main">
            <mc:Choice Requires="a14">
              <p:sp>
                <p:nvSpPr>
                  <p:cNvPr id="1331" name="TextBox 1330">
                    <a:extLst>
                      <a:ext uri="{FF2B5EF4-FFF2-40B4-BE49-F238E27FC236}">
                        <a16:creationId xmlns:a16="http://schemas.microsoft.com/office/drawing/2014/main" id="{A377FE5E-92BC-7E44-A0AE-9E55A7008599}"/>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331" name="TextBox 1330">
                    <a:extLst>
                      <a:ext uri="{FF2B5EF4-FFF2-40B4-BE49-F238E27FC236}">
                        <a16:creationId xmlns:a16="http://schemas.microsoft.com/office/drawing/2014/main" id="{A377FE5E-92BC-7E44-A0AE-9E55A7008599}"/>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6"/>
                    <a:stretch>
                      <a:fillRect l="-2941" b="-12500"/>
                    </a:stretch>
                  </a:blipFill>
                  <a:ln>
                    <a:solidFill>
                      <a:srgbClr val="C00000"/>
                    </a:solidFill>
                  </a:ln>
                </p:spPr>
                <p:txBody>
                  <a:bodyPr/>
                  <a:lstStyle/>
                  <a:p>
                    <a:r>
                      <a:rPr lang="en-US">
                        <a:noFill/>
                      </a:rPr>
                      <a:t> </a:t>
                    </a:r>
                  </a:p>
                </p:txBody>
              </p:sp>
            </mc:Fallback>
          </mc:AlternateContent>
          <p:cxnSp>
            <p:nvCxnSpPr>
              <p:cNvPr id="1332" name="Straight Arrow Connector 1331">
                <a:extLst>
                  <a:ext uri="{FF2B5EF4-FFF2-40B4-BE49-F238E27FC236}">
                    <a16:creationId xmlns:a16="http://schemas.microsoft.com/office/drawing/2014/main" id="{F2BF80FE-D66F-244B-B124-10EB6EBADA49}"/>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33" name="Straight Arrow Connector 1332">
                <a:extLst>
                  <a:ext uri="{FF2B5EF4-FFF2-40B4-BE49-F238E27FC236}">
                    <a16:creationId xmlns:a16="http://schemas.microsoft.com/office/drawing/2014/main" id="{0ED449D2-33BE-8E4A-8393-729E80A6990A}"/>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35" name="Group 1234">
              <a:extLst>
                <a:ext uri="{FF2B5EF4-FFF2-40B4-BE49-F238E27FC236}">
                  <a16:creationId xmlns:a16="http://schemas.microsoft.com/office/drawing/2014/main" id="{4C64AC45-A0E1-DB43-8BBB-4718F06324DC}"/>
                </a:ext>
              </a:extLst>
            </p:cNvPr>
            <p:cNvGrpSpPr/>
            <p:nvPr/>
          </p:nvGrpSpPr>
          <p:grpSpPr>
            <a:xfrm>
              <a:off x="6530294" y="5070492"/>
              <a:ext cx="256139" cy="598698"/>
              <a:chOff x="5740607" y="5676695"/>
              <a:chExt cx="256139" cy="598698"/>
            </a:xfrm>
          </p:grpSpPr>
          <mc:AlternateContent xmlns:mc="http://schemas.openxmlformats.org/markup-compatibility/2006" xmlns:a14="http://schemas.microsoft.com/office/drawing/2010/main">
            <mc:Choice Requires="a14">
              <p:sp>
                <p:nvSpPr>
                  <p:cNvPr id="1328" name="TextBox 1327">
                    <a:extLst>
                      <a:ext uri="{FF2B5EF4-FFF2-40B4-BE49-F238E27FC236}">
                        <a16:creationId xmlns:a16="http://schemas.microsoft.com/office/drawing/2014/main" id="{293C6F73-EA70-264A-AC8E-63ED9F3376DF}"/>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328" name="TextBox 1327">
                    <a:extLst>
                      <a:ext uri="{FF2B5EF4-FFF2-40B4-BE49-F238E27FC236}">
                        <a16:creationId xmlns:a16="http://schemas.microsoft.com/office/drawing/2014/main" id="{293C6F73-EA70-264A-AC8E-63ED9F3376DF}"/>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7"/>
                    <a:stretch>
                      <a:fillRect l="-5882" b="-12500"/>
                    </a:stretch>
                  </a:blipFill>
                  <a:ln>
                    <a:solidFill>
                      <a:srgbClr val="C00000"/>
                    </a:solidFill>
                  </a:ln>
                </p:spPr>
                <p:txBody>
                  <a:bodyPr/>
                  <a:lstStyle/>
                  <a:p>
                    <a:r>
                      <a:rPr lang="en-US">
                        <a:noFill/>
                      </a:rPr>
                      <a:t> </a:t>
                    </a:r>
                  </a:p>
                </p:txBody>
              </p:sp>
            </mc:Fallback>
          </mc:AlternateContent>
          <p:cxnSp>
            <p:nvCxnSpPr>
              <p:cNvPr id="1329" name="Straight Arrow Connector 1328">
                <a:extLst>
                  <a:ext uri="{FF2B5EF4-FFF2-40B4-BE49-F238E27FC236}">
                    <a16:creationId xmlns:a16="http://schemas.microsoft.com/office/drawing/2014/main" id="{3E3C95E5-D537-C044-B0D3-1EF2F8F05246}"/>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30" name="Straight Arrow Connector 1329">
                <a:extLst>
                  <a:ext uri="{FF2B5EF4-FFF2-40B4-BE49-F238E27FC236}">
                    <a16:creationId xmlns:a16="http://schemas.microsoft.com/office/drawing/2014/main" id="{6066E003-A146-D446-87E7-F2CD20F50340}"/>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36" name="Group 1235">
              <a:extLst>
                <a:ext uri="{FF2B5EF4-FFF2-40B4-BE49-F238E27FC236}">
                  <a16:creationId xmlns:a16="http://schemas.microsoft.com/office/drawing/2014/main" id="{6820EF2F-A904-5A46-94F1-E60BF4CA74BB}"/>
                </a:ext>
              </a:extLst>
            </p:cNvPr>
            <p:cNvGrpSpPr/>
            <p:nvPr/>
          </p:nvGrpSpPr>
          <p:grpSpPr>
            <a:xfrm>
              <a:off x="6968588" y="5070492"/>
              <a:ext cx="256139" cy="598698"/>
              <a:chOff x="5740607" y="5676695"/>
              <a:chExt cx="256139" cy="598698"/>
            </a:xfrm>
          </p:grpSpPr>
          <mc:AlternateContent xmlns:mc="http://schemas.openxmlformats.org/markup-compatibility/2006" xmlns:a14="http://schemas.microsoft.com/office/drawing/2010/main">
            <mc:Choice Requires="a14">
              <p:sp>
                <p:nvSpPr>
                  <p:cNvPr id="1325" name="TextBox 1324">
                    <a:extLst>
                      <a:ext uri="{FF2B5EF4-FFF2-40B4-BE49-F238E27FC236}">
                        <a16:creationId xmlns:a16="http://schemas.microsoft.com/office/drawing/2014/main" id="{3B1ADB72-2FBC-4A4C-B97F-B5D0DB35359F}"/>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325" name="TextBox 1324">
                    <a:extLst>
                      <a:ext uri="{FF2B5EF4-FFF2-40B4-BE49-F238E27FC236}">
                        <a16:creationId xmlns:a16="http://schemas.microsoft.com/office/drawing/2014/main" id="{3B1ADB72-2FBC-4A4C-B97F-B5D0DB35359F}"/>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8"/>
                    <a:stretch>
                      <a:fillRect l="-6061" b="-12500"/>
                    </a:stretch>
                  </a:blipFill>
                  <a:ln>
                    <a:solidFill>
                      <a:srgbClr val="C00000"/>
                    </a:solidFill>
                  </a:ln>
                </p:spPr>
                <p:txBody>
                  <a:bodyPr/>
                  <a:lstStyle/>
                  <a:p>
                    <a:r>
                      <a:rPr lang="en-US">
                        <a:noFill/>
                      </a:rPr>
                      <a:t> </a:t>
                    </a:r>
                  </a:p>
                </p:txBody>
              </p:sp>
            </mc:Fallback>
          </mc:AlternateContent>
          <p:cxnSp>
            <p:nvCxnSpPr>
              <p:cNvPr id="1326" name="Straight Arrow Connector 1325">
                <a:extLst>
                  <a:ext uri="{FF2B5EF4-FFF2-40B4-BE49-F238E27FC236}">
                    <a16:creationId xmlns:a16="http://schemas.microsoft.com/office/drawing/2014/main" id="{D7183559-0285-B043-9F7A-A35870BC2550}"/>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27" name="Straight Arrow Connector 1326">
                <a:extLst>
                  <a:ext uri="{FF2B5EF4-FFF2-40B4-BE49-F238E27FC236}">
                    <a16:creationId xmlns:a16="http://schemas.microsoft.com/office/drawing/2014/main" id="{B4709925-16D1-A241-B14A-9FBA66581F31}"/>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37" name="Group 1236">
              <a:extLst>
                <a:ext uri="{FF2B5EF4-FFF2-40B4-BE49-F238E27FC236}">
                  <a16:creationId xmlns:a16="http://schemas.microsoft.com/office/drawing/2014/main" id="{AC75FB63-98B3-A343-AFF9-0ED8691A4CB9}"/>
                </a:ext>
              </a:extLst>
            </p:cNvPr>
            <p:cNvGrpSpPr/>
            <p:nvPr/>
          </p:nvGrpSpPr>
          <p:grpSpPr>
            <a:xfrm>
              <a:off x="7406882" y="5070492"/>
              <a:ext cx="256139" cy="598698"/>
              <a:chOff x="5740607" y="5676695"/>
              <a:chExt cx="256139" cy="598698"/>
            </a:xfrm>
          </p:grpSpPr>
          <mc:AlternateContent xmlns:mc="http://schemas.openxmlformats.org/markup-compatibility/2006" xmlns:a14="http://schemas.microsoft.com/office/drawing/2010/main">
            <mc:Choice Requires="a14">
              <p:sp>
                <p:nvSpPr>
                  <p:cNvPr id="1322" name="TextBox 1321">
                    <a:extLst>
                      <a:ext uri="{FF2B5EF4-FFF2-40B4-BE49-F238E27FC236}">
                        <a16:creationId xmlns:a16="http://schemas.microsoft.com/office/drawing/2014/main" id="{8B2CB8E1-C369-C345-B3BF-5AB18FA19691}"/>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322" name="TextBox 1321">
                    <a:extLst>
                      <a:ext uri="{FF2B5EF4-FFF2-40B4-BE49-F238E27FC236}">
                        <a16:creationId xmlns:a16="http://schemas.microsoft.com/office/drawing/2014/main" id="{8B2CB8E1-C369-C345-B3BF-5AB18FA19691}"/>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8"/>
                    <a:stretch>
                      <a:fillRect l="-6061" b="-12500"/>
                    </a:stretch>
                  </a:blipFill>
                  <a:ln>
                    <a:solidFill>
                      <a:srgbClr val="C00000"/>
                    </a:solidFill>
                  </a:ln>
                </p:spPr>
                <p:txBody>
                  <a:bodyPr/>
                  <a:lstStyle/>
                  <a:p>
                    <a:r>
                      <a:rPr lang="en-US">
                        <a:noFill/>
                      </a:rPr>
                      <a:t> </a:t>
                    </a:r>
                  </a:p>
                </p:txBody>
              </p:sp>
            </mc:Fallback>
          </mc:AlternateContent>
          <p:cxnSp>
            <p:nvCxnSpPr>
              <p:cNvPr id="1323" name="Straight Arrow Connector 1322">
                <a:extLst>
                  <a:ext uri="{FF2B5EF4-FFF2-40B4-BE49-F238E27FC236}">
                    <a16:creationId xmlns:a16="http://schemas.microsoft.com/office/drawing/2014/main" id="{68195A26-AB9A-B14B-950F-2B2C715C705F}"/>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24" name="Straight Arrow Connector 1323">
                <a:extLst>
                  <a:ext uri="{FF2B5EF4-FFF2-40B4-BE49-F238E27FC236}">
                    <a16:creationId xmlns:a16="http://schemas.microsoft.com/office/drawing/2014/main" id="{5F03FA99-9F9B-D54A-B097-1F2C192C0B0C}"/>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38" name="Group 1237">
              <a:extLst>
                <a:ext uri="{FF2B5EF4-FFF2-40B4-BE49-F238E27FC236}">
                  <a16:creationId xmlns:a16="http://schemas.microsoft.com/office/drawing/2014/main" id="{0D66A79C-C694-0C41-9270-AA898EE1CEEC}"/>
                </a:ext>
              </a:extLst>
            </p:cNvPr>
            <p:cNvGrpSpPr/>
            <p:nvPr/>
          </p:nvGrpSpPr>
          <p:grpSpPr>
            <a:xfrm>
              <a:off x="4943627" y="4511028"/>
              <a:ext cx="260927" cy="598698"/>
              <a:chOff x="5740607" y="5676695"/>
              <a:chExt cx="260927" cy="598698"/>
            </a:xfrm>
          </p:grpSpPr>
          <mc:AlternateContent xmlns:mc="http://schemas.openxmlformats.org/markup-compatibility/2006" xmlns:a14="http://schemas.microsoft.com/office/drawing/2010/main">
            <mc:Choice Requires="a14">
              <p:sp>
                <p:nvSpPr>
                  <p:cNvPr id="1319" name="TextBox 1318">
                    <a:extLst>
                      <a:ext uri="{FF2B5EF4-FFF2-40B4-BE49-F238E27FC236}">
                        <a16:creationId xmlns:a16="http://schemas.microsoft.com/office/drawing/2014/main" id="{98F9A88D-7FE8-1C4D-AEB1-CA8CD7935782}"/>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319" name="TextBox 1318">
                    <a:extLst>
                      <a:ext uri="{FF2B5EF4-FFF2-40B4-BE49-F238E27FC236}">
                        <a16:creationId xmlns:a16="http://schemas.microsoft.com/office/drawing/2014/main" id="{98F9A88D-7FE8-1C4D-AEB1-CA8CD7935782}"/>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9"/>
                    <a:stretch>
                      <a:fillRect l="-5882" b="-12500"/>
                    </a:stretch>
                  </a:blipFill>
                  <a:ln>
                    <a:solidFill>
                      <a:srgbClr val="C00000"/>
                    </a:solidFill>
                  </a:ln>
                </p:spPr>
                <p:txBody>
                  <a:bodyPr/>
                  <a:lstStyle/>
                  <a:p>
                    <a:r>
                      <a:rPr lang="en-US">
                        <a:noFill/>
                      </a:rPr>
                      <a:t> </a:t>
                    </a:r>
                  </a:p>
                </p:txBody>
              </p:sp>
            </mc:Fallback>
          </mc:AlternateContent>
          <p:cxnSp>
            <p:nvCxnSpPr>
              <p:cNvPr id="1320" name="Straight Arrow Connector 1319">
                <a:extLst>
                  <a:ext uri="{FF2B5EF4-FFF2-40B4-BE49-F238E27FC236}">
                    <a16:creationId xmlns:a16="http://schemas.microsoft.com/office/drawing/2014/main" id="{3B23382F-E0C4-424C-9D28-5D78028E4951}"/>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21" name="Straight Arrow Connector 1320">
                <a:extLst>
                  <a:ext uri="{FF2B5EF4-FFF2-40B4-BE49-F238E27FC236}">
                    <a16:creationId xmlns:a16="http://schemas.microsoft.com/office/drawing/2014/main" id="{5143816B-C5ED-FB4F-A2CD-E140CE061A03}"/>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39" name="Group 1238">
              <a:extLst>
                <a:ext uri="{FF2B5EF4-FFF2-40B4-BE49-F238E27FC236}">
                  <a16:creationId xmlns:a16="http://schemas.microsoft.com/office/drawing/2014/main" id="{4849C7D6-A835-9346-B4CD-E149378C7D09}"/>
                </a:ext>
              </a:extLst>
            </p:cNvPr>
            <p:cNvGrpSpPr/>
            <p:nvPr/>
          </p:nvGrpSpPr>
          <p:grpSpPr>
            <a:xfrm>
              <a:off x="5381921" y="4511028"/>
              <a:ext cx="260927" cy="598698"/>
              <a:chOff x="5740607" y="5676695"/>
              <a:chExt cx="260927" cy="598698"/>
            </a:xfrm>
          </p:grpSpPr>
          <mc:AlternateContent xmlns:mc="http://schemas.openxmlformats.org/markup-compatibility/2006" xmlns:a14="http://schemas.microsoft.com/office/drawing/2010/main">
            <mc:Choice Requires="a14">
              <p:sp>
                <p:nvSpPr>
                  <p:cNvPr id="1316" name="TextBox 1315">
                    <a:extLst>
                      <a:ext uri="{FF2B5EF4-FFF2-40B4-BE49-F238E27FC236}">
                        <a16:creationId xmlns:a16="http://schemas.microsoft.com/office/drawing/2014/main" id="{C29AD12D-EDEB-914E-A328-3CB497A5E9E9}"/>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316" name="TextBox 1315">
                    <a:extLst>
                      <a:ext uri="{FF2B5EF4-FFF2-40B4-BE49-F238E27FC236}">
                        <a16:creationId xmlns:a16="http://schemas.microsoft.com/office/drawing/2014/main" id="{C29AD12D-EDEB-914E-A328-3CB497A5E9E9}"/>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9"/>
                    <a:stretch>
                      <a:fillRect l="-5882" b="-12500"/>
                    </a:stretch>
                  </a:blipFill>
                  <a:ln>
                    <a:solidFill>
                      <a:srgbClr val="C00000"/>
                    </a:solidFill>
                  </a:ln>
                </p:spPr>
                <p:txBody>
                  <a:bodyPr/>
                  <a:lstStyle/>
                  <a:p>
                    <a:r>
                      <a:rPr lang="en-US">
                        <a:noFill/>
                      </a:rPr>
                      <a:t> </a:t>
                    </a:r>
                  </a:p>
                </p:txBody>
              </p:sp>
            </mc:Fallback>
          </mc:AlternateContent>
          <p:cxnSp>
            <p:nvCxnSpPr>
              <p:cNvPr id="1317" name="Straight Arrow Connector 1316">
                <a:extLst>
                  <a:ext uri="{FF2B5EF4-FFF2-40B4-BE49-F238E27FC236}">
                    <a16:creationId xmlns:a16="http://schemas.microsoft.com/office/drawing/2014/main" id="{73CA75C9-1602-2641-97A6-5B26743EC5FB}"/>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18" name="Straight Arrow Connector 1317">
                <a:extLst>
                  <a:ext uri="{FF2B5EF4-FFF2-40B4-BE49-F238E27FC236}">
                    <a16:creationId xmlns:a16="http://schemas.microsoft.com/office/drawing/2014/main" id="{6BBA4A63-3D4C-F546-89C2-E02BF734338E}"/>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0" name="Group 1239">
              <a:extLst>
                <a:ext uri="{FF2B5EF4-FFF2-40B4-BE49-F238E27FC236}">
                  <a16:creationId xmlns:a16="http://schemas.microsoft.com/office/drawing/2014/main" id="{83301B01-8CDE-5741-A23D-428C68410ADA}"/>
                </a:ext>
              </a:extLst>
            </p:cNvPr>
            <p:cNvGrpSpPr/>
            <p:nvPr/>
          </p:nvGrpSpPr>
          <p:grpSpPr>
            <a:xfrm>
              <a:off x="5820215" y="4511028"/>
              <a:ext cx="260927" cy="598698"/>
              <a:chOff x="5740607" y="5676695"/>
              <a:chExt cx="260927" cy="598698"/>
            </a:xfrm>
          </p:grpSpPr>
          <mc:AlternateContent xmlns:mc="http://schemas.openxmlformats.org/markup-compatibility/2006" xmlns:a14="http://schemas.microsoft.com/office/drawing/2010/main">
            <mc:Choice Requires="a14">
              <p:sp>
                <p:nvSpPr>
                  <p:cNvPr id="1313" name="TextBox 1312">
                    <a:extLst>
                      <a:ext uri="{FF2B5EF4-FFF2-40B4-BE49-F238E27FC236}">
                        <a16:creationId xmlns:a16="http://schemas.microsoft.com/office/drawing/2014/main" id="{ED467E36-1C50-5041-9CA2-7992DBBBCFCD}"/>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313" name="TextBox 1312">
                    <a:extLst>
                      <a:ext uri="{FF2B5EF4-FFF2-40B4-BE49-F238E27FC236}">
                        <a16:creationId xmlns:a16="http://schemas.microsoft.com/office/drawing/2014/main" id="{ED467E36-1C50-5041-9CA2-7992DBBBCFCD}"/>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9"/>
                    <a:stretch>
                      <a:fillRect l="-5882" b="-12500"/>
                    </a:stretch>
                  </a:blipFill>
                  <a:ln>
                    <a:solidFill>
                      <a:srgbClr val="C00000"/>
                    </a:solidFill>
                  </a:ln>
                </p:spPr>
                <p:txBody>
                  <a:bodyPr/>
                  <a:lstStyle/>
                  <a:p>
                    <a:r>
                      <a:rPr lang="en-US">
                        <a:noFill/>
                      </a:rPr>
                      <a:t> </a:t>
                    </a:r>
                  </a:p>
                </p:txBody>
              </p:sp>
            </mc:Fallback>
          </mc:AlternateContent>
          <p:cxnSp>
            <p:nvCxnSpPr>
              <p:cNvPr id="1314" name="Straight Arrow Connector 1313">
                <a:extLst>
                  <a:ext uri="{FF2B5EF4-FFF2-40B4-BE49-F238E27FC236}">
                    <a16:creationId xmlns:a16="http://schemas.microsoft.com/office/drawing/2014/main" id="{6D1CC3A9-A390-0040-8EA3-A16D29C8A7C9}"/>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15" name="Straight Arrow Connector 1314">
                <a:extLst>
                  <a:ext uri="{FF2B5EF4-FFF2-40B4-BE49-F238E27FC236}">
                    <a16:creationId xmlns:a16="http://schemas.microsoft.com/office/drawing/2014/main" id="{C541370C-9A1A-594B-B494-582E7394059E}"/>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1" name="Group 1240">
              <a:extLst>
                <a:ext uri="{FF2B5EF4-FFF2-40B4-BE49-F238E27FC236}">
                  <a16:creationId xmlns:a16="http://schemas.microsoft.com/office/drawing/2014/main" id="{B76491AE-930D-D34E-9F4D-1B5C5A1B94C4}"/>
                </a:ext>
              </a:extLst>
            </p:cNvPr>
            <p:cNvGrpSpPr/>
            <p:nvPr/>
          </p:nvGrpSpPr>
          <p:grpSpPr>
            <a:xfrm>
              <a:off x="6258509" y="4511028"/>
              <a:ext cx="260927" cy="598698"/>
              <a:chOff x="5740607" y="5676695"/>
              <a:chExt cx="260927" cy="598698"/>
            </a:xfrm>
          </p:grpSpPr>
          <mc:AlternateContent xmlns:mc="http://schemas.openxmlformats.org/markup-compatibility/2006" xmlns:a14="http://schemas.microsoft.com/office/drawing/2010/main">
            <mc:Choice Requires="a14">
              <p:sp>
                <p:nvSpPr>
                  <p:cNvPr id="1310" name="TextBox 1309">
                    <a:extLst>
                      <a:ext uri="{FF2B5EF4-FFF2-40B4-BE49-F238E27FC236}">
                        <a16:creationId xmlns:a16="http://schemas.microsoft.com/office/drawing/2014/main" id="{8066E181-12A6-6741-B9E3-E33EBD205A0B}"/>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310" name="TextBox 1309">
                    <a:extLst>
                      <a:ext uri="{FF2B5EF4-FFF2-40B4-BE49-F238E27FC236}">
                        <a16:creationId xmlns:a16="http://schemas.microsoft.com/office/drawing/2014/main" id="{8066E181-12A6-6741-B9E3-E33EBD205A0B}"/>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29"/>
                    <a:stretch>
                      <a:fillRect l="-5882" b="-12500"/>
                    </a:stretch>
                  </a:blipFill>
                  <a:ln>
                    <a:solidFill>
                      <a:srgbClr val="C00000"/>
                    </a:solidFill>
                  </a:ln>
                </p:spPr>
                <p:txBody>
                  <a:bodyPr/>
                  <a:lstStyle/>
                  <a:p>
                    <a:r>
                      <a:rPr lang="en-US">
                        <a:noFill/>
                      </a:rPr>
                      <a:t> </a:t>
                    </a:r>
                  </a:p>
                </p:txBody>
              </p:sp>
            </mc:Fallback>
          </mc:AlternateContent>
          <p:cxnSp>
            <p:nvCxnSpPr>
              <p:cNvPr id="1311" name="Straight Arrow Connector 1310">
                <a:extLst>
                  <a:ext uri="{FF2B5EF4-FFF2-40B4-BE49-F238E27FC236}">
                    <a16:creationId xmlns:a16="http://schemas.microsoft.com/office/drawing/2014/main" id="{6A4D9A67-C8C0-F34A-9312-FAE6DAD000E7}"/>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12" name="Straight Arrow Connector 1311">
                <a:extLst>
                  <a:ext uri="{FF2B5EF4-FFF2-40B4-BE49-F238E27FC236}">
                    <a16:creationId xmlns:a16="http://schemas.microsoft.com/office/drawing/2014/main" id="{2986DC83-63D1-5B4D-B0B5-33F9E549841E}"/>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2" name="Group 1241">
              <a:extLst>
                <a:ext uri="{FF2B5EF4-FFF2-40B4-BE49-F238E27FC236}">
                  <a16:creationId xmlns:a16="http://schemas.microsoft.com/office/drawing/2014/main" id="{6C47691A-C7D8-7749-8AE6-95E67886231E}"/>
                </a:ext>
              </a:extLst>
            </p:cNvPr>
            <p:cNvGrpSpPr/>
            <p:nvPr/>
          </p:nvGrpSpPr>
          <p:grpSpPr>
            <a:xfrm>
              <a:off x="6696803" y="4511028"/>
              <a:ext cx="260927" cy="598698"/>
              <a:chOff x="5740607" y="5676695"/>
              <a:chExt cx="260927" cy="598698"/>
            </a:xfrm>
          </p:grpSpPr>
          <mc:AlternateContent xmlns:mc="http://schemas.openxmlformats.org/markup-compatibility/2006" xmlns:a14="http://schemas.microsoft.com/office/drawing/2010/main">
            <mc:Choice Requires="a14">
              <p:sp>
                <p:nvSpPr>
                  <p:cNvPr id="1307" name="TextBox 1306">
                    <a:extLst>
                      <a:ext uri="{FF2B5EF4-FFF2-40B4-BE49-F238E27FC236}">
                        <a16:creationId xmlns:a16="http://schemas.microsoft.com/office/drawing/2014/main" id="{F6E4C46F-D40E-9A49-A87A-BD3A7F77A10D}"/>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307" name="TextBox 1306">
                    <a:extLst>
                      <a:ext uri="{FF2B5EF4-FFF2-40B4-BE49-F238E27FC236}">
                        <a16:creationId xmlns:a16="http://schemas.microsoft.com/office/drawing/2014/main" id="{F6E4C46F-D40E-9A49-A87A-BD3A7F77A10D}"/>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30"/>
                    <a:stretch>
                      <a:fillRect l="-2857" b="-12500"/>
                    </a:stretch>
                  </a:blipFill>
                  <a:ln>
                    <a:solidFill>
                      <a:srgbClr val="C00000"/>
                    </a:solidFill>
                  </a:ln>
                </p:spPr>
                <p:txBody>
                  <a:bodyPr/>
                  <a:lstStyle/>
                  <a:p>
                    <a:r>
                      <a:rPr lang="en-US">
                        <a:noFill/>
                      </a:rPr>
                      <a:t> </a:t>
                    </a:r>
                  </a:p>
                </p:txBody>
              </p:sp>
            </mc:Fallback>
          </mc:AlternateContent>
          <p:cxnSp>
            <p:nvCxnSpPr>
              <p:cNvPr id="1308" name="Straight Arrow Connector 1307">
                <a:extLst>
                  <a:ext uri="{FF2B5EF4-FFF2-40B4-BE49-F238E27FC236}">
                    <a16:creationId xmlns:a16="http://schemas.microsoft.com/office/drawing/2014/main" id="{BC60D43E-85F1-ED49-A020-8276CBC7C313}"/>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09" name="Straight Arrow Connector 1308">
                <a:extLst>
                  <a:ext uri="{FF2B5EF4-FFF2-40B4-BE49-F238E27FC236}">
                    <a16:creationId xmlns:a16="http://schemas.microsoft.com/office/drawing/2014/main" id="{EF3302E0-B3E2-7F4C-A79E-1B2E1F80939B}"/>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3" name="Group 1242">
              <a:extLst>
                <a:ext uri="{FF2B5EF4-FFF2-40B4-BE49-F238E27FC236}">
                  <a16:creationId xmlns:a16="http://schemas.microsoft.com/office/drawing/2014/main" id="{0F5EDC97-715A-9F4A-A146-1658F9D76B31}"/>
                </a:ext>
              </a:extLst>
            </p:cNvPr>
            <p:cNvGrpSpPr/>
            <p:nvPr/>
          </p:nvGrpSpPr>
          <p:grpSpPr>
            <a:xfrm>
              <a:off x="7135097" y="4511028"/>
              <a:ext cx="260927" cy="598698"/>
              <a:chOff x="5740607" y="5676695"/>
              <a:chExt cx="260927" cy="598698"/>
            </a:xfrm>
          </p:grpSpPr>
          <mc:AlternateContent xmlns:mc="http://schemas.openxmlformats.org/markup-compatibility/2006" xmlns:a14="http://schemas.microsoft.com/office/drawing/2010/main">
            <mc:Choice Requires="a14">
              <p:sp>
                <p:nvSpPr>
                  <p:cNvPr id="1304" name="TextBox 1303">
                    <a:extLst>
                      <a:ext uri="{FF2B5EF4-FFF2-40B4-BE49-F238E27FC236}">
                        <a16:creationId xmlns:a16="http://schemas.microsoft.com/office/drawing/2014/main" id="{6544E0C2-1CAD-7745-B2B2-8CF79AD30D38}"/>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304" name="TextBox 1303">
                    <a:extLst>
                      <a:ext uri="{FF2B5EF4-FFF2-40B4-BE49-F238E27FC236}">
                        <a16:creationId xmlns:a16="http://schemas.microsoft.com/office/drawing/2014/main" id="{6544E0C2-1CAD-7745-B2B2-8CF79AD30D38}"/>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31"/>
                    <a:stretch>
                      <a:fillRect l="-2857" b="-12500"/>
                    </a:stretch>
                  </a:blipFill>
                  <a:ln>
                    <a:solidFill>
                      <a:srgbClr val="C00000"/>
                    </a:solidFill>
                  </a:ln>
                </p:spPr>
                <p:txBody>
                  <a:bodyPr/>
                  <a:lstStyle/>
                  <a:p>
                    <a:r>
                      <a:rPr lang="en-US">
                        <a:noFill/>
                      </a:rPr>
                      <a:t> </a:t>
                    </a:r>
                  </a:p>
                </p:txBody>
              </p:sp>
            </mc:Fallback>
          </mc:AlternateContent>
          <p:cxnSp>
            <p:nvCxnSpPr>
              <p:cNvPr id="1305" name="Straight Arrow Connector 1304">
                <a:extLst>
                  <a:ext uri="{FF2B5EF4-FFF2-40B4-BE49-F238E27FC236}">
                    <a16:creationId xmlns:a16="http://schemas.microsoft.com/office/drawing/2014/main" id="{502B9021-0DA4-C94E-BCA4-F26C17F95EBF}"/>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06" name="Straight Arrow Connector 1305">
                <a:extLst>
                  <a:ext uri="{FF2B5EF4-FFF2-40B4-BE49-F238E27FC236}">
                    <a16:creationId xmlns:a16="http://schemas.microsoft.com/office/drawing/2014/main" id="{6CAC4421-3C2F-7B44-A0A3-46453D63A8E1}"/>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4" name="Group 1243">
              <a:extLst>
                <a:ext uri="{FF2B5EF4-FFF2-40B4-BE49-F238E27FC236}">
                  <a16:creationId xmlns:a16="http://schemas.microsoft.com/office/drawing/2014/main" id="{75D01D44-22EB-AE48-8767-BA12D7761816}"/>
                </a:ext>
              </a:extLst>
            </p:cNvPr>
            <p:cNvGrpSpPr/>
            <p:nvPr/>
          </p:nvGrpSpPr>
          <p:grpSpPr>
            <a:xfrm>
              <a:off x="5073429" y="3947746"/>
              <a:ext cx="256139" cy="598698"/>
              <a:chOff x="5740607" y="5676695"/>
              <a:chExt cx="256139" cy="598698"/>
            </a:xfrm>
          </p:grpSpPr>
          <mc:AlternateContent xmlns:mc="http://schemas.openxmlformats.org/markup-compatibility/2006" xmlns:a14="http://schemas.microsoft.com/office/drawing/2010/main">
            <mc:Choice Requires="a14">
              <p:sp>
                <p:nvSpPr>
                  <p:cNvPr id="1301" name="TextBox 1300">
                    <a:extLst>
                      <a:ext uri="{FF2B5EF4-FFF2-40B4-BE49-F238E27FC236}">
                        <a16:creationId xmlns:a16="http://schemas.microsoft.com/office/drawing/2014/main" id="{0ACEEA85-0C10-0C4B-8C5E-9AF074A177EF}"/>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301" name="TextBox 1300">
                    <a:extLst>
                      <a:ext uri="{FF2B5EF4-FFF2-40B4-BE49-F238E27FC236}">
                        <a16:creationId xmlns:a16="http://schemas.microsoft.com/office/drawing/2014/main" id="{0ACEEA85-0C10-0C4B-8C5E-9AF074A177EF}"/>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8"/>
                    <a:stretch>
                      <a:fillRect l="-6061" b="-12500"/>
                    </a:stretch>
                  </a:blipFill>
                  <a:ln>
                    <a:solidFill>
                      <a:srgbClr val="C00000"/>
                    </a:solidFill>
                  </a:ln>
                </p:spPr>
                <p:txBody>
                  <a:bodyPr/>
                  <a:lstStyle/>
                  <a:p>
                    <a:r>
                      <a:rPr lang="en-US">
                        <a:noFill/>
                      </a:rPr>
                      <a:t> </a:t>
                    </a:r>
                  </a:p>
                </p:txBody>
              </p:sp>
            </mc:Fallback>
          </mc:AlternateContent>
          <p:cxnSp>
            <p:nvCxnSpPr>
              <p:cNvPr id="1302" name="Straight Arrow Connector 1301">
                <a:extLst>
                  <a:ext uri="{FF2B5EF4-FFF2-40B4-BE49-F238E27FC236}">
                    <a16:creationId xmlns:a16="http://schemas.microsoft.com/office/drawing/2014/main" id="{AA6E22A7-4260-8B43-B8D4-8765E383CE2D}"/>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03" name="Straight Arrow Connector 1302">
                <a:extLst>
                  <a:ext uri="{FF2B5EF4-FFF2-40B4-BE49-F238E27FC236}">
                    <a16:creationId xmlns:a16="http://schemas.microsoft.com/office/drawing/2014/main" id="{7A568242-A5D5-8840-BF20-C5EFAA7E05C2}"/>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5" name="Group 1244">
              <a:extLst>
                <a:ext uri="{FF2B5EF4-FFF2-40B4-BE49-F238E27FC236}">
                  <a16:creationId xmlns:a16="http://schemas.microsoft.com/office/drawing/2014/main" id="{1EBD5111-40C2-C245-A118-88DABE56DBFA}"/>
                </a:ext>
              </a:extLst>
            </p:cNvPr>
            <p:cNvGrpSpPr/>
            <p:nvPr/>
          </p:nvGrpSpPr>
          <p:grpSpPr>
            <a:xfrm>
              <a:off x="5511723" y="3947746"/>
              <a:ext cx="256139" cy="598698"/>
              <a:chOff x="5740607" y="5676695"/>
              <a:chExt cx="256139" cy="598698"/>
            </a:xfrm>
          </p:grpSpPr>
          <mc:AlternateContent xmlns:mc="http://schemas.openxmlformats.org/markup-compatibility/2006" xmlns:a14="http://schemas.microsoft.com/office/drawing/2010/main">
            <mc:Choice Requires="a14">
              <p:sp>
                <p:nvSpPr>
                  <p:cNvPr id="1298" name="TextBox 1297">
                    <a:extLst>
                      <a:ext uri="{FF2B5EF4-FFF2-40B4-BE49-F238E27FC236}">
                        <a16:creationId xmlns:a16="http://schemas.microsoft.com/office/drawing/2014/main" id="{6BB665F4-8254-8142-908A-125ECCA5E192}"/>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298" name="TextBox 1297">
                    <a:extLst>
                      <a:ext uri="{FF2B5EF4-FFF2-40B4-BE49-F238E27FC236}">
                        <a16:creationId xmlns:a16="http://schemas.microsoft.com/office/drawing/2014/main" id="{6BB665F4-8254-8142-908A-125ECCA5E192}"/>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8"/>
                    <a:stretch>
                      <a:fillRect l="-6061" b="-12500"/>
                    </a:stretch>
                  </a:blipFill>
                  <a:ln>
                    <a:solidFill>
                      <a:srgbClr val="C00000"/>
                    </a:solidFill>
                  </a:ln>
                </p:spPr>
                <p:txBody>
                  <a:bodyPr/>
                  <a:lstStyle/>
                  <a:p>
                    <a:r>
                      <a:rPr lang="en-US">
                        <a:noFill/>
                      </a:rPr>
                      <a:t> </a:t>
                    </a:r>
                  </a:p>
                </p:txBody>
              </p:sp>
            </mc:Fallback>
          </mc:AlternateContent>
          <p:cxnSp>
            <p:nvCxnSpPr>
              <p:cNvPr id="1299" name="Straight Arrow Connector 1298">
                <a:extLst>
                  <a:ext uri="{FF2B5EF4-FFF2-40B4-BE49-F238E27FC236}">
                    <a16:creationId xmlns:a16="http://schemas.microsoft.com/office/drawing/2014/main" id="{BB66507C-82DF-A949-9FA8-177AABAB2E23}"/>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00" name="Straight Arrow Connector 1299">
                <a:extLst>
                  <a:ext uri="{FF2B5EF4-FFF2-40B4-BE49-F238E27FC236}">
                    <a16:creationId xmlns:a16="http://schemas.microsoft.com/office/drawing/2014/main" id="{DD7484AF-6A8B-404A-A024-ECB950690555}"/>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6" name="Group 1245">
              <a:extLst>
                <a:ext uri="{FF2B5EF4-FFF2-40B4-BE49-F238E27FC236}">
                  <a16:creationId xmlns:a16="http://schemas.microsoft.com/office/drawing/2014/main" id="{4201C7DC-2567-AD4D-A618-05F415BB60B4}"/>
                </a:ext>
              </a:extLst>
            </p:cNvPr>
            <p:cNvGrpSpPr/>
            <p:nvPr/>
          </p:nvGrpSpPr>
          <p:grpSpPr>
            <a:xfrm>
              <a:off x="5950017" y="3947746"/>
              <a:ext cx="256139" cy="598698"/>
              <a:chOff x="5740607" y="5676695"/>
              <a:chExt cx="256139" cy="598698"/>
            </a:xfrm>
          </p:grpSpPr>
          <mc:AlternateContent xmlns:mc="http://schemas.openxmlformats.org/markup-compatibility/2006" xmlns:a14="http://schemas.microsoft.com/office/drawing/2010/main">
            <mc:Choice Requires="a14">
              <p:sp>
                <p:nvSpPr>
                  <p:cNvPr id="1295" name="TextBox 1294">
                    <a:extLst>
                      <a:ext uri="{FF2B5EF4-FFF2-40B4-BE49-F238E27FC236}">
                        <a16:creationId xmlns:a16="http://schemas.microsoft.com/office/drawing/2014/main" id="{B6C6739C-69E6-7E43-B9A2-8BB59B79384B}"/>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295" name="TextBox 1294">
                    <a:extLst>
                      <a:ext uri="{FF2B5EF4-FFF2-40B4-BE49-F238E27FC236}">
                        <a16:creationId xmlns:a16="http://schemas.microsoft.com/office/drawing/2014/main" id="{B6C6739C-69E6-7E43-B9A2-8BB59B79384B}"/>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8"/>
                    <a:stretch>
                      <a:fillRect l="-6061" b="-12500"/>
                    </a:stretch>
                  </a:blipFill>
                  <a:ln>
                    <a:solidFill>
                      <a:srgbClr val="C00000"/>
                    </a:solidFill>
                  </a:ln>
                </p:spPr>
                <p:txBody>
                  <a:bodyPr/>
                  <a:lstStyle/>
                  <a:p>
                    <a:r>
                      <a:rPr lang="en-US">
                        <a:noFill/>
                      </a:rPr>
                      <a:t> </a:t>
                    </a:r>
                  </a:p>
                </p:txBody>
              </p:sp>
            </mc:Fallback>
          </mc:AlternateContent>
          <p:cxnSp>
            <p:nvCxnSpPr>
              <p:cNvPr id="1296" name="Straight Arrow Connector 1295">
                <a:extLst>
                  <a:ext uri="{FF2B5EF4-FFF2-40B4-BE49-F238E27FC236}">
                    <a16:creationId xmlns:a16="http://schemas.microsoft.com/office/drawing/2014/main" id="{DD4B2D60-287E-6840-A0B3-328CF8A9E438}"/>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97" name="Straight Arrow Connector 1296">
                <a:extLst>
                  <a:ext uri="{FF2B5EF4-FFF2-40B4-BE49-F238E27FC236}">
                    <a16:creationId xmlns:a16="http://schemas.microsoft.com/office/drawing/2014/main" id="{EE9976AD-6239-6244-9B09-0B885E3365F2}"/>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7" name="Group 1246">
              <a:extLst>
                <a:ext uri="{FF2B5EF4-FFF2-40B4-BE49-F238E27FC236}">
                  <a16:creationId xmlns:a16="http://schemas.microsoft.com/office/drawing/2014/main" id="{BD4B11F7-560B-6C41-AE1D-6E624F4EB1A5}"/>
                </a:ext>
              </a:extLst>
            </p:cNvPr>
            <p:cNvGrpSpPr/>
            <p:nvPr/>
          </p:nvGrpSpPr>
          <p:grpSpPr>
            <a:xfrm>
              <a:off x="6388311" y="3947746"/>
              <a:ext cx="256139" cy="598698"/>
              <a:chOff x="5740607" y="5676695"/>
              <a:chExt cx="256139" cy="598698"/>
            </a:xfrm>
          </p:grpSpPr>
          <mc:AlternateContent xmlns:mc="http://schemas.openxmlformats.org/markup-compatibility/2006" xmlns:a14="http://schemas.microsoft.com/office/drawing/2010/main">
            <mc:Choice Requires="a14">
              <p:sp>
                <p:nvSpPr>
                  <p:cNvPr id="1292" name="TextBox 1291">
                    <a:extLst>
                      <a:ext uri="{FF2B5EF4-FFF2-40B4-BE49-F238E27FC236}">
                        <a16:creationId xmlns:a16="http://schemas.microsoft.com/office/drawing/2014/main" id="{AE2B0DBD-FF09-A340-925D-6226812DD03B}"/>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292" name="TextBox 1291">
                    <a:extLst>
                      <a:ext uri="{FF2B5EF4-FFF2-40B4-BE49-F238E27FC236}">
                        <a16:creationId xmlns:a16="http://schemas.microsoft.com/office/drawing/2014/main" id="{AE2B0DBD-FF09-A340-925D-6226812DD03B}"/>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8"/>
                    <a:stretch>
                      <a:fillRect l="-6061" b="-12500"/>
                    </a:stretch>
                  </a:blipFill>
                  <a:ln>
                    <a:solidFill>
                      <a:srgbClr val="C00000"/>
                    </a:solidFill>
                  </a:ln>
                </p:spPr>
                <p:txBody>
                  <a:bodyPr/>
                  <a:lstStyle/>
                  <a:p>
                    <a:r>
                      <a:rPr lang="en-US">
                        <a:noFill/>
                      </a:rPr>
                      <a:t> </a:t>
                    </a:r>
                  </a:p>
                </p:txBody>
              </p:sp>
            </mc:Fallback>
          </mc:AlternateContent>
          <p:cxnSp>
            <p:nvCxnSpPr>
              <p:cNvPr id="1293" name="Straight Arrow Connector 1292">
                <a:extLst>
                  <a:ext uri="{FF2B5EF4-FFF2-40B4-BE49-F238E27FC236}">
                    <a16:creationId xmlns:a16="http://schemas.microsoft.com/office/drawing/2014/main" id="{4171DA2D-45E6-234A-80B6-F1E6963DFC0A}"/>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94" name="Straight Arrow Connector 1293">
                <a:extLst>
                  <a:ext uri="{FF2B5EF4-FFF2-40B4-BE49-F238E27FC236}">
                    <a16:creationId xmlns:a16="http://schemas.microsoft.com/office/drawing/2014/main" id="{4812D5D8-EB15-C646-AA0F-A8334BB638AD}"/>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8" name="Group 1247">
              <a:extLst>
                <a:ext uri="{FF2B5EF4-FFF2-40B4-BE49-F238E27FC236}">
                  <a16:creationId xmlns:a16="http://schemas.microsoft.com/office/drawing/2014/main" id="{3F69377E-4B0D-B148-90D4-18E6A1BCD2D7}"/>
                </a:ext>
              </a:extLst>
            </p:cNvPr>
            <p:cNvGrpSpPr/>
            <p:nvPr/>
          </p:nvGrpSpPr>
          <p:grpSpPr>
            <a:xfrm>
              <a:off x="6826605" y="3947746"/>
              <a:ext cx="256139" cy="598698"/>
              <a:chOff x="5740607" y="5676695"/>
              <a:chExt cx="256139" cy="598698"/>
            </a:xfrm>
          </p:grpSpPr>
          <mc:AlternateContent xmlns:mc="http://schemas.openxmlformats.org/markup-compatibility/2006" xmlns:a14="http://schemas.microsoft.com/office/drawing/2010/main">
            <mc:Choice Requires="a14">
              <p:sp>
                <p:nvSpPr>
                  <p:cNvPr id="1289" name="TextBox 1288">
                    <a:extLst>
                      <a:ext uri="{FF2B5EF4-FFF2-40B4-BE49-F238E27FC236}">
                        <a16:creationId xmlns:a16="http://schemas.microsoft.com/office/drawing/2014/main" id="{2A8AAF59-B76E-4D49-B6AD-6CDF97E3B714}"/>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289" name="TextBox 1288">
                    <a:extLst>
                      <a:ext uri="{FF2B5EF4-FFF2-40B4-BE49-F238E27FC236}">
                        <a16:creationId xmlns:a16="http://schemas.microsoft.com/office/drawing/2014/main" id="{2A8AAF59-B76E-4D49-B6AD-6CDF97E3B714}"/>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6"/>
                    <a:stretch>
                      <a:fillRect l="-2941" b="-12500"/>
                    </a:stretch>
                  </a:blipFill>
                  <a:ln>
                    <a:solidFill>
                      <a:srgbClr val="C00000"/>
                    </a:solidFill>
                  </a:ln>
                </p:spPr>
                <p:txBody>
                  <a:bodyPr/>
                  <a:lstStyle/>
                  <a:p>
                    <a:r>
                      <a:rPr lang="en-US">
                        <a:noFill/>
                      </a:rPr>
                      <a:t> </a:t>
                    </a:r>
                  </a:p>
                </p:txBody>
              </p:sp>
            </mc:Fallback>
          </mc:AlternateContent>
          <p:cxnSp>
            <p:nvCxnSpPr>
              <p:cNvPr id="1290" name="Straight Arrow Connector 1289">
                <a:extLst>
                  <a:ext uri="{FF2B5EF4-FFF2-40B4-BE49-F238E27FC236}">
                    <a16:creationId xmlns:a16="http://schemas.microsoft.com/office/drawing/2014/main" id="{D131772A-38DF-774D-B012-65EDAAAB96F5}"/>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91" name="Straight Arrow Connector 1290">
                <a:extLst>
                  <a:ext uri="{FF2B5EF4-FFF2-40B4-BE49-F238E27FC236}">
                    <a16:creationId xmlns:a16="http://schemas.microsoft.com/office/drawing/2014/main" id="{C6387051-BACD-8B4B-9F58-EA9406A3D902}"/>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9" name="Group 1248">
              <a:extLst>
                <a:ext uri="{FF2B5EF4-FFF2-40B4-BE49-F238E27FC236}">
                  <a16:creationId xmlns:a16="http://schemas.microsoft.com/office/drawing/2014/main" id="{12919214-2945-A148-BCCA-3BDF791F844A}"/>
                </a:ext>
              </a:extLst>
            </p:cNvPr>
            <p:cNvGrpSpPr/>
            <p:nvPr/>
          </p:nvGrpSpPr>
          <p:grpSpPr>
            <a:xfrm>
              <a:off x="5245228" y="3417158"/>
              <a:ext cx="260927" cy="598698"/>
              <a:chOff x="5740607" y="5676695"/>
              <a:chExt cx="260927" cy="598698"/>
            </a:xfrm>
          </p:grpSpPr>
          <mc:AlternateContent xmlns:mc="http://schemas.openxmlformats.org/markup-compatibility/2006" xmlns:a14="http://schemas.microsoft.com/office/drawing/2010/main">
            <mc:Choice Requires="a14">
              <p:sp>
                <p:nvSpPr>
                  <p:cNvPr id="1286" name="TextBox 1285">
                    <a:extLst>
                      <a:ext uri="{FF2B5EF4-FFF2-40B4-BE49-F238E27FC236}">
                        <a16:creationId xmlns:a16="http://schemas.microsoft.com/office/drawing/2014/main" id="{5D10775E-C247-E148-8758-B1A4865E61A9}"/>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286" name="TextBox 1285">
                    <a:extLst>
                      <a:ext uri="{FF2B5EF4-FFF2-40B4-BE49-F238E27FC236}">
                        <a16:creationId xmlns:a16="http://schemas.microsoft.com/office/drawing/2014/main" id="{5D10775E-C247-E148-8758-B1A4865E61A9}"/>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32"/>
                    <a:stretch>
                      <a:fillRect l="-5882" b="-9091"/>
                    </a:stretch>
                  </a:blipFill>
                  <a:ln>
                    <a:solidFill>
                      <a:srgbClr val="C00000"/>
                    </a:solidFill>
                  </a:ln>
                </p:spPr>
                <p:txBody>
                  <a:bodyPr/>
                  <a:lstStyle/>
                  <a:p>
                    <a:r>
                      <a:rPr lang="en-US">
                        <a:noFill/>
                      </a:rPr>
                      <a:t> </a:t>
                    </a:r>
                  </a:p>
                </p:txBody>
              </p:sp>
            </mc:Fallback>
          </mc:AlternateContent>
          <p:cxnSp>
            <p:nvCxnSpPr>
              <p:cNvPr id="1287" name="Straight Arrow Connector 1286">
                <a:extLst>
                  <a:ext uri="{FF2B5EF4-FFF2-40B4-BE49-F238E27FC236}">
                    <a16:creationId xmlns:a16="http://schemas.microsoft.com/office/drawing/2014/main" id="{58707441-07DC-0444-B9F6-0ABF3DFDC6C6}"/>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88" name="Straight Arrow Connector 1287">
                <a:extLst>
                  <a:ext uri="{FF2B5EF4-FFF2-40B4-BE49-F238E27FC236}">
                    <a16:creationId xmlns:a16="http://schemas.microsoft.com/office/drawing/2014/main" id="{C12229E6-3A29-D340-80CE-E39BF871DC9E}"/>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0" name="Group 1249">
              <a:extLst>
                <a:ext uri="{FF2B5EF4-FFF2-40B4-BE49-F238E27FC236}">
                  <a16:creationId xmlns:a16="http://schemas.microsoft.com/office/drawing/2014/main" id="{F65E548F-3DDA-2948-BA6E-598C80433F5E}"/>
                </a:ext>
              </a:extLst>
            </p:cNvPr>
            <p:cNvGrpSpPr/>
            <p:nvPr/>
          </p:nvGrpSpPr>
          <p:grpSpPr>
            <a:xfrm>
              <a:off x="5683522" y="3417158"/>
              <a:ext cx="260927" cy="598698"/>
              <a:chOff x="5740607" y="5676695"/>
              <a:chExt cx="260927" cy="598698"/>
            </a:xfrm>
          </p:grpSpPr>
          <mc:AlternateContent xmlns:mc="http://schemas.openxmlformats.org/markup-compatibility/2006" xmlns:a14="http://schemas.microsoft.com/office/drawing/2010/main">
            <mc:Choice Requires="a14">
              <p:sp>
                <p:nvSpPr>
                  <p:cNvPr id="1283" name="TextBox 1282">
                    <a:extLst>
                      <a:ext uri="{FF2B5EF4-FFF2-40B4-BE49-F238E27FC236}">
                        <a16:creationId xmlns:a16="http://schemas.microsoft.com/office/drawing/2014/main" id="{427B25DB-890B-1141-BAE2-944C33CCD63A}"/>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283" name="TextBox 1282">
                    <a:extLst>
                      <a:ext uri="{FF2B5EF4-FFF2-40B4-BE49-F238E27FC236}">
                        <a16:creationId xmlns:a16="http://schemas.microsoft.com/office/drawing/2014/main" id="{427B25DB-890B-1141-BAE2-944C33CCD63A}"/>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32"/>
                    <a:stretch>
                      <a:fillRect l="-5882" b="-9091"/>
                    </a:stretch>
                  </a:blipFill>
                  <a:ln>
                    <a:solidFill>
                      <a:srgbClr val="C00000"/>
                    </a:solidFill>
                  </a:ln>
                </p:spPr>
                <p:txBody>
                  <a:bodyPr/>
                  <a:lstStyle/>
                  <a:p>
                    <a:r>
                      <a:rPr lang="en-US">
                        <a:noFill/>
                      </a:rPr>
                      <a:t> </a:t>
                    </a:r>
                  </a:p>
                </p:txBody>
              </p:sp>
            </mc:Fallback>
          </mc:AlternateContent>
          <p:cxnSp>
            <p:nvCxnSpPr>
              <p:cNvPr id="1284" name="Straight Arrow Connector 1283">
                <a:extLst>
                  <a:ext uri="{FF2B5EF4-FFF2-40B4-BE49-F238E27FC236}">
                    <a16:creationId xmlns:a16="http://schemas.microsoft.com/office/drawing/2014/main" id="{DC111F46-7C45-1E43-BC37-B932F0FBBB71}"/>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85" name="Straight Arrow Connector 1284">
                <a:extLst>
                  <a:ext uri="{FF2B5EF4-FFF2-40B4-BE49-F238E27FC236}">
                    <a16:creationId xmlns:a16="http://schemas.microsoft.com/office/drawing/2014/main" id="{477A8927-6C22-8347-9E91-24B83B9DFF1A}"/>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1" name="Group 1250">
              <a:extLst>
                <a:ext uri="{FF2B5EF4-FFF2-40B4-BE49-F238E27FC236}">
                  <a16:creationId xmlns:a16="http://schemas.microsoft.com/office/drawing/2014/main" id="{CBBE496A-3F59-F64C-BCA1-E1E7897A1A8E}"/>
                </a:ext>
              </a:extLst>
            </p:cNvPr>
            <p:cNvGrpSpPr/>
            <p:nvPr/>
          </p:nvGrpSpPr>
          <p:grpSpPr>
            <a:xfrm>
              <a:off x="6121816" y="3417158"/>
              <a:ext cx="260927" cy="598698"/>
              <a:chOff x="5740607" y="5676695"/>
              <a:chExt cx="260927" cy="598698"/>
            </a:xfrm>
          </p:grpSpPr>
          <mc:AlternateContent xmlns:mc="http://schemas.openxmlformats.org/markup-compatibility/2006" xmlns:a14="http://schemas.microsoft.com/office/drawing/2010/main">
            <mc:Choice Requires="a14">
              <p:sp>
                <p:nvSpPr>
                  <p:cNvPr id="1280" name="TextBox 1279">
                    <a:extLst>
                      <a:ext uri="{FF2B5EF4-FFF2-40B4-BE49-F238E27FC236}">
                        <a16:creationId xmlns:a16="http://schemas.microsoft.com/office/drawing/2014/main" id="{97D66745-6699-BA4A-89A3-ED9ECAF3F7CB}"/>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280" name="TextBox 1279">
                    <a:extLst>
                      <a:ext uri="{FF2B5EF4-FFF2-40B4-BE49-F238E27FC236}">
                        <a16:creationId xmlns:a16="http://schemas.microsoft.com/office/drawing/2014/main" id="{97D66745-6699-BA4A-89A3-ED9ECAF3F7CB}"/>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32"/>
                    <a:stretch>
                      <a:fillRect l="-5882" b="-9091"/>
                    </a:stretch>
                  </a:blipFill>
                  <a:ln>
                    <a:solidFill>
                      <a:srgbClr val="C00000"/>
                    </a:solidFill>
                  </a:ln>
                </p:spPr>
                <p:txBody>
                  <a:bodyPr/>
                  <a:lstStyle/>
                  <a:p>
                    <a:r>
                      <a:rPr lang="en-US">
                        <a:noFill/>
                      </a:rPr>
                      <a:t> </a:t>
                    </a:r>
                  </a:p>
                </p:txBody>
              </p:sp>
            </mc:Fallback>
          </mc:AlternateContent>
          <p:cxnSp>
            <p:nvCxnSpPr>
              <p:cNvPr id="1281" name="Straight Arrow Connector 1280">
                <a:extLst>
                  <a:ext uri="{FF2B5EF4-FFF2-40B4-BE49-F238E27FC236}">
                    <a16:creationId xmlns:a16="http://schemas.microsoft.com/office/drawing/2014/main" id="{C11B45E0-8C92-B646-901F-EF4450DB1EA8}"/>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82" name="Straight Arrow Connector 1281">
                <a:extLst>
                  <a:ext uri="{FF2B5EF4-FFF2-40B4-BE49-F238E27FC236}">
                    <a16:creationId xmlns:a16="http://schemas.microsoft.com/office/drawing/2014/main" id="{F7E415E5-317E-6343-AF23-AD75758AD499}"/>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2" name="Group 1251">
              <a:extLst>
                <a:ext uri="{FF2B5EF4-FFF2-40B4-BE49-F238E27FC236}">
                  <a16:creationId xmlns:a16="http://schemas.microsoft.com/office/drawing/2014/main" id="{4308754E-0DFD-5944-9602-044B9BC0B614}"/>
                </a:ext>
              </a:extLst>
            </p:cNvPr>
            <p:cNvGrpSpPr/>
            <p:nvPr/>
          </p:nvGrpSpPr>
          <p:grpSpPr>
            <a:xfrm>
              <a:off x="6560110" y="3417158"/>
              <a:ext cx="260927" cy="598698"/>
              <a:chOff x="5740607" y="5676695"/>
              <a:chExt cx="260927" cy="598698"/>
            </a:xfrm>
          </p:grpSpPr>
          <mc:AlternateContent xmlns:mc="http://schemas.openxmlformats.org/markup-compatibility/2006" xmlns:a14="http://schemas.microsoft.com/office/drawing/2010/main">
            <mc:Choice Requires="a14">
              <p:sp>
                <p:nvSpPr>
                  <p:cNvPr id="1277" name="TextBox 1276">
                    <a:extLst>
                      <a:ext uri="{FF2B5EF4-FFF2-40B4-BE49-F238E27FC236}">
                        <a16:creationId xmlns:a16="http://schemas.microsoft.com/office/drawing/2014/main" id="{1F377789-80F0-4745-84ED-0024AB77E8B7}"/>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277" name="TextBox 1276">
                    <a:extLst>
                      <a:ext uri="{FF2B5EF4-FFF2-40B4-BE49-F238E27FC236}">
                        <a16:creationId xmlns:a16="http://schemas.microsoft.com/office/drawing/2014/main" id="{1F377789-80F0-4745-84ED-0024AB77E8B7}"/>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32"/>
                    <a:stretch>
                      <a:fillRect l="-5882" b="-9091"/>
                    </a:stretch>
                  </a:blipFill>
                  <a:ln>
                    <a:solidFill>
                      <a:srgbClr val="C00000"/>
                    </a:solidFill>
                  </a:ln>
                </p:spPr>
                <p:txBody>
                  <a:bodyPr/>
                  <a:lstStyle/>
                  <a:p>
                    <a:r>
                      <a:rPr lang="en-US">
                        <a:noFill/>
                      </a:rPr>
                      <a:t> </a:t>
                    </a:r>
                  </a:p>
                </p:txBody>
              </p:sp>
            </mc:Fallback>
          </mc:AlternateContent>
          <p:cxnSp>
            <p:nvCxnSpPr>
              <p:cNvPr id="1278" name="Straight Arrow Connector 1277">
                <a:extLst>
                  <a:ext uri="{FF2B5EF4-FFF2-40B4-BE49-F238E27FC236}">
                    <a16:creationId xmlns:a16="http://schemas.microsoft.com/office/drawing/2014/main" id="{C57380E4-F213-EA46-9F00-32E280962094}"/>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79" name="Straight Arrow Connector 1278">
                <a:extLst>
                  <a:ext uri="{FF2B5EF4-FFF2-40B4-BE49-F238E27FC236}">
                    <a16:creationId xmlns:a16="http://schemas.microsoft.com/office/drawing/2014/main" id="{FB006A98-090D-4048-AFF2-7DC2001092D3}"/>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3" name="Group 1252">
              <a:extLst>
                <a:ext uri="{FF2B5EF4-FFF2-40B4-BE49-F238E27FC236}">
                  <a16:creationId xmlns:a16="http://schemas.microsoft.com/office/drawing/2014/main" id="{17A2B2B9-CD10-F34E-B55F-E885FBE87B1B}"/>
                </a:ext>
              </a:extLst>
            </p:cNvPr>
            <p:cNvGrpSpPr/>
            <p:nvPr/>
          </p:nvGrpSpPr>
          <p:grpSpPr>
            <a:xfrm>
              <a:off x="5443301" y="2836246"/>
              <a:ext cx="260927" cy="598698"/>
              <a:chOff x="5740607" y="5676695"/>
              <a:chExt cx="260927" cy="598698"/>
            </a:xfrm>
          </p:grpSpPr>
          <mc:AlternateContent xmlns:mc="http://schemas.openxmlformats.org/markup-compatibility/2006" xmlns:a14="http://schemas.microsoft.com/office/drawing/2010/main">
            <mc:Choice Requires="a14">
              <p:sp>
                <p:nvSpPr>
                  <p:cNvPr id="1274" name="TextBox 1273">
                    <a:extLst>
                      <a:ext uri="{FF2B5EF4-FFF2-40B4-BE49-F238E27FC236}">
                        <a16:creationId xmlns:a16="http://schemas.microsoft.com/office/drawing/2014/main" id="{7B02B1D8-DA4C-D444-B382-24D205AA3209}"/>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274" name="TextBox 1273">
                    <a:extLst>
                      <a:ext uri="{FF2B5EF4-FFF2-40B4-BE49-F238E27FC236}">
                        <a16:creationId xmlns:a16="http://schemas.microsoft.com/office/drawing/2014/main" id="{7B02B1D8-DA4C-D444-B382-24D205AA3209}"/>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33"/>
                    <a:stretch>
                      <a:fillRect l="-2941" b="-12500"/>
                    </a:stretch>
                  </a:blipFill>
                  <a:ln>
                    <a:solidFill>
                      <a:srgbClr val="C00000"/>
                    </a:solidFill>
                  </a:ln>
                </p:spPr>
                <p:txBody>
                  <a:bodyPr/>
                  <a:lstStyle/>
                  <a:p>
                    <a:r>
                      <a:rPr lang="en-US">
                        <a:noFill/>
                      </a:rPr>
                      <a:t> </a:t>
                    </a:r>
                  </a:p>
                </p:txBody>
              </p:sp>
            </mc:Fallback>
          </mc:AlternateContent>
          <p:cxnSp>
            <p:nvCxnSpPr>
              <p:cNvPr id="1275" name="Straight Arrow Connector 1274">
                <a:extLst>
                  <a:ext uri="{FF2B5EF4-FFF2-40B4-BE49-F238E27FC236}">
                    <a16:creationId xmlns:a16="http://schemas.microsoft.com/office/drawing/2014/main" id="{1027DB48-C58E-504E-9C5A-0A0FFF4EC56C}"/>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76" name="Straight Arrow Connector 1275">
                <a:extLst>
                  <a:ext uri="{FF2B5EF4-FFF2-40B4-BE49-F238E27FC236}">
                    <a16:creationId xmlns:a16="http://schemas.microsoft.com/office/drawing/2014/main" id="{6926F4E3-33A6-D543-A123-989A19FBAE57}"/>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4" name="Group 1253">
              <a:extLst>
                <a:ext uri="{FF2B5EF4-FFF2-40B4-BE49-F238E27FC236}">
                  <a16:creationId xmlns:a16="http://schemas.microsoft.com/office/drawing/2014/main" id="{635C1F22-25F1-624D-8AF0-C95758650436}"/>
                </a:ext>
              </a:extLst>
            </p:cNvPr>
            <p:cNvGrpSpPr/>
            <p:nvPr/>
          </p:nvGrpSpPr>
          <p:grpSpPr>
            <a:xfrm>
              <a:off x="5881595" y="2836246"/>
              <a:ext cx="260927" cy="598698"/>
              <a:chOff x="5740607" y="5676695"/>
              <a:chExt cx="260927" cy="598698"/>
            </a:xfrm>
          </p:grpSpPr>
          <mc:AlternateContent xmlns:mc="http://schemas.openxmlformats.org/markup-compatibility/2006" xmlns:a14="http://schemas.microsoft.com/office/drawing/2010/main">
            <mc:Choice Requires="a14">
              <p:sp>
                <p:nvSpPr>
                  <p:cNvPr id="1271" name="TextBox 1270">
                    <a:extLst>
                      <a:ext uri="{FF2B5EF4-FFF2-40B4-BE49-F238E27FC236}">
                        <a16:creationId xmlns:a16="http://schemas.microsoft.com/office/drawing/2014/main" id="{5325D9CC-2816-724C-A1D8-EBFAAB2FFD3E}"/>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271" name="TextBox 1270">
                    <a:extLst>
                      <a:ext uri="{FF2B5EF4-FFF2-40B4-BE49-F238E27FC236}">
                        <a16:creationId xmlns:a16="http://schemas.microsoft.com/office/drawing/2014/main" id="{5325D9CC-2816-724C-A1D8-EBFAAB2FFD3E}"/>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33"/>
                    <a:stretch>
                      <a:fillRect l="-2941" b="-12500"/>
                    </a:stretch>
                  </a:blipFill>
                  <a:ln>
                    <a:solidFill>
                      <a:srgbClr val="C00000"/>
                    </a:solidFill>
                  </a:ln>
                </p:spPr>
                <p:txBody>
                  <a:bodyPr/>
                  <a:lstStyle/>
                  <a:p>
                    <a:r>
                      <a:rPr lang="en-US">
                        <a:noFill/>
                      </a:rPr>
                      <a:t> </a:t>
                    </a:r>
                  </a:p>
                </p:txBody>
              </p:sp>
            </mc:Fallback>
          </mc:AlternateContent>
          <p:cxnSp>
            <p:nvCxnSpPr>
              <p:cNvPr id="1272" name="Straight Arrow Connector 1271">
                <a:extLst>
                  <a:ext uri="{FF2B5EF4-FFF2-40B4-BE49-F238E27FC236}">
                    <a16:creationId xmlns:a16="http://schemas.microsoft.com/office/drawing/2014/main" id="{DDCE988E-C967-5246-B626-632EB6E11FA8}"/>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73" name="Straight Arrow Connector 1272">
                <a:extLst>
                  <a:ext uri="{FF2B5EF4-FFF2-40B4-BE49-F238E27FC236}">
                    <a16:creationId xmlns:a16="http://schemas.microsoft.com/office/drawing/2014/main" id="{3A16AA46-145B-5B41-8B40-E670BE45FAC5}"/>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5" name="Group 1254">
              <a:extLst>
                <a:ext uri="{FF2B5EF4-FFF2-40B4-BE49-F238E27FC236}">
                  <a16:creationId xmlns:a16="http://schemas.microsoft.com/office/drawing/2014/main" id="{D45EECC7-3F18-5645-B28F-E5F05944D2AF}"/>
                </a:ext>
              </a:extLst>
            </p:cNvPr>
            <p:cNvGrpSpPr/>
            <p:nvPr/>
          </p:nvGrpSpPr>
          <p:grpSpPr>
            <a:xfrm>
              <a:off x="6319889" y="2836246"/>
              <a:ext cx="260927" cy="598698"/>
              <a:chOff x="5740607" y="5676695"/>
              <a:chExt cx="260927" cy="598698"/>
            </a:xfrm>
          </p:grpSpPr>
          <mc:AlternateContent xmlns:mc="http://schemas.openxmlformats.org/markup-compatibility/2006" xmlns:a14="http://schemas.microsoft.com/office/drawing/2010/main">
            <mc:Choice Requires="a14">
              <p:sp>
                <p:nvSpPr>
                  <p:cNvPr id="1268" name="TextBox 1267">
                    <a:extLst>
                      <a:ext uri="{FF2B5EF4-FFF2-40B4-BE49-F238E27FC236}">
                        <a16:creationId xmlns:a16="http://schemas.microsoft.com/office/drawing/2014/main" id="{FFDC03B7-9559-0740-BB8E-727EB0E44878}"/>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268" name="TextBox 1267">
                    <a:extLst>
                      <a:ext uri="{FF2B5EF4-FFF2-40B4-BE49-F238E27FC236}">
                        <a16:creationId xmlns:a16="http://schemas.microsoft.com/office/drawing/2014/main" id="{FFDC03B7-9559-0740-BB8E-727EB0E44878}"/>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33"/>
                    <a:stretch>
                      <a:fillRect l="-2941" b="-12500"/>
                    </a:stretch>
                  </a:blipFill>
                  <a:ln>
                    <a:solidFill>
                      <a:srgbClr val="C00000"/>
                    </a:solidFill>
                  </a:ln>
                </p:spPr>
                <p:txBody>
                  <a:bodyPr/>
                  <a:lstStyle/>
                  <a:p>
                    <a:r>
                      <a:rPr lang="en-US">
                        <a:noFill/>
                      </a:rPr>
                      <a:t> </a:t>
                    </a:r>
                  </a:p>
                </p:txBody>
              </p:sp>
            </mc:Fallback>
          </mc:AlternateContent>
          <p:cxnSp>
            <p:nvCxnSpPr>
              <p:cNvPr id="1269" name="Straight Arrow Connector 1268">
                <a:extLst>
                  <a:ext uri="{FF2B5EF4-FFF2-40B4-BE49-F238E27FC236}">
                    <a16:creationId xmlns:a16="http://schemas.microsoft.com/office/drawing/2014/main" id="{A3A7B385-939B-5F40-8F8A-CD60B6233015}"/>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70" name="Straight Arrow Connector 1269">
                <a:extLst>
                  <a:ext uri="{FF2B5EF4-FFF2-40B4-BE49-F238E27FC236}">
                    <a16:creationId xmlns:a16="http://schemas.microsoft.com/office/drawing/2014/main" id="{C372D259-C74D-A842-B6CA-C5F28B842CFC}"/>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6" name="Group 1255">
              <a:extLst>
                <a:ext uri="{FF2B5EF4-FFF2-40B4-BE49-F238E27FC236}">
                  <a16:creationId xmlns:a16="http://schemas.microsoft.com/office/drawing/2014/main" id="{FB2743A5-54D5-DF46-9C36-E6992AAF16B6}"/>
                </a:ext>
              </a:extLst>
            </p:cNvPr>
            <p:cNvGrpSpPr/>
            <p:nvPr/>
          </p:nvGrpSpPr>
          <p:grpSpPr>
            <a:xfrm>
              <a:off x="5579183" y="2278780"/>
              <a:ext cx="256139" cy="598698"/>
              <a:chOff x="5740607" y="5676695"/>
              <a:chExt cx="256139" cy="598698"/>
            </a:xfrm>
          </p:grpSpPr>
          <mc:AlternateContent xmlns:mc="http://schemas.openxmlformats.org/markup-compatibility/2006" xmlns:a14="http://schemas.microsoft.com/office/drawing/2010/main">
            <mc:Choice Requires="a14">
              <p:sp>
                <p:nvSpPr>
                  <p:cNvPr id="1265" name="TextBox 1264">
                    <a:extLst>
                      <a:ext uri="{FF2B5EF4-FFF2-40B4-BE49-F238E27FC236}">
                        <a16:creationId xmlns:a16="http://schemas.microsoft.com/office/drawing/2014/main" id="{3DB6986C-287C-2B43-A9A5-FB9C775A810A}"/>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265" name="TextBox 1264">
                    <a:extLst>
                      <a:ext uri="{FF2B5EF4-FFF2-40B4-BE49-F238E27FC236}">
                        <a16:creationId xmlns:a16="http://schemas.microsoft.com/office/drawing/2014/main" id="{3DB6986C-287C-2B43-A9A5-FB9C775A810A}"/>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8"/>
                    <a:stretch>
                      <a:fillRect l="-6061" b="-12500"/>
                    </a:stretch>
                  </a:blipFill>
                  <a:ln>
                    <a:solidFill>
                      <a:srgbClr val="C00000"/>
                    </a:solidFill>
                  </a:ln>
                </p:spPr>
                <p:txBody>
                  <a:bodyPr/>
                  <a:lstStyle/>
                  <a:p>
                    <a:r>
                      <a:rPr lang="en-US">
                        <a:noFill/>
                      </a:rPr>
                      <a:t> </a:t>
                    </a:r>
                  </a:p>
                </p:txBody>
              </p:sp>
            </mc:Fallback>
          </mc:AlternateContent>
          <p:cxnSp>
            <p:nvCxnSpPr>
              <p:cNvPr id="1266" name="Straight Arrow Connector 1265">
                <a:extLst>
                  <a:ext uri="{FF2B5EF4-FFF2-40B4-BE49-F238E27FC236}">
                    <a16:creationId xmlns:a16="http://schemas.microsoft.com/office/drawing/2014/main" id="{9C2396B2-590C-F94F-A742-C78A977DD7ED}"/>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67" name="Straight Arrow Connector 1266">
                <a:extLst>
                  <a:ext uri="{FF2B5EF4-FFF2-40B4-BE49-F238E27FC236}">
                    <a16:creationId xmlns:a16="http://schemas.microsoft.com/office/drawing/2014/main" id="{8B32EB78-291A-B04D-A311-236C8998E06E}"/>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7" name="Group 1256">
              <a:extLst>
                <a:ext uri="{FF2B5EF4-FFF2-40B4-BE49-F238E27FC236}">
                  <a16:creationId xmlns:a16="http://schemas.microsoft.com/office/drawing/2014/main" id="{F6532E4A-57F9-EC47-997E-A345B3A395FB}"/>
                </a:ext>
              </a:extLst>
            </p:cNvPr>
            <p:cNvGrpSpPr/>
            <p:nvPr/>
          </p:nvGrpSpPr>
          <p:grpSpPr>
            <a:xfrm>
              <a:off x="6017477" y="2278780"/>
              <a:ext cx="256139" cy="598698"/>
              <a:chOff x="5740607" y="5676695"/>
              <a:chExt cx="256139" cy="598698"/>
            </a:xfrm>
          </p:grpSpPr>
          <mc:AlternateContent xmlns:mc="http://schemas.openxmlformats.org/markup-compatibility/2006" xmlns:a14="http://schemas.microsoft.com/office/drawing/2010/main">
            <mc:Choice Requires="a14">
              <p:sp>
                <p:nvSpPr>
                  <p:cNvPr id="1262" name="TextBox 1261">
                    <a:extLst>
                      <a:ext uri="{FF2B5EF4-FFF2-40B4-BE49-F238E27FC236}">
                        <a16:creationId xmlns:a16="http://schemas.microsoft.com/office/drawing/2014/main" id="{3DFAFAE9-8852-5C48-B12E-3C31BF446453}"/>
                      </a:ext>
                    </a:extLst>
                  </p:cNvPr>
                  <p:cNvSpPr txBox="1"/>
                  <p:nvPr/>
                </p:nvSpPr>
                <p:spPr>
                  <a:xfrm>
                    <a:off x="5740607" y="5676695"/>
                    <a:ext cx="256139"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1</m:t>
                              </m:r>
                            </m:sub>
                          </m:sSub>
                        </m:oMath>
                      </m:oMathPara>
                    </a14:m>
                    <a:endParaRPr lang="de-DE" sz="1200" dirty="0">
                      <a:solidFill>
                        <a:srgbClr val="C00000"/>
                      </a:solidFill>
                    </a:endParaRPr>
                  </a:p>
                </p:txBody>
              </p:sp>
            </mc:Choice>
            <mc:Fallback xmlns="">
              <p:sp>
                <p:nvSpPr>
                  <p:cNvPr id="1262" name="TextBox 1261">
                    <a:extLst>
                      <a:ext uri="{FF2B5EF4-FFF2-40B4-BE49-F238E27FC236}">
                        <a16:creationId xmlns:a16="http://schemas.microsoft.com/office/drawing/2014/main" id="{3DFAFAE9-8852-5C48-B12E-3C31BF446453}"/>
                      </a:ext>
                    </a:extLst>
                  </p:cNvPr>
                  <p:cNvSpPr txBox="1">
                    <a:spLocks noRot="1" noChangeAspect="1" noMove="1" noResize="1" noEditPoints="1" noAdjustHandles="1" noChangeArrowheads="1" noChangeShapeType="1" noTextEdit="1"/>
                  </p:cNvSpPr>
                  <p:nvPr/>
                </p:nvSpPr>
                <p:spPr>
                  <a:xfrm>
                    <a:off x="5740607" y="5676695"/>
                    <a:ext cx="256139" cy="246221"/>
                  </a:xfrm>
                  <a:prstGeom prst="rect">
                    <a:avLst/>
                  </a:prstGeom>
                  <a:blipFill>
                    <a:blip r:embed="rId28"/>
                    <a:stretch>
                      <a:fillRect l="-6061" b="-12500"/>
                    </a:stretch>
                  </a:blipFill>
                  <a:ln>
                    <a:solidFill>
                      <a:srgbClr val="C00000"/>
                    </a:solidFill>
                  </a:ln>
                </p:spPr>
                <p:txBody>
                  <a:bodyPr/>
                  <a:lstStyle/>
                  <a:p>
                    <a:r>
                      <a:rPr lang="en-US">
                        <a:noFill/>
                      </a:rPr>
                      <a:t> </a:t>
                    </a:r>
                  </a:p>
                </p:txBody>
              </p:sp>
            </mc:Fallback>
          </mc:AlternateContent>
          <p:cxnSp>
            <p:nvCxnSpPr>
              <p:cNvPr id="1263" name="Straight Arrow Connector 1262">
                <a:extLst>
                  <a:ext uri="{FF2B5EF4-FFF2-40B4-BE49-F238E27FC236}">
                    <a16:creationId xmlns:a16="http://schemas.microsoft.com/office/drawing/2014/main" id="{823910F2-3324-AE4F-990C-8F849057E454}"/>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64" name="Straight Arrow Connector 1263">
                <a:extLst>
                  <a:ext uri="{FF2B5EF4-FFF2-40B4-BE49-F238E27FC236}">
                    <a16:creationId xmlns:a16="http://schemas.microsoft.com/office/drawing/2014/main" id="{0B5F7B4E-6A47-B642-A2AB-881B99BA4D5D}"/>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8" name="Group 1257">
              <a:extLst>
                <a:ext uri="{FF2B5EF4-FFF2-40B4-BE49-F238E27FC236}">
                  <a16:creationId xmlns:a16="http://schemas.microsoft.com/office/drawing/2014/main" id="{2DDFCCC6-6E64-5549-9139-3667C603D876}"/>
                </a:ext>
              </a:extLst>
            </p:cNvPr>
            <p:cNvGrpSpPr/>
            <p:nvPr/>
          </p:nvGrpSpPr>
          <p:grpSpPr>
            <a:xfrm>
              <a:off x="5777901" y="1702716"/>
              <a:ext cx="260927" cy="598698"/>
              <a:chOff x="5740607" y="5676695"/>
              <a:chExt cx="260927" cy="598698"/>
            </a:xfrm>
          </p:grpSpPr>
          <mc:AlternateContent xmlns:mc="http://schemas.openxmlformats.org/markup-compatibility/2006" xmlns:a14="http://schemas.microsoft.com/office/drawing/2010/main">
            <mc:Choice Requires="a14">
              <p:sp>
                <p:nvSpPr>
                  <p:cNvPr id="1259" name="TextBox 1258">
                    <a:extLst>
                      <a:ext uri="{FF2B5EF4-FFF2-40B4-BE49-F238E27FC236}">
                        <a16:creationId xmlns:a16="http://schemas.microsoft.com/office/drawing/2014/main" id="{E98E22AD-A18C-8B42-84F7-C20D8F263A35}"/>
                      </a:ext>
                    </a:extLst>
                  </p:cNvPr>
                  <p:cNvSpPr txBox="1"/>
                  <p:nvPr/>
                </p:nvSpPr>
                <p:spPr>
                  <a:xfrm>
                    <a:off x="5740607" y="5676695"/>
                    <a:ext cx="260927" cy="246221"/>
                  </a:xfrm>
                  <a:prstGeom prst="rect">
                    <a:avLst/>
                  </a:prstGeom>
                  <a:noFill/>
                  <a:ln>
                    <a:solidFill>
                      <a:srgbClr val="C00000"/>
                    </a:solidFill>
                  </a:ln>
                </p:spPr>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de-DE" sz="1200" i="1">
                                  <a:solidFill>
                                    <a:srgbClr val="C00000"/>
                                  </a:solidFill>
                                  <a:latin typeface="Cambria Math" panose="02040503050406030204" pitchFamily="18" charset="0"/>
                                </a:rPr>
                              </m:ctrlPr>
                            </m:sSubPr>
                            <m:e>
                              <m:r>
                                <a:rPr lang="de-DE" sz="1200" i="1">
                                  <a:solidFill>
                                    <a:srgbClr val="C00000"/>
                                  </a:solidFill>
                                  <a:latin typeface="Cambria Math" panose="02040503050406030204" pitchFamily="18" charset="0"/>
                                </a:rPr>
                                <m:t>𝑥</m:t>
                              </m:r>
                            </m:e>
                            <m:sub>
                              <m:r>
                                <a:rPr lang="de-DE" sz="1200" i="1">
                                  <a:solidFill>
                                    <a:srgbClr val="C00000"/>
                                  </a:solidFill>
                                  <a:latin typeface="Cambria Math" panose="02040503050406030204" pitchFamily="18" charset="0"/>
                                </a:rPr>
                                <m:t>2</m:t>
                              </m:r>
                            </m:sub>
                          </m:sSub>
                        </m:oMath>
                      </m:oMathPara>
                    </a14:m>
                    <a:endParaRPr lang="de-DE" sz="1200" dirty="0">
                      <a:solidFill>
                        <a:srgbClr val="C00000"/>
                      </a:solidFill>
                    </a:endParaRPr>
                  </a:p>
                </p:txBody>
              </p:sp>
            </mc:Choice>
            <mc:Fallback xmlns="">
              <p:sp>
                <p:nvSpPr>
                  <p:cNvPr id="1259" name="TextBox 1258">
                    <a:extLst>
                      <a:ext uri="{FF2B5EF4-FFF2-40B4-BE49-F238E27FC236}">
                        <a16:creationId xmlns:a16="http://schemas.microsoft.com/office/drawing/2014/main" id="{E98E22AD-A18C-8B42-84F7-C20D8F263A35}"/>
                      </a:ext>
                    </a:extLst>
                  </p:cNvPr>
                  <p:cNvSpPr txBox="1">
                    <a:spLocks noRot="1" noChangeAspect="1" noMove="1" noResize="1" noEditPoints="1" noAdjustHandles="1" noChangeArrowheads="1" noChangeShapeType="1" noTextEdit="1"/>
                  </p:cNvSpPr>
                  <p:nvPr/>
                </p:nvSpPr>
                <p:spPr>
                  <a:xfrm>
                    <a:off x="5740607" y="5676695"/>
                    <a:ext cx="260927" cy="246221"/>
                  </a:xfrm>
                  <a:prstGeom prst="rect">
                    <a:avLst/>
                  </a:prstGeom>
                  <a:blipFill>
                    <a:blip r:embed="rId34"/>
                    <a:stretch>
                      <a:fillRect l="-2857" b="-9091"/>
                    </a:stretch>
                  </a:blipFill>
                  <a:ln>
                    <a:solidFill>
                      <a:srgbClr val="C00000"/>
                    </a:solidFill>
                  </a:ln>
                </p:spPr>
                <p:txBody>
                  <a:bodyPr/>
                  <a:lstStyle/>
                  <a:p>
                    <a:r>
                      <a:rPr lang="en-US">
                        <a:noFill/>
                      </a:rPr>
                      <a:t> </a:t>
                    </a:r>
                  </a:p>
                </p:txBody>
              </p:sp>
            </mc:Fallback>
          </mc:AlternateContent>
          <p:cxnSp>
            <p:nvCxnSpPr>
              <p:cNvPr id="1260" name="Straight Arrow Connector 1259">
                <a:extLst>
                  <a:ext uri="{FF2B5EF4-FFF2-40B4-BE49-F238E27FC236}">
                    <a16:creationId xmlns:a16="http://schemas.microsoft.com/office/drawing/2014/main" id="{AFFAB8D6-3201-FE4C-A98C-CF692A3917CB}"/>
                  </a:ext>
                </a:extLst>
              </p:cNvPr>
              <p:cNvCxnSpPr>
                <a:cxnSpLocks/>
              </p:cNvCxnSpPr>
              <p:nvPr/>
            </p:nvCxnSpPr>
            <p:spPr>
              <a:xfrm rot="1800000">
                <a:off x="5774903" y="5911099"/>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61" name="Straight Arrow Connector 1260">
                <a:extLst>
                  <a:ext uri="{FF2B5EF4-FFF2-40B4-BE49-F238E27FC236}">
                    <a16:creationId xmlns:a16="http://schemas.microsoft.com/office/drawing/2014/main" id="{FE53A22A-635E-F54A-81DC-819DBA2EA62D}"/>
                  </a:ext>
                </a:extLst>
              </p:cNvPr>
              <p:cNvCxnSpPr>
                <a:cxnSpLocks/>
              </p:cNvCxnSpPr>
              <p:nvPr/>
            </p:nvCxnSpPr>
            <p:spPr>
              <a:xfrm rot="-1800000">
                <a:off x="5954903" y="5915393"/>
                <a:ext cx="0" cy="3600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26"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
        <p:nvSpPr>
          <p:cNvPr id="627" name="Text Placeholder 4">
            <a:extLst>
              <a:ext uri="{FF2B5EF4-FFF2-40B4-BE49-F238E27FC236}">
                <a16:creationId xmlns:a16="http://schemas.microsoft.com/office/drawing/2014/main" id="{C200AF90-BD7B-4241-B16F-7E2D200DB66F}"/>
              </a:ext>
            </a:extLst>
          </p:cNvPr>
          <p:cNvSpPr txBox="1">
            <a:spLocks/>
          </p:cNvSpPr>
          <p:nvPr/>
        </p:nvSpPr>
        <p:spPr>
          <a:xfrm>
            <a:off x="468402" y="4393581"/>
            <a:ext cx="3335894" cy="719557"/>
          </a:xfrm>
          <a:prstGeom prst="rect">
            <a:avLst/>
          </a:prstGeom>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smtClean="0"/>
              <a:t>Challenges:</a:t>
            </a:r>
          </a:p>
          <a:p>
            <a:pPr lvl="1"/>
            <a:r>
              <a:rPr lang="en-US" dirty="0" smtClean="0"/>
              <a:t>Low interpretability</a:t>
            </a:r>
          </a:p>
        </p:txBody>
      </p:sp>
    </p:spTree>
    <p:extLst>
      <p:ext uri="{BB962C8B-B14F-4D97-AF65-F5344CB8AC3E}">
        <p14:creationId xmlns:p14="http://schemas.microsoft.com/office/powerpoint/2010/main" val="392528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6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1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0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6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6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6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5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5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4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39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9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9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0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0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0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1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1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93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7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Data Cleaning and Standardization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54</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585859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019F2B6-312B-AF4A-BA9A-324D52214F97}"/>
              </a:ext>
            </a:extLst>
          </p:cNvPr>
          <p:cNvSpPr>
            <a:spLocks noGrp="1"/>
          </p:cNvSpPr>
          <p:nvPr>
            <p:ph type="sldNum" sz="quarter" idx="15"/>
          </p:nvPr>
        </p:nvSpPr>
        <p:spPr/>
        <p:txBody>
          <a:bodyPr/>
          <a:lstStyle/>
          <a:p>
            <a:fld id="{15C29056-5AFA-7949-831A-3EC086771171}" type="slidenum">
              <a:rPr lang="de-DE" smtClean="0"/>
              <a:pPr/>
              <a:t>55</a:t>
            </a:fld>
            <a:endParaRPr lang="de-DE" dirty="0"/>
          </a:p>
        </p:txBody>
      </p:sp>
      <p:sp>
        <p:nvSpPr>
          <p:cNvPr id="3" name="Titel 2">
            <a:extLst>
              <a:ext uri="{FF2B5EF4-FFF2-40B4-BE49-F238E27FC236}">
                <a16:creationId xmlns:a16="http://schemas.microsoft.com/office/drawing/2014/main" id="{323A48D1-9964-F94B-BE4C-EFFC367E1DE8}"/>
              </a:ext>
            </a:extLst>
          </p:cNvPr>
          <p:cNvSpPr>
            <a:spLocks noGrp="1"/>
          </p:cNvSpPr>
          <p:nvPr>
            <p:ph type="title"/>
          </p:nvPr>
        </p:nvSpPr>
        <p:spPr/>
        <p:txBody>
          <a:bodyPr/>
          <a:lstStyle/>
          <a:p>
            <a:r>
              <a:rPr lang="de-DE" dirty="0"/>
              <a:t>Clean Data: Improve Data Quality</a:t>
            </a:r>
          </a:p>
        </p:txBody>
      </p:sp>
      <p:sp>
        <p:nvSpPr>
          <p:cNvPr id="4" name="Textplatzhalter 3">
            <a:extLst>
              <a:ext uri="{FF2B5EF4-FFF2-40B4-BE49-F238E27FC236}">
                <a16:creationId xmlns:a16="http://schemas.microsoft.com/office/drawing/2014/main" id="{7464CE84-4993-AF4D-964D-B07653C594DD}"/>
              </a:ext>
            </a:extLst>
          </p:cNvPr>
          <p:cNvSpPr>
            <a:spLocks noGrp="1"/>
          </p:cNvSpPr>
          <p:nvPr>
            <p:ph type="body" sz="quarter" idx="17"/>
          </p:nvPr>
        </p:nvSpPr>
        <p:spPr/>
        <p:txBody>
          <a:bodyPr/>
          <a:lstStyle/>
          <a:p>
            <a:r>
              <a:rPr lang="de-DE" b="1" dirty="0"/>
              <a:t>Single record investigation</a:t>
            </a:r>
          </a:p>
          <a:p>
            <a:r>
              <a:rPr lang="de-DE" sz="1400" dirty="0"/>
              <a:t>Correct values in order to recognise differently spelled but semantically identical values</a:t>
            </a:r>
          </a:p>
          <a:p>
            <a:r>
              <a:rPr lang="de-DE" sz="1400" dirty="0"/>
              <a:t>Converting capital letters into lower case</a:t>
            </a:r>
          </a:p>
          <a:p>
            <a:r>
              <a:rPr lang="de-DE" sz="1400" dirty="0"/>
              <a:t>Removing spaces and void character</a:t>
            </a:r>
          </a:p>
          <a:p>
            <a:r>
              <a:rPr lang="de-DE" sz="1400" dirty="0"/>
              <a:t>Fixing the mormat of numbers, date and time</a:t>
            </a:r>
          </a:p>
          <a:p>
            <a:r>
              <a:rPr lang="de-DE" sz="1400" dirty="0"/>
              <a:t>Splitting fields containing mixed information (</a:t>
            </a:r>
            <a:r>
              <a:rPr lang="de-DE" sz="1400" i="1" dirty="0"/>
              <a:t>field overloading</a:t>
            </a:r>
            <a:r>
              <a:rPr lang="de-DE" sz="1400" dirty="0"/>
              <a:t>)</a:t>
            </a:r>
          </a:p>
          <a:p>
            <a:r>
              <a:rPr lang="de-DE" sz="1400" dirty="0"/>
              <a:t>Using spell-checker or stemming</a:t>
            </a:r>
          </a:p>
          <a:p>
            <a:r>
              <a:rPr lang="de-DE" sz="1400" dirty="0"/>
              <a:t>Replacing abbreviations with their long form</a:t>
            </a:r>
          </a:p>
          <a:p>
            <a:r>
              <a:rPr lang="de-DE" sz="1400" dirty="0"/>
              <a:t>Normalizing the writing of addresses and names</a:t>
            </a:r>
          </a:p>
          <a:p>
            <a:r>
              <a:rPr lang="de-DE" sz="1400" dirty="0"/>
              <a:t>Converting numerical values into standard units</a:t>
            </a:r>
          </a:p>
          <a:p>
            <a:r>
              <a:rPr lang="de-DE" sz="1400" dirty="0"/>
              <a:t>Using dictionaries to check if all values map to domain knowledge</a:t>
            </a:r>
          </a:p>
          <a:p>
            <a:endParaRPr lang="de-DE" sz="1400" dirty="0"/>
          </a:p>
        </p:txBody>
      </p:sp>
      <p:sp>
        <p:nvSpPr>
          <p:cNvPr id="5" name="Textplatzhalter 4">
            <a:extLst>
              <a:ext uri="{FF2B5EF4-FFF2-40B4-BE49-F238E27FC236}">
                <a16:creationId xmlns:a16="http://schemas.microsoft.com/office/drawing/2014/main" id="{F74A8355-D587-1045-BB04-4A951BE2565C}"/>
              </a:ext>
            </a:extLst>
          </p:cNvPr>
          <p:cNvSpPr>
            <a:spLocks noGrp="1"/>
          </p:cNvSpPr>
          <p:nvPr>
            <p:ph type="body" sz="quarter" idx="18"/>
          </p:nvPr>
        </p:nvSpPr>
        <p:spPr/>
        <p:txBody>
          <a:bodyPr/>
          <a:lstStyle/>
          <a:p>
            <a:r>
              <a:rPr lang="de-DE" b="1" dirty="0"/>
              <a:t>Multiple records investigation</a:t>
            </a:r>
          </a:p>
          <a:p>
            <a:r>
              <a:rPr lang="de-DE" sz="1400" dirty="0"/>
              <a:t>Reduce redundance by merging records that are variant of the same entity</a:t>
            </a:r>
          </a:p>
          <a:p>
            <a:r>
              <a:rPr lang="de-DE" sz="1400" b="1" dirty="0"/>
              <a:t>Record linkage </a:t>
            </a:r>
            <a:r>
              <a:rPr lang="de-DE" sz="1400" dirty="0"/>
              <a:t>(or entity resolution): merge records identified to be similar</a:t>
            </a:r>
          </a:p>
        </p:txBody>
      </p:sp>
      <p:sp>
        <p:nvSpPr>
          <p:cNvPr id="6"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9862020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052F2-FAF2-48D4-95B2-B4AB5F773221}"/>
              </a:ext>
            </a:extLst>
          </p:cNvPr>
          <p:cNvSpPr>
            <a:spLocks noGrp="1"/>
          </p:cNvSpPr>
          <p:nvPr>
            <p:ph type="sldNum" sz="quarter" idx="15"/>
          </p:nvPr>
        </p:nvSpPr>
        <p:spPr/>
        <p:txBody>
          <a:bodyPr/>
          <a:lstStyle/>
          <a:p>
            <a:fld id="{15C29056-5AFA-7949-831A-3EC086771171}" type="slidenum">
              <a:rPr lang="de-DE" smtClean="0"/>
              <a:pPr/>
              <a:t>56</a:t>
            </a:fld>
            <a:endParaRPr lang="de-DE" dirty="0"/>
          </a:p>
        </p:txBody>
      </p:sp>
      <p:sp>
        <p:nvSpPr>
          <p:cNvPr id="3" name="Title 2">
            <a:extLst>
              <a:ext uri="{FF2B5EF4-FFF2-40B4-BE49-F238E27FC236}">
                <a16:creationId xmlns:a16="http://schemas.microsoft.com/office/drawing/2014/main" id="{93FDC53B-3D0C-48E3-94CB-D0FF07D07706}"/>
              </a:ext>
            </a:extLst>
          </p:cNvPr>
          <p:cNvSpPr>
            <a:spLocks noGrp="1"/>
          </p:cNvSpPr>
          <p:nvPr>
            <p:ph type="title"/>
          </p:nvPr>
        </p:nvSpPr>
        <p:spPr>
          <a:xfrm>
            <a:off x="358775" y="173941"/>
            <a:ext cx="8433504" cy="246221"/>
          </a:xfrm>
        </p:spPr>
        <p:txBody>
          <a:bodyPr/>
          <a:lstStyle/>
          <a:p>
            <a:r>
              <a:rPr lang="de-DE" dirty="0"/>
              <a:t>Data Transformation: From Categorical to Numerical</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51E1E72B-5642-4CA8-BEA1-1F7285C688DF}"/>
                  </a:ext>
                </a:extLst>
              </p:cNvPr>
              <p:cNvSpPr>
                <a:spLocks noGrp="1"/>
              </p:cNvSpPr>
              <p:nvPr>
                <p:ph type="body" sz="quarter" idx="17"/>
              </p:nvPr>
            </p:nvSpPr>
            <p:spPr>
              <a:xfrm>
                <a:off x="358775" y="900113"/>
                <a:ext cx="8426450" cy="4305300"/>
              </a:xfrm>
            </p:spPr>
            <p:txBody>
              <a:bodyPr/>
              <a:lstStyle/>
              <a:p>
                <a:pPr marL="6350" indent="0">
                  <a:buNone/>
                </a:pPr>
                <a:r>
                  <a:rPr lang="de-DE" b="1" dirty="0"/>
                  <a:t>From Categorical to Numerical</a:t>
                </a:r>
              </a:p>
              <a:p>
                <a:pPr marL="6350" indent="0">
                  <a:buNone/>
                </a:pPr>
                <a:endParaRPr lang="de-DE" b="1" dirty="0"/>
              </a:p>
              <a:p>
                <a:pPr algn="l"/>
                <a:r>
                  <a:rPr lang="en-GB" b="0" i="0" u="none" strike="noStrike" baseline="0" dirty="0">
                    <a:solidFill>
                      <a:schemeClr val="tx1">
                        <a:lumMod val="75000"/>
                      </a:schemeClr>
                    </a:solidFill>
                  </a:rPr>
                  <a:t>Binary attribute: numerical attribute with the values 0 and 1.</a:t>
                </a:r>
              </a:p>
              <a:p>
                <a:pPr algn="l"/>
                <a:endParaRPr lang="en-GB" sz="1000" b="0" i="0" u="none" strike="noStrike" baseline="0" dirty="0">
                  <a:solidFill>
                    <a:schemeClr val="tx1">
                      <a:lumMod val="75000"/>
                    </a:schemeClr>
                  </a:solidFill>
                </a:endParaRPr>
              </a:p>
              <a:p>
                <a:pPr algn="l"/>
                <a:r>
                  <a:rPr lang="en-GB" b="0" i="0" u="none" strike="noStrike" baseline="0" dirty="0">
                    <a:solidFill>
                      <a:schemeClr val="tx1">
                        <a:lumMod val="75000"/>
                      </a:schemeClr>
                    </a:solidFill>
                  </a:rPr>
                  <a:t>Ordinal attribute (“sortable”): enumerate in the correct order 1</a:t>
                </a:r>
                <a:r>
                  <a:rPr lang="en-GB" b="0" i="1" u="none" strike="noStrike" baseline="0" dirty="0">
                    <a:solidFill>
                      <a:schemeClr val="tx1">
                        <a:lumMod val="75000"/>
                      </a:schemeClr>
                    </a:solidFill>
                  </a:rPr>
                  <a:t>, . . . , k</a:t>
                </a:r>
              </a:p>
              <a:p>
                <a:pPr algn="l"/>
                <a:endParaRPr lang="en-GB" sz="1000" b="0" i="1" u="none" strike="noStrike" baseline="0" dirty="0">
                  <a:solidFill>
                    <a:schemeClr val="tx1">
                      <a:lumMod val="75000"/>
                    </a:schemeClr>
                  </a:solidFill>
                </a:endParaRPr>
              </a:p>
              <a:p>
                <a:r>
                  <a:rPr lang="en-GB" b="0" i="0" u="none" strike="noStrike" baseline="0" dirty="0">
                    <a:solidFill>
                      <a:schemeClr val="tx1">
                        <a:lumMod val="75000"/>
                      </a:schemeClr>
                    </a:solidFill>
                  </a:rPr>
                  <a:t>Categorical attribute (not ordinal) with more than two values, say </a:t>
                </a:r>
                <a14:m>
                  <m:oMath xmlns:m="http://schemas.openxmlformats.org/officeDocument/2006/math">
                    <m:sSub>
                      <m:sSubPr>
                        <m:ctrlPr>
                          <a:rPr lang="en-GB" b="0" i="1" u="none" strike="noStrike" baseline="0" smtClean="0">
                            <a:solidFill>
                              <a:schemeClr val="tx1">
                                <a:lumMod val="75000"/>
                              </a:schemeClr>
                            </a:solidFill>
                            <a:latin typeface="Cambria Math" panose="02040503050406030204" pitchFamily="18" charset="0"/>
                          </a:rPr>
                        </m:ctrlPr>
                      </m:sSubPr>
                      <m:e>
                        <m:r>
                          <a:rPr lang="de-DE" b="0" i="1" u="none" strike="noStrike" baseline="0" smtClean="0">
                            <a:solidFill>
                              <a:schemeClr val="tx1">
                                <a:lumMod val="75000"/>
                              </a:schemeClr>
                            </a:solidFill>
                            <a:latin typeface="Cambria Math" panose="02040503050406030204" pitchFamily="18" charset="0"/>
                          </a:rPr>
                          <m:t>𝑎</m:t>
                        </m:r>
                      </m:e>
                      <m:sub>
                        <m:r>
                          <a:rPr lang="de-DE" b="0" i="1" u="none" strike="noStrike" baseline="0" smtClean="0">
                            <a:solidFill>
                              <a:schemeClr val="tx1">
                                <a:lumMod val="75000"/>
                              </a:schemeClr>
                            </a:solidFill>
                            <a:latin typeface="Cambria Math" panose="02040503050406030204" pitchFamily="18" charset="0"/>
                          </a:rPr>
                          <m:t>1</m:t>
                        </m:r>
                      </m:sub>
                    </m:sSub>
                    <m:r>
                      <a:rPr lang="de-DE" b="0" i="1" u="none" strike="noStrike" baseline="0" smtClean="0">
                        <a:solidFill>
                          <a:schemeClr val="tx1">
                            <a:lumMod val="75000"/>
                          </a:schemeClr>
                        </a:solidFill>
                        <a:latin typeface="Cambria Math" panose="02040503050406030204" pitchFamily="18" charset="0"/>
                      </a:rPr>
                      <m:t>, …,</m:t>
                    </m:r>
                    <m:sSub>
                      <m:sSubPr>
                        <m:ctrlPr>
                          <a:rPr lang="en-GB"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𝑎</m:t>
                        </m:r>
                      </m:e>
                      <m:sub>
                        <m:r>
                          <a:rPr lang="de-DE" b="0" i="1" smtClean="0">
                            <a:solidFill>
                              <a:schemeClr val="tx1">
                                <a:lumMod val="75000"/>
                              </a:schemeClr>
                            </a:solidFill>
                            <a:latin typeface="Cambria Math" panose="02040503050406030204" pitchFamily="18" charset="0"/>
                          </a:rPr>
                          <m:t>𝑘</m:t>
                        </m:r>
                      </m:sub>
                    </m:sSub>
                  </m:oMath>
                </a14:m>
                <a:r>
                  <a:rPr lang="en-GB" b="0" i="0" u="none" strike="noStrike" baseline="0" dirty="0">
                    <a:solidFill>
                      <a:schemeClr val="tx1">
                        <a:lumMod val="75000"/>
                      </a:schemeClr>
                    </a:solidFill>
                  </a:rPr>
                  <a:t>, should </a:t>
                </a:r>
                <a:r>
                  <a:rPr lang="en-GB" b="1" i="0" u="none" strike="noStrike" baseline="0" dirty="0">
                    <a:solidFill>
                      <a:schemeClr val="tx1">
                        <a:lumMod val="75000"/>
                      </a:schemeClr>
                    </a:solidFill>
                  </a:rPr>
                  <a:t>not be converted into a single numerical attribute instead: </a:t>
                </a:r>
                <a:r>
                  <a:rPr lang="en-GB" b="0" i="0" u="none" strike="noStrike" baseline="0" dirty="0">
                    <a:solidFill>
                      <a:schemeClr val="tx1">
                        <a:lumMod val="75000"/>
                      </a:schemeClr>
                    </a:solidFill>
                  </a:rPr>
                  <a:t>convert to </a:t>
                </a:r>
                <a:r>
                  <a:rPr lang="en-GB" b="0" i="1" u="none" strike="noStrike" baseline="0" dirty="0">
                    <a:solidFill>
                      <a:schemeClr val="tx1">
                        <a:lumMod val="75000"/>
                      </a:schemeClr>
                    </a:solidFill>
                  </a:rPr>
                  <a:t>k </a:t>
                </a:r>
                <a:r>
                  <a:rPr lang="en-GB" b="0" i="0" u="none" strike="noStrike" baseline="0" dirty="0">
                    <a:solidFill>
                      <a:schemeClr val="tx1">
                        <a:lumMod val="75000"/>
                      </a:schemeClr>
                    </a:solidFill>
                  </a:rPr>
                  <a:t>attributes </a:t>
                </a:r>
                <a14:m>
                  <m:oMath xmlns:m="http://schemas.openxmlformats.org/officeDocument/2006/math">
                    <m:sSub>
                      <m:sSubPr>
                        <m:ctrlPr>
                          <a:rPr lang="en-GB" i="1">
                            <a:solidFill>
                              <a:schemeClr val="tx1">
                                <a:lumMod val="75000"/>
                              </a:schemeClr>
                            </a:solidFill>
                            <a:latin typeface="Cambria Math" panose="02040503050406030204" pitchFamily="18" charset="0"/>
                          </a:rPr>
                        </m:ctrlPr>
                      </m:sSubPr>
                      <m:e>
                        <m:r>
                          <a:rPr lang="de-DE" b="0" i="1" smtClean="0">
                            <a:solidFill>
                              <a:schemeClr val="tx1">
                                <a:lumMod val="75000"/>
                              </a:schemeClr>
                            </a:solidFill>
                            <a:latin typeface="Cambria Math" panose="02040503050406030204" pitchFamily="18" charset="0"/>
                          </a:rPr>
                          <m:t>𝐴</m:t>
                        </m:r>
                      </m:e>
                      <m:sub>
                        <m:r>
                          <a:rPr lang="de-DE" i="1">
                            <a:solidFill>
                              <a:schemeClr val="tx1">
                                <a:lumMod val="75000"/>
                              </a:schemeClr>
                            </a:solidFill>
                            <a:latin typeface="Cambria Math" panose="02040503050406030204" pitchFamily="18" charset="0"/>
                          </a:rPr>
                          <m:t>1</m:t>
                        </m:r>
                      </m:sub>
                    </m:sSub>
                    <m:r>
                      <a:rPr lang="de-DE" i="1">
                        <a:solidFill>
                          <a:schemeClr val="tx1">
                            <a:lumMod val="75000"/>
                          </a:schemeClr>
                        </a:solidFill>
                        <a:latin typeface="Cambria Math" panose="02040503050406030204" pitchFamily="18" charset="0"/>
                      </a:rPr>
                      <m:t>, …,</m:t>
                    </m:r>
                    <m:sSub>
                      <m:sSubPr>
                        <m:ctrlPr>
                          <a:rPr lang="en-GB" i="1">
                            <a:solidFill>
                              <a:schemeClr val="tx1">
                                <a:lumMod val="75000"/>
                              </a:schemeClr>
                            </a:solidFill>
                            <a:latin typeface="Cambria Math" panose="02040503050406030204" pitchFamily="18" charset="0"/>
                          </a:rPr>
                        </m:ctrlPr>
                      </m:sSubPr>
                      <m:e>
                        <m:r>
                          <a:rPr lang="de-DE" b="0" i="1" smtClean="0">
                            <a:solidFill>
                              <a:schemeClr val="tx1">
                                <a:lumMod val="75000"/>
                              </a:schemeClr>
                            </a:solidFill>
                            <a:latin typeface="Cambria Math" panose="02040503050406030204" pitchFamily="18" charset="0"/>
                          </a:rPr>
                          <m:t>𝐴</m:t>
                        </m:r>
                      </m:e>
                      <m:sub>
                        <m:r>
                          <a:rPr lang="de-DE" i="1">
                            <a:solidFill>
                              <a:schemeClr val="tx1">
                                <a:lumMod val="75000"/>
                              </a:schemeClr>
                            </a:solidFill>
                            <a:latin typeface="Cambria Math" panose="02040503050406030204" pitchFamily="18" charset="0"/>
                          </a:rPr>
                          <m:t>𝑘</m:t>
                        </m:r>
                      </m:sub>
                    </m:sSub>
                    <m:r>
                      <a:rPr lang="de-DE" i="1">
                        <a:solidFill>
                          <a:schemeClr val="tx1">
                            <a:lumMod val="75000"/>
                          </a:schemeClr>
                        </a:solidFill>
                        <a:latin typeface="Cambria Math" panose="02040503050406030204" pitchFamily="18" charset="0"/>
                      </a:rPr>
                      <m:t> </m:t>
                    </m:r>
                  </m:oMath>
                </a14:m>
                <a:r>
                  <a:rPr lang="en-GB" b="0" i="0" u="none" strike="noStrike" baseline="0" dirty="0">
                    <a:solidFill>
                      <a:schemeClr val="tx1">
                        <a:lumMod val="75000"/>
                      </a:schemeClr>
                    </a:solidFill>
                  </a:rPr>
                  <a:t>with values 0 and 1. </a:t>
                </a:r>
              </a:p>
              <a:p>
                <a:endParaRPr lang="en-GB" sz="1000" b="0" i="0" u="none" strike="noStrike" baseline="0" dirty="0">
                  <a:solidFill>
                    <a:schemeClr val="tx1">
                      <a:lumMod val="75000"/>
                    </a:schemeClr>
                  </a:solidFill>
                </a:endParaRPr>
              </a:p>
              <a:p>
                <a14:m>
                  <m:oMath xmlns:m="http://schemas.openxmlformats.org/officeDocument/2006/math">
                    <m:sSub>
                      <m:sSubPr>
                        <m:ctrlPr>
                          <a:rPr lang="en-GB" b="0" i="1" u="none" strike="noStrike" baseline="0" smtClean="0">
                            <a:solidFill>
                              <a:schemeClr val="tx1">
                                <a:lumMod val="75000"/>
                              </a:schemeClr>
                            </a:solidFill>
                            <a:latin typeface="Cambria Math" panose="02040503050406030204" pitchFamily="18" charset="0"/>
                          </a:rPr>
                        </m:ctrlPr>
                      </m:sSubPr>
                      <m:e>
                        <m:r>
                          <a:rPr lang="de-DE" b="0" i="1" u="none" strike="noStrike" baseline="0" smtClean="0">
                            <a:solidFill>
                              <a:schemeClr val="tx1">
                                <a:lumMod val="75000"/>
                              </a:schemeClr>
                            </a:solidFill>
                            <a:latin typeface="Cambria Math" panose="02040503050406030204" pitchFamily="18" charset="0"/>
                          </a:rPr>
                          <m:t>𝑎</m:t>
                        </m:r>
                      </m:e>
                      <m:sub>
                        <m:r>
                          <a:rPr lang="de-DE" b="0" i="1" u="none" strike="noStrike" baseline="0" smtClean="0">
                            <a:solidFill>
                              <a:schemeClr val="tx1">
                                <a:lumMod val="75000"/>
                              </a:schemeClr>
                            </a:solidFill>
                            <a:latin typeface="Cambria Math" panose="02040503050406030204" pitchFamily="18" charset="0"/>
                          </a:rPr>
                          <m:t>𝑖</m:t>
                        </m:r>
                      </m:sub>
                    </m:sSub>
                  </m:oMath>
                </a14:m>
                <a:r>
                  <a:rPr lang="en-GB" b="0" i="1" u="none" strike="noStrike" baseline="0" dirty="0">
                    <a:solidFill>
                      <a:schemeClr val="tx1">
                        <a:lumMod val="75000"/>
                      </a:schemeClr>
                    </a:solidFill>
                  </a:rPr>
                  <a:t> </a:t>
                </a:r>
                <a:r>
                  <a:rPr lang="en-GB" b="0" i="0" u="none" strike="noStrike" baseline="0" dirty="0">
                    <a:solidFill>
                      <a:schemeClr val="tx1">
                        <a:lumMod val="75000"/>
                      </a:schemeClr>
                    </a:solidFill>
                  </a:rPr>
                  <a:t>is represented by </a:t>
                </a:r>
                <a14:m>
                  <m:oMath xmlns:m="http://schemas.openxmlformats.org/officeDocument/2006/math">
                    <m:sSub>
                      <m:sSubPr>
                        <m:ctrlPr>
                          <a:rPr lang="en-GB"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𝑎</m:t>
                        </m:r>
                      </m:e>
                      <m:sub>
                        <m:r>
                          <a:rPr lang="de-DE" b="0" i="1" smtClean="0">
                            <a:solidFill>
                              <a:schemeClr val="tx1">
                                <a:lumMod val="75000"/>
                              </a:schemeClr>
                            </a:solidFill>
                            <a:latin typeface="Cambria Math" panose="02040503050406030204" pitchFamily="18" charset="0"/>
                          </a:rPr>
                          <m:t>𝑖</m:t>
                        </m:r>
                      </m:sub>
                    </m:sSub>
                    <m:r>
                      <a:rPr lang="de-DE" b="0" i="1" smtClean="0">
                        <a:solidFill>
                          <a:schemeClr val="tx1">
                            <a:lumMod val="75000"/>
                          </a:schemeClr>
                        </a:solidFill>
                        <a:latin typeface="Cambria Math" panose="02040503050406030204" pitchFamily="18" charset="0"/>
                      </a:rPr>
                      <m:t>=1</m:t>
                    </m:r>
                  </m:oMath>
                </a14:m>
                <a:r>
                  <a:rPr lang="en-GB" b="0" i="0" u="none" strike="noStrike" baseline="0" dirty="0">
                    <a:solidFill>
                      <a:schemeClr val="tx1">
                        <a:lumMod val="75000"/>
                      </a:schemeClr>
                    </a:solidFill>
                  </a:rPr>
                  <a:t> and </a:t>
                </a:r>
                <a14:m>
                  <m:oMath xmlns:m="http://schemas.openxmlformats.org/officeDocument/2006/math">
                    <m:sSub>
                      <m:sSubPr>
                        <m:ctrlPr>
                          <a:rPr lang="en-GB" i="1">
                            <a:solidFill>
                              <a:schemeClr val="tx1">
                                <a:lumMod val="75000"/>
                              </a:schemeClr>
                            </a:solidFill>
                            <a:latin typeface="Cambria Math" panose="02040503050406030204" pitchFamily="18" charset="0"/>
                          </a:rPr>
                        </m:ctrlPr>
                      </m:sSubPr>
                      <m:e>
                        <m:r>
                          <a:rPr lang="de-DE" i="1">
                            <a:solidFill>
                              <a:schemeClr val="tx1">
                                <a:lumMod val="75000"/>
                              </a:schemeClr>
                            </a:solidFill>
                            <a:latin typeface="Cambria Math" panose="02040503050406030204" pitchFamily="18" charset="0"/>
                          </a:rPr>
                          <m:t>𝑎</m:t>
                        </m:r>
                      </m:e>
                      <m:sub>
                        <m:r>
                          <a:rPr lang="de-DE" b="0" i="1" smtClean="0">
                            <a:solidFill>
                              <a:schemeClr val="tx1">
                                <a:lumMod val="75000"/>
                              </a:schemeClr>
                            </a:solidFill>
                            <a:latin typeface="Cambria Math" panose="02040503050406030204" pitchFamily="18" charset="0"/>
                          </a:rPr>
                          <m:t>𝑗</m:t>
                        </m:r>
                      </m:sub>
                    </m:sSub>
                    <m:r>
                      <a:rPr lang="de-DE" b="0" i="1" smtClean="0">
                        <a:solidFill>
                          <a:schemeClr val="tx1">
                            <a:lumMod val="75000"/>
                          </a:schemeClr>
                        </a:solidFill>
                        <a:latin typeface="Cambria Math" panose="02040503050406030204" pitchFamily="18" charset="0"/>
                      </a:rPr>
                      <m:t>=0</m:t>
                    </m:r>
                    <m:r>
                      <a:rPr lang="de-DE" i="1">
                        <a:solidFill>
                          <a:schemeClr val="tx1">
                            <a:lumMod val="75000"/>
                          </a:schemeClr>
                        </a:solidFill>
                        <a:latin typeface="Cambria Math" panose="02040503050406030204" pitchFamily="18" charset="0"/>
                      </a:rPr>
                      <m:t> </m:t>
                    </m:r>
                  </m:oMath>
                </a14:m>
                <a:r>
                  <a:rPr lang="en-GB" b="0" i="0" u="none" strike="noStrike" baseline="0" dirty="0">
                    <a:solidFill>
                      <a:schemeClr val="tx1">
                        <a:lumMod val="75000"/>
                      </a:schemeClr>
                    </a:solidFill>
                  </a:rPr>
                  <a:t>for </a:t>
                </a:r>
                <a14:m>
                  <m:oMath xmlns:m="http://schemas.openxmlformats.org/officeDocument/2006/math">
                    <m:r>
                      <a:rPr lang="de-DE" b="0" i="1" u="none" strike="noStrike" baseline="0" smtClean="0">
                        <a:solidFill>
                          <a:schemeClr val="tx1">
                            <a:lumMod val="75000"/>
                          </a:schemeClr>
                        </a:solidFill>
                        <a:latin typeface="Cambria Math" panose="02040503050406030204" pitchFamily="18" charset="0"/>
                      </a:rPr>
                      <m:t>𝑖</m:t>
                    </m:r>
                    <m:r>
                      <a:rPr lang="de-DE" b="0" i="1" u="none" strike="noStrike" baseline="0" smtClean="0">
                        <a:solidFill>
                          <a:schemeClr val="tx1">
                            <a:lumMod val="75000"/>
                          </a:schemeClr>
                        </a:solidFill>
                        <a:latin typeface="Cambria Math" panose="02040503050406030204" pitchFamily="18" charset="0"/>
                        <a:ea typeface="Cambria Math" panose="02040503050406030204" pitchFamily="18" charset="0"/>
                      </a:rPr>
                      <m:t>≠</m:t>
                    </m:r>
                    <m:r>
                      <a:rPr lang="de-DE" b="0" i="1" u="none" strike="noStrike" baseline="0" smtClean="0">
                        <a:solidFill>
                          <a:schemeClr val="tx1">
                            <a:lumMod val="75000"/>
                          </a:schemeClr>
                        </a:solidFill>
                        <a:latin typeface="Cambria Math" panose="02040503050406030204" pitchFamily="18" charset="0"/>
                        <a:ea typeface="Cambria Math" panose="02040503050406030204" pitchFamily="18" charset="0"/>
                      </a:rPr>
                      <m:t>𝑗</m:t>
                    </m:r>
                    <m:r>
                      <a:rPr lang="de-DE" b="0" i="1" u="none" strike="noStrike" baseline="0" smtClean="0">
                        <a:solidFill>
                          <a:schemeClr val="tx1">
                            <a:lumMod val="75000"/>
                          </a:schemeClr>
                        </a:solidFill>
                        <a:latin typeface="Cambria Math" panose="02040503050406030204" pitchFamily="18" charset="0"/>
                        <a:ea typeface="Cambria Math" panose="02040503050406030204" pitchFamily="18" charset="0"/>
                      </a:rPr>
                      <m:t> </m:t>
                    </m:r>
                  </m:oMath>
                </a14:m>
                <a:r>
                  <a:rPr lang="en-GB" b="0" i="0" u="none" strike="noStrike" baseline="0" dirty="0">
                    <a:solidFill>
                      <a:schemeClr val="tx1">
                        <a:lumMod val="75000"/>
                      </a:schemeClr>
                    </a:solidFill>
                  </a:rPr>
                  <a:t>(1−of−</a:t>
                </a:r>
                <a:r>
                  <a:rPr lang="en-GB" b="0" i="1" u="none" strike="noStrike" baseline="0" dirty="0">
                    <a:solidFill>
                      <a:schemeClr val="tx1">
                        <a:lumMod val="75000"/>
                      </a:schemeClr>
                    </a:solidFill>
                  </a:rPr>
                  <a:t>n </a:t>
                </a:r>
                <a:r>
                  <a:rPr lang="en-GB" b="0" i="0" u="none" strike="noStrike" baseline="0" dirty="0">
                    <a:solidFill>
                      <a:schemeClr val="tx1">
                        <a:lumMod val="75000"/>
                      </a:schemeClr>
                    </a:solidFill>
                  </a:rPr>
                  <a:t>encoding).</a:t>
                </a:r>
                <a:endParaRPr lang="en-GB" dirty="0">
                  <a:solidFill>
                    <a:schemeClr val="tx1">
                      <a:lumMod val="75000"/>
                    </a:schemeClr>
                  </a:solidFill>
                </a:endParaRPr>
              </a:p>
            </p:txBody>
          </p:sp>
        </mc:Choice>
        <mc:Fallback xmlns="">
          <p:sp>
            <p:nvSpPr>
              <p:cNvPr id="4" name="Text Placeholder 3">
                <a:extLst>
                  <a:ext uri="{FF2B5EF4-FFF2-40B4-BE49-F238E27FC236}">
                    <a16:creationId xmlns:a16="http://schemas.microsoft.com/office/drawing/2014/main" id="{51E1E72B-5642-4CA8-BEA1-1F7285C688DF}"/>
                  </a:ext>
                </a:extLst>
              </p:cNvPr>
              <p:cNvSpPr>
                <a:spLocks noGrp="1" noRot="1" noChangeAspect="1" noMove="1" noResize="1" noEditPoints="1" noAdjustHandles="1" noChangeArrowheads="1" noChangeShapeType="1" noTextEdit="1"/>
              </p:cNvSpPr>
              <p:nvPr>
                <p:ph type="body" sz="quarter" idx="17"/>
              </p:nvPr>
            </p:nvSpPr>
            <p:spPr>
              <a:xfrm>
                <a:off x="358775" y="900113"/>
                <a:ext cx="8426450" cy="4305300"/>
              </a:xfrm>
              <a:blipFill>
                <a:blip r:embed="rId2"/>
                <a:stretch>
                  <a:fillRect l="-1809" t="-1700"/>
                </a:stretch>
              </a:blipFill>
            </p:spPr>
            <p:txBody>
              <a:bodyPr/>
              <a:lstStyle/>
              <a:p>
                <a:r>
                  <a:rPr lang="en-GB">
                    <a:noFill/>
                  </a:rPr>
                  <a:t> </a:t>
                </a:r>
              </a:p>
            </p:txBody>
          </p:sp>
        </mc:Fallback>
      </mc:AlternateContent>
      <p:sp>
        <p:nvSpPr>
          <p:cNvPr id="6" name="Footer Placeholder 5">
            <a:extLst>
              <a:ext uri="{FF2B5EF4-FFF2-40B4-BE49-F238E27FC236}">
                <a16:creationId xmlns:a16="http://schemas.microsoft.com/office/drawing/2014/main" id="{148024FC-7E19-4C62-ABDB-DCBB0A684AD8}"/>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888672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9E2546-D9A9-4CCB-9C84-11E09A03ADE3}"/>
              </a:ext>
            </a:extLst>
          </p:cNvPr>
          <p:cNvSpPr>
            <a:spLocks noGrp="1"/>
          </p:cNvSpPr>
          <p:nvPr>
            <p:ph type="sldNum" sz="quarter" idx="15"/>
          </p:nvPr>
        </p:nvSpPr>
        <p:spPr/>
        <p:txBody>
          <a:bodyPr/>
          <a:lstStyle/>
          <a:p>
            <a:fld id="{15C29056-5AFA-7949-831A-3EC086771171}" type="slidenum">
              <a:rPr lang="de-DE" smtClean="0"/>
              <a:pPr/>
              <a:t>57</a:t>
            </a:fld>
            <a:endParaRPr lang="de-DE" dirty="0"/>
          </a:p>
        </p:txBody>
      </p:sp>
      <p:sp>
        <p:nvSpPr>
          <p:cNvPr id="3" name="Title 2">
            <a:extLst>
              <a:ext uri="{FF2B5EF4-FFF2-40B4-BE49-F238E27FC236}">
                <a16:creationId xmlns:a16="http://schemas.microsoft.com/office/drawing/2014/main" id="{7EF5BC6F-C0B5-4F58-9A57-A61A166AB6D4}"/>
              </a:ext>
            </a:extLst>
          </p:cNvPr>
          <p:cNvSpPr>
            <a:spLocks noGrp="1"/>
          </p:cNvSpPr>
          <p:nvPr>
            <p:ph type="title"/>
          </p:nvPr>
        </p:nvSpPr>
        <p:spPr/>
        <p:txBody>
          <a:bodyPr/>
          <a:lstStyle/>
          <a:p>
            <a:r>
              <a:rPr lang="de-DE" dirty="0"/>
              <a:t>Data Transformation: Discretization Techniques</a:t>
            </a:r>
            <a:endParaRPr lang="en-GB" dirty="0"/>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DB7DB403-D859-4E1B-B21A-D9AB418474F2}"/>
                  </a:ext>
                </a:extLst>
              </p:cNvPr>
              <p:cNvSpPr>
                <a:spLocks noGrp="1"/>
              </p:cNvSpPr>
              <p:nvPr>
                <p:ph type="body" sz="quarter" idx="17"/>
              </p:nvPr>
            </p:nvSpPr>
            <p:spPr>
              <a:xfrm>
                <a:off x="358775" y="900113"/>
                <a:ext cx="8426450" cy="4305300"/>
              </a:xfrm>
            </p:spPr>
            <p:txBody>
              <a:bodyPr/>
              <a:lstStyle/>
              <a:p>
                <a:pPr marL="6350" indent="0">
                  <a:buNone/>
                </a:pPr>
                <a:r>
                  <a:rPr lang="de-DE" b="1" dirty="0"/>
                  <a:t>From Numerical to Categorical</a:t>
                </a:r>
              </a:p>
              <a:p>
                <a:pPr>
                  <a:spcAft>
                    <a:spcPts val="1200"/>
                  </a:spcAft>
                </a:pPr>
                <a:r>
                  <a:rPr lang="de-DE" dirty="0"/>
                  <a:t>Splitting a numerical range into a number of </a:t>
                </a:r>
                <a:r>
                  <a:rPr lang="de-DE" dirty="0" smtClean="0"/>
                  <a:t>bins</a:t>
                </a:r>
                <a:endParaRPr lang="de-DE" dirty="0"/>
              </a:p>
              <a:p>
                <a:pPr algn="l"/>
                <a:r>
                  <a:rPr lang="en-GB" b="1" i="0" u="none" strike="noStrike" baseline="0" dirty="0" err="1" smtClean="0"/>
                  <a:t>Equi</a:t>
                </a:r>
                <a:r>
                  <a:rPr lang="en-GB" b="1" i="0" u="none" strike="noStrike" baseline="0" dirty="0" smtClean="0"/>
                  <a:t>-width discretization</a:t>
                </a:r>
              </a:p>
              <a:p>
                <a:pPr lvl="1"/>
                <a:r>
                  <a:rPr lang="en-GB" sz="1600" b="0" i="0" u="none" strike="noStrike" baseline="0" dirty="0" smtClean="0"/>
                  <a:t>Splits </a:t>
                </a:r>
                <a:r>
                  <a:rPr lang="en-GB" sz="1600" b="0" i="0" u="none" strike="noStrike" baseline="0" dirty="0"/>
                  <a:t>the range into intervals (bins) of the same length.</a:t>
                </a:r>
              </a:p>
              <a:p>
                <a:pPr algn="l"/>
                <a:r>
                  <a:rPr lang="en-GB" b="1" i="0" u="none" strike="noStrike" baseline="0" dirty="0" err="1"/>
                  <a:t>Equi</a:t>
                </a:r>
                <a:r>
                  <a:rPr lang="en-GB" b="1" i="0" u="none" strike="noStrike" baseline="0" dirty="0"/>
                  <a:t>-frequency </a:t>
                </a:r>
                <a:r>
                  <a:rPr lang="en-GB" b="1" i="0" u="none" strike="noStrike" baseline="0" dirty="0" smtClean="0"/>
                  <a:t>discretization</a:t>
                </a:r>
              </a:p>
              <a:p>
                <a:pPr lvl="1"/>
                <a:r>
                  <a:rPr lang="en-GB" sz="1600" b="0" i="0" u="none" strike="noStrike" baseline="0" dirty="0" smtClean="0"/>
                  <a:t>Splits </a:t>
                </a:r>
                <a:r>
                  <a:rPr lang="en-GB" sz="1600" b="0" i="0" u="none" strike="noStrike" baseline="0" dirty="0"/>
                  <a:t>the range into intervals such that each interval (bin) contains (roughly) the same number of records.</a:t>
                </a:r>
              </a:p>
              <a:p>
                <a:r>
                  <a:rPr lang="en-GB" b="1" i="0" u="none" strike="noStrike" baseline="0" dirty="0"/>
                  <a:t>V-optimal </a:t>
                </a:r>
                <a:r>
                  <a:rPr lang="en-GB" b="1" i="0" u="none" strike="noStrike" baseline="0" dirty="0" smtClean="0"/>
                  <a:t>discretization</a:t>
                </a:r>
              </a:p>
              <a:p>
                <a:pPr lvl="1"/>
                <a:r>
                  <a:rPr lang="en-GB" sz="1600" b="0" i="0" u="none" strike="noStrike" baseline="0" dirty="0" smtClean="0"/>
                  <a:t>Minimizes </a:t>
                </a:r>
                <a14:m>
                  <m:oMath xmlns:m="http://schemas.openxmlformats.org/officeDocument/2006/math">
                    <m:nary>
                      <m:naryPr>
                        <m:chr m:val="∑"/>
                        <m:supHide m:val="on"/>
                        <m:ctrlPr>
                          <a:rPr lang="en-GB" sz="1600" b="0" i="1" u="none" strike="noStrike" baseline="0" smtClean="0">
                            <a:latin typeface="Cambria Math" panose="02040503050406030204" pitchFamily="18" charset="0"/>
                          </a:rPr>
                        </m:ctrlPr>
                      </m:naryPr>
                      <m:sub>
                        <m:r>
                          <m:rPr>
                            <m:brk m:alnAt="7"/>
                          </m:rPr>
                          <a:rPr lang="de-DE" sz="1600" b="0" i="1" u="none" strike="noStrike" baseline="0" smtClean="0">
                            <a:latin typeface="Cambria Math" panose="02040503050406030204" pitchFamily="18" charset="0"/>
                          </a:rPr>
                          <m:t>𝑖</m:t>
                        </m:r>
                      </m:sub>
                      <m:sup/>
                      <m:e>
                        <m:sSub>
                          <m:sSubPr>
                            <m:ctrlPr>
                              <a:rPr lang="en-GB" sz="1600" b="0" i="1" u="none" strike="noStrike" baseline="0" smtClean="0">
                                <a:latin typeface="Cambria Math" panose="02040503050406030204" pitchFamily="18" charset="0"/>
                              </a:rPr>
                            </m:ctrlPr>
                          </m:sSubPr>
                          <m:e>
                            <m:r>
                              <a:rPr lang="de-DE" sz="1600" b="0" i="1" u="none" strike="noStrike" baseline="0" smtClean="0">
                                <a:latin typeface="Cambria Math" panose="02040503050406030204" pitchFamily="18" charset="0"/>
                              </a:rPr>
                              <m:t>𝑛</m:t>
                            </m:r>
                          </m:e>
                          <m:sub>
                            <m:r>
                              <a:rPr lang="de-DE" sz="1600" b="0" i="1" u="none" strike="noStrike" baseline="0" smtClean="0">
                                <a:latin typeface="Cambria Math" panose="02040503050406030204" pitchFamily="18" charset="0"/>
                              </a:rPr>
                              <m:t>𝑖</m:t>
                            </m:r>
                          </m:sub>
                        </m:sSub>
                        <m:sSub>
                          <m:sSubPr>
                            <m:ctrlPr>
                              <a:rPr lang="en-GB" sz="1600" b="0" i="1" u="none" strike="noStrike" baseline="0" smtClean="0">
                                <a:latin typeface="Cambria Math" panose="02040503050406030204" pitchFamily="18" charset="0"/>
                              </a:rPr>
                            </m:ctrlPr>
                          </m:sSubPr>
                          <m:e>
                            <m:r>
                              <a:rPr lang="de-DE" sz="1600" b="0" i="1" u="none" strike="noStrike" baseline="0" smtClean="0">
                                <a:latin typeface="Cambria Math" panose="02040503050406030204" pitchFamily="18" charset="0"/>
                              </a:rPr>
                              <m:t>𝑉</m:t>
                            </m:r>
                          </m:e>
                          <m:sub>
                            <m:r>
                              <a:rPr lang="de-DE" sz="1600" b="0" i="1" u="none" strike="noStrike" baseline="0" smtClean="0">
                                <a:latin typeface="Cambria Math" panose="02040503050406030204" pitchFamily="18" charset="0"/>
                              </a:rPr>
                              <m:t>𝑖</m:t>
                            </m:r>
                          </m:sub>
                        </m:sSub>
                      </m:e>
                    </m:nary>
                    <m:r>
                      <a:rPr lang="de-DE" sz="1600" b="0" i="1" u="none" strike="noStrike" baseline="0" smtClean="0">
                        <a:latin typeface="Cambria Math" panose="02040503050406030204" pitchFamily="18" charset="0"/>
                      </a:rPr>
                      <m:t> </m:t>
                    </m:r>
                  </m:oMath>
                </a14:m>
                <a:r>
                  <a:rPr lang="en-GB" sz="1600" b="0" i="0" u="none" strike="noStrike" baseline="0" dirty="0"/>
                  <a:t>where </a:t>
                </a:r>
                <a14:m>
                  <m:oMath xmlns:m="http://schemas.openxmlformats.org/officeDocument/2006/math">
                    <m:sSub>
                      <m:sSubPr>
                        <m:ctrlPr>
                          <a:rPr lang="en-GB" sz="1600" i="1">
                            <a:latin typeface="Cambria Math" panose="02040503050406030204" pitchFamily="18" charset="0"/>
                          </a:rPr>
                        </m:ctrlPr>
                      </m:sSubPr>
                      <m:e>
                        <m:r>
                          <a:rPr lang="de-DE" sz="1600" i="1">
                            <a:latin typeface="Cambria Math" panose="02040503050406030204" pitchFamily="18" charset="0"/>
                          </a:rPr>
                          <m:t>𝑛</m:t>
                        </m:r>
                      </m:e>
                      <m:sub>
                        <m:r>
                          <a:rPr lang="de-DE" sz="1600" i="1">
                            <a:latin typeface="Cambria Math" panose="02040503050406030204" pitchFamily="18" charset="0"/>
                          </a:rPr>
                          <m:t>𝑖</m:t>
                        </m:r>
                      </m:sub>
                    </m:sSub>
                  </m:oMath>
                </a14:m>
                <a:r>
                  <a:rPr lang="en-GB" sz="1600" b="0" i="1" u="none" strike="noStrike" baseline="0" dirty="0"/>
                  <a:t> </a:t>
                </a:r>
                <a:r>
                  <a:rPr lang="en-GB" sz="1600" b="0" i="0" u="none" strike="noStrike" baseline="0" dirty="0"/>
                  <a:t>is the number of data objects in the </a:t>
                </a:r>
                <a:r>
                  <a:rPr lang="en-GB" sz="1600" b="0" i="1" u="none" strike="noStrike" baseline="0" dirty="0" err="1"/>
                  <a:t>i</a:t>
                </a:r>
                <a:r>
                  <a:rPr lang="en-GB" sz="1600" b="0" i="0" u="none" strike="noStrike" baseline="0" dirty="0" err="1"/>
                  <a:t>th</a:t>
                </a:r>
                <a:r>
                  <a:rPr lang="en-GB" sz="1600" b="0" i="0" u="none" strike="noStrike" baseline="0" dirty="0"/>
                  <a:t> interval and </a:t>
                </a:r>
                <a14:m>
                  <m:oMath xmlns:m="http://schemas.openxmlformats.org/officeDocument/2006/math">
                    <m:sSub>
                      <m:sSubPr>
                        <m:ctrlPr>
                          <a:rPr lang="en-GB" sz="1600" i="1">
                            <a:latin typeface="Cambria Math" panose="02040503050406030204" pitchFamily="18" charset="0"/>
                          </a:rPr>
                        </m:ctrlPr>
                      </m:sSubPr>
                      <m:e>
                        <m:r>
                          <a:rPr lang="de-DE" sz="1600" i="1">
                            <a:latin typeface="Cambria Math" panose="02040503050406030204" pitchFamily="18" charset="0"/>
                          </a:rPr>
                          <m:t>𝑉</m:t>
                        </m:r>
                      </m:e>
                      <m:sub>
                        <m:r>
                          <a:rPr lang="de-DE" sz="1600" i="1">
                            <a:latin typeface="Cambria Math" panose="02040503050406030204" pitchFamily="18" charset="0"/>
                          </a:rPr>
                          <m:t>𝑖</m:t>
                        </m:r>
                      </m:sub>
                    </m:sSub>
                  </m:oMath>
                </a14:m>
                <a:r>
                  <a:rPr lang="en-GB" sz="1600" dirty="0"/>
                  <a:t> </a:t>
                </a:r>
                <a:r>
                  <a:rPr lang="en-GB" sz="1600" b="0" i="0" u="none" strike="noStrike" baseline="0" dirty="0"/>
                  <a:t>is the sample variance of the data in this interval.</a:t>
                </a:r>
              </a:p>
              <a:p>
                <a:pPr algn="l"/>
                <a:r>
                  <a:rPr lang="en-GB" b="0" i="0" u="none" strike="noStrike" baseline="0" dirty="0"/>
                  <a:t> </a:t>
                </a:r>
                <a:r>
                  <a:rPr lang="en-GB" b="1" i="0" u="none" strike="noStrike" baseline="0" dirty="0"/>
                  <a:t>Minimal entropy </a:t>
                </a:r>
                <a:r>
                  <a:rPr lang="en-GB" b="1" i="0" u="none" strike="noStrike" baseline="0" dirty="0" smtClean="0"/>
                  <a:t>discretization</a:t>
                </a:r>
              </a:p>
              <a:p>
                <a:pPr lvl="1"/>
                <a:r>
                  <a:rPr lang="en-GB" sz="1600" b="0" i="0" u="none" strike="noStrike" baseline="0" dirty="0" smtClean="0"/>
                  <a:t>Minimizes </a:t>
                </a:r>
                <a:r>
                  <a:rPr lang="en-GB" sz="1600" b="0" i="0" u="none" strike="noStrike" baseline="0" dirty="0"/>
                  <a:t>the entropy. (Only applicable in the case of classification problems.)</a:t>
                </a:r>
                <a:endParaRPr lang="de-DE" sz="1600" dirty="0"/>
              </a:p>
              <a:p>
                <a:endParaRPr lang="en-GB" dirty="0"/>
              </a:p>
            </p:txBody>
          </p:sp>
        </mc:Choice>
        <mc:Fallback xmlns="">
          <p:sp>
            <p:nvSpPr>
              <p:cNvPr id="4" name="Text Placeholder 3">
                <a:extLst>
                  <a:ext uri="{FF2B5EF4-FFF2-40B4-BE49-F238E27FC236}">
                    <a16:creationId xmlns:a16="http://schemas.microsoft.com/office/drawing/2014/main" id="{DB7DB403-D859-4E1B-B21A-D9AB418474F2}"/>
                  </a:ext>
                </a:extLst>
              </p:cNvPr>
              <p:cNvSpPr>
                <a:spLocks noGrp="1" noRot="1" noChangeAspect="1" noMove="1" noResize="1" noEditPoints="1" noAdjustHandles="1" noChangeArrowheads="1" noChangeShapeType="1" noTextEdit="1"/>
              </p:cNvSpPr>
              <p:nvPr>
                <p:ph type="body" sz="quarter" idx="17"/>
              </p:nvPr>
            </p:nvSpPr>
            <p:spPr>
              <a:xfrm>
                <a:off x="358775" y="900113"/>
                <a:ext cx="8426450" cy="4305300"/>
              </a:xfrm>
              <a:blipFill>
                <a:blip r:embed="rId2"/>
                <a:stretch>
                  <a:fillRect l="-1809" t="-1700"/>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24D28201-1711-4D7F-959C-8EA39F621F83}"/>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1637116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Normalization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58</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1076237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8F6C7-76DC-4BD2-AA23-D2DBEFAB3F18}"/>
              </a:ext>
            </a:extLst>
          </p:cNvPr>
          <p:cNvSpPr>
            <a:spLocks noGrp="1"/>
          </p:cNvSpPr>
          <p:nvPr>
            <p:ph type="title"/>
          </p:nvPr>
        </p:nvSpPr>
        <p:spPr/>
        <p:txBody>
          <a:bodyPr/>
          <a:lstStyle/>
          <a:p>
            <a:r>
              <a:rPr lang="de-DE" dirty="0"/>
              <a:t>Normalization: Motivation</a:t>
            </a:r>
            <a:endParaRPr lang="en-GB" dirty="0"/>
          </a:p>
        </p:txBody>
      </p:sp>
      <p:sp>
        <p:nvSpPr>
          <p:cNvPr id="2" name="Foliennummernplatzhalter 1">
            <a:extLst>
              <a:ext uri="{FF2B5EF4-FFF2-40B4-BE49-F238E27FC236}">
                <a16:creationId xmlns:a16="http://schemas.microsoft.com/office/drawing/2014/main" id="{0F2B0E73-D01B-2341-8678-F791DB6BC973}"/>
              </a:ext>
            </a:extLst>
          </p:cNvPr>
          <p:cNvSpPr>
            <a:spLocks noGrp="1"/>
          </p:cNvSpPr>
          <p:nvPr>
            <p:ph type="sldNum" sz="quarter" idx="13"/>
          </p:nvPr>
        </p:nvSpPr>
        <p:spPr/>
        <p:txBody>
          <a:bodyPr/>
          <a:lstStyle/>
          <a:p>
            <a:fld id="{220B6647-BD7A-7942-B66E-0DFF9B72D92D}" type="slidenum">
              <a:rPr lang="en-US" smtClean="0"/>
              <a:pPr/>
              <a:t>59</a:t>
            </a:fld>
            <a:endParaRPr lang="en-US"/>
          </a:p>
        </p:txBody>
      </p:sp>
      <p:sp>
        <p:nvSpPr>
          <p:cNvPr id="4" name="Content Placeholder 3">
            <a:extLst>
              <a:ext uri="{FF2B5EF4-FFF2-40B4-BE49-F238E27FC236}">
                <a16:creationId xmlns:a16="http://schemas.microsoft.com/office/drawing/2014/main" id="{059CEC55-8B75-4A09-AC30-73A9D553CCF8}"/>
              </a:ext>
            </a:extLst>
          </p:cNvPr>
          <p:cNvSpPr>
            <a:spLocks noGrp="1"/>
          </p:cNvSpPr>
          <p:nvPr>
            <p:ph type="body" sz="quarter" idx="14"/>
          </p:nvPr>
        </p:nvSpPr>
        <p:spPr/>
        <p:txBody>
          <a:bodyPr>
            <a:normAutofit/>
          </a:bodyPr>
          <a:lstStyle/>
          <a:p>
            <a:pPr algn="l"/>
            <a:r>
              <a:rPr lang="en-GB" sz="1900" b="0" i="0" u="none" strike="noStrike" baseline="0" dirty="0"/>
              <a:t>For some data analysis techniques (e.g. PCA, MDS; cluster analysis) the influence of an attribute depends on the scale or measurement unit.</a:t>
            </a:r>
          </a:p>
          <a:p>
            <a:pPr algn="l"/>
            <a:r>
              <a:rPr lang="en-GB" sz="1900" b="0" i="0" u="none" strike="noStrike" baseline="0" dirty="0"/>
              <a:t>To guarantee impartiality, some kind of </a:t>
            </a:r>
            <a:r>
              <a:rPr lang="en-GB" sz="1900" b="1" i="0" u="none" strike="noStrike" baseline="0" dirty="0" smtClean="0"/>
              <a:t>standardization</a:t>
            </a:r>
            <a:r>
              <a:rPr lang="en-GB" sz="1900" b="0" i="0" u="none" strike="noStrike" baseline="0" dirty="0" smtClean="0"/>
              <a:t> </a:t>
            </a:r>
            <a:r>
              <a:rPr lang="en-GB" sz="1900" b="0" i="0" u="none" strike="noStrike" baseline="0" dirty="0"/>
              <a:t>or </a:t>
            </a:r>
            <a:r>
              <a:rPr lang="en-GB" sz="1900" b="1" i="0" u="none" strike="noStrike" baseline="0" dirty="0" smtClean="0"/>
              <a:t>normalization</a:t>
            </a:r>
            <a:r>
              <a:rPr lang="en-GB" sz="1900" b="0" i="0" u="none" strike="noStrike" baseline="0" dirty="0" smtClean="0"/>
              <a:t> </a:t>
            </a:r>
            <a:r>
              <a:rPr lang="en-GB" sz="1900" b="0" i="0" u="none" strike="noStrike" baseline="0" dirty="0"/>
              <a:t>should be applied.</a:t>
            </a:r>
          </a:p>
          <a:p>
            <a:pPr algn="l"/>
            <a:endParaRPr lang="en-US" altLang="en-US" sz="2200" dirty="0"/>
          </a:p>
          <a:p>
            <a:pPr marL="380985" indent="-380985">
              <a:buNone/>
            </a:pPr>
            <a:r>
              <a:rPr lang="en-US" altLang="en-US" dirty="0"/>
              <a:t>Example: </a:t>
            </a:r>
          </a:p>
          <a:p>
            <a:pPr marL="380985" indent="-380985"/>
            <a:r>
              <a:rPr lang="en-US" altLang="en-US" dirty="0"/>
              <a:t>Lengths in cm (100 – 200) and weights in kilogram (30 – 150) fall both in approximately the same scale</a:t>
            </a:r>
          </a:p>
          <a:p>
            <a:pPr marL="380985" indent="-380985"/>
            <a:r>
              <a:rPr lang="de-DE" altLang="en-US" dirty="0"/>
              <a:t>What about lengths in m (1-2) and weights also in gram (30000 – 150000)?</a:t>
            </a:r>
            <a:br>
              <a:rPr lang="de-DE" altLang="en-US" dirty="0"/>
            </a:br>
            <a:r>
              <a:rPr lang="de-DE" altLang="en-US" dirty="0">
                <a:sym typeface="Wingdings" panose="05000000000000000000" pitchFamily="2" charset="2"/>
              </a:rPr>
              <a:t> The weight values in mg dominate over the length values for the similarity of records!</a:t>
            </a:r>
          </a:p>
          <a:p>
            <a:pPr marL="380985" indent="-380985"/>
            <a:endParaRPr lang="de-DE" altLang="en-US" dirty="0">
              <a:sym typeface="Wingdings" panose="05000000000000000000" pitchFamily="2" charset="2"/>
            </a:endParaRPr>
          </a:p>
          <a:p>
            <a:endParaRPr lang="de-DE" dirty="0"/>
          </a:p>
          <a:p>
            <a:endParaRPr lang="en-GB" dirty="0"/>
          </a:p>
        </p:txBody>
      </p:sp>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497487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Data Preparation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6</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846374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18F6C7-76DC-4BD2-AA23-D2DBEFAB3F18}"/>
              </a:ext>
            </a:extLst>
          </p:cNvPr>
          <p:cNvSpPr>
            <a:spLocks noGrp="1"/>
          </p:cNvSpPr>
          <p:nvPr>
            <p:ph type="title"/>
          </p:nvPr>
        </p:nvSpPr>
        <p:spPr/>
        <p:txBody>
          <a:bodyPr/>
          <a:lstStyle/>
          <a:p>
            <a:r>
              <a:rPr lang="de-DE" dirty="0"/>
              <a:t>Normalization: Motivation</a:t>
            </a:r>
            <a:endParaRPr lang="en-GB" dirty="0"/>
          </a:p>
        </p:txBody>
      </p:sp>
      <p:sp>
        <p:nvSpPr>
          <p:cNvPr id="2" name="Foliennummernplatzhalter 1">
            <a:extLst>
              <a:ext uri="{FF2B5EF4-FFF2-40B4-BE49-F238E27FC236}">
                <a16:creationId xmlns:a16="http://schemas.microsoft.com/office/drawing/2014/main" id="{0F2B0E73-D01B-2341-8678-F791DB6BC973}"/>
              </a:ext>
            </a:extLst>
          </p:cNvPr>
          <p:cNvSpPr>
            <a:spLocks noGrp="1"/>
          </p:cNvSpPr>
          <p:nvPr>
            <p:ph type="sldNum" sz="quarter" idx="13"/>
          </p:nvPr>
        </p:nvSpPr>
        <p:spPr/>
        <p:txBody>
          <a:bodyPr/>
          <a:lstStyle/>
          <a:p>
            <a:fld id="{220B6647-BD7A-7942-B66E-0DFF9B72D92D}" type="slidenum">
              <a:rPr lang="en-US" smtClean="0"/>
              <a:pPr/>
              <a:t>60</a:t>
            </a:fld>
            <a:endParaRPr lang="en-US"/>
          </a:p>
        </p:txBody>
      </p:sp>
      <p:sp>
        <p:nvSpPr>
          <p:cNvPr id="4" name="Content Placeholder 3">
            <a:extLst>
              <a:ext uri="{FF2B5EF4-FFF2-40B4-BE49-F238E27FC236}">
                <a16:creationId xmlns:a16="http://schemas.microsoft.com/office/drawing/2014/main" id="{059CEC55-8B75-4A09-AC30-73A9D553CCF8}"/>
              </a:ext>
            </a:extLst>
          </p:cNvPr>
          <p:cNvSpPr>
            <a:spLocks noGrp="1"/>
          </p:cNvSpPr>
          <p:nvPr>
            <p:ph type="body" sz="quarter" idx="14"/>
          </p:nvPr>
        </p:nvSpPr>
        <p:spPr/>
        <p:txBody>
          <a:bodyPr>
            <a:normAutofit lnSpcReduction="10000"/>
          </a:bodyPr>
          <a:lstStyle/>
          <a:p>
            <a:pPr marL="380985" indent="-380985"/>
            <a:r>
              <a:rPr lang="en-GB" sz="1800" b="0" i="0" u="none" strike="noStrike" baseline="0" dirty="0"/>
              <a:t>0h vs 1h </a:t>
            </a:r>
            <a:r>
              <a:rPr lang="en-GB" sz="1800" b="0" i="0" u="none" strike="noStrike" baseline="0" dirty="0" smtClean="0"/>
              <a:t>can </a:t>
            </a:r>
            <a:r>
              <a:rPr lang="en-GB" sz="1800" b="0" i="0" u="none" strike="noStrike" baseline="0" dirty="0"/>
              <a:t>be expressed as 0min vs 60min</a:t>
            </a:r>
          </a:p>
          <a:p>
            <a:pPr marL="380985" indent="-380985"/>
            <a:endParaRPr lang="de-DE" altLang="en-US" dirty="0">
              <a:sym typeface="Wingdings" panose="05000000000000000000" pitchFamily="2" charset="2"/>
            </a:endParaRPr>
          </a:p>
          <a:p>
            <a:pPr marL="380985" indent="-380985"/>
            <a:endParaRPr lang="de-DE" altLang="en-US" dirty="0">
              <a:sym typeface="Wingdings" panose="05000000000000000000" pitchFamily="2" charset="2"/>
            </a:endParaRPr>
          </a:p>
          <a:p>
            <a:pPr marL="380985" indent="-380985"/>
            <a:endParaRPr lang="de-DE" altLang="en-US" dirty="0">
              <a:sym typeface="Wingdings" panose="05000000000000000000" pitchFamily="2" charset="2"/>
            </a:endParaRPr>
          </a:p>
          <a:p>
            <a:pPr marL="380985" indent="-380985"/>
            <a:endParaRPr lang="de-DE" altLang="en-US" dirty="0">
              <a:sym typeface="Wingdings" panose="05000000000000000000" pitchFamily="2" charset="2"/>
            </a:endParaRPr>
          </a:p>
          <a:p>
            <a:pPr marL="380985" indent="-380985"/>
            <a:endParaRPr lang="de-DE" altLang="en-US" dirty="0">
              <a:sym typeface="Wingdings" panose="05000000000000000000" pitchFamily="2" charset="2"/>
            </a:endParaRPr>
          </a:p>
          <a:p>
            <a:pPr marL="380985" indent="-380985"/>
            <a:endParaRPr lang="de-DE" altLang="en-US" dirty="0">
              <a:sym typeface="Wingdings" panose="05000000000000000000" pitchFamily="2" charset="2"/>
            </a:endParaRPr>
          </a:p>
          <a:p>
            <a:pPr marL="380985" indent="-380985"/>
            <a:endParaRPr lang="de-DE" altLang="en-US" dirty="0">
              <a:sym typeface="Wingdings" panose="05000000000000000000" pitchFamily="2" charset="2"/>
            </a:endParaRPr>
          </a:p>
          <a:p>
            <a:pPr marL="380985" indent="-380985"/>
            <a:endParaRPr lang="de-DE" altLang="en-US" dirty="0">
              <a:sym typeface="Wingdings" panose="05000000000000000000" pitchFamily="2" charset="2"/>
            </a:endParaRPr>
          </a:p>
          <a:p>
            <a:pPr marL="380985" indent="-380985">
              <a:buNone/>
            </a:pPr>
            <a:r>
              <a:rPr lang="de-DE" altLang="en-US" b="1" dirty="0"/>
              <a:t>Goal of normalization</a:t>
            </a:r>
            <a:r>
              <a:rPr lang="de-DE" altLang="en-US" dirty="0"/>
              <a:t>:</a:t>
            </a:r>
          </a:p>
          <a:p>
            <a:pPr marL="380985" indent="-380985"/>
            <a:r>
              <a:rPr lang="de-DE" altLang="en-US" dirty="0"/>
              <a:t>Transformation of attributes to make record ranges comparable</a:t>
            </a:r>
            <a:endParaRPr lang="de-DE" dirty="0"/>
          </a:p>
          <a:p>
            <a:endParaRPr lang="de-DE" dirty="0"/>
          </a:p>
          <a:p>
            <a:endParaRPr lang="en-GB" dirty="0"/>
          </a:p>
        </p:txBody>
      </p:sp>
      <p:pic>
        <p:nvPicPr>
          <p:cNvPr id="5" name="Picture 4">
            <a:extLst>
              <a:ext uri="{FF2B5EF4-FFF2-40B4-BE49-F238E27FC236}">
                <a16:creationId xmlns:a16="http://schemas.microsoft.com/office/drawing/2014/main" id="{EAA87EB1-9EB7-47FB-91D9-96AA73FE8488}"/>
              </a:ext>
            </a:extLst>
          </p:cNvPr>
          <p:cNvPicPr>
            <a:picLocks noChangeAspect="1"/>
          </p:cNvPicPr>
          <p:nvPr/>
        </p:nvPicPr>
        <p:blipFill>
          <a:blip r:embed="rId2"/>
          <a:stretch>
            <a:fillRect/>
          </a:stretch>
        </p:blipFill>
        <p:spPr>
          <a:xfrm>
            <a:off x="1654628" y="1638596"/>
            <a:ext cx="5152571" cy="2437808"/>
          </a:xfrm>
          <a:prstGeom prst="rect">
            <a:avLst/>
          </a:prstGeom>
        </p:spPr>
      </p:pic>
      <p:sp>
        <p:nvSpPr>
          <p:cNvPr id="6"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593271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Construct Data: Assure Impartiality</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61</a:t>
            </a:fld>
            <a:endParaRPr lang="de-DE" dirty="0"/>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en-GB" dirty="0"/>
                  <a:t>In absence of domain knowledge, different techniques can be applied</a:t>
                </a:r>
              </a:p>
              <a:p>
                <a:endParaRPr lang="en-GB" dirty="0"/>
              </a:p>
              <a:p>
                <a:r>
                  <a:rPr lang="en-US" b="1" dirty="0"/>
                  <a:t>min–max normalization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 :</m:t>
                    </m:r>
                    <m:r>
                      <a:rPr lang="en-GB" b="0" i="1" smtClean="0">
                        <a:latin typeface="Cambria Math" panose="02040503050406030204" pitchFamily="18" charset="0"/>
                      </a:rPr>
                      <m:t>𝑑𝑜𝑚</m:t>
                    </m:r>
                    <m:r>
                      <a:rPr lang="en-GB" b="0" i="1" smtClean="0">
                        <a:latin typeface="Cambria Math" panose="02040503050406030204" pitchFamily="18" charset="0"/>
                      </a:rPr>
                      <m:t> </m:t>
                    </m:r>
                    <m:r>
                      <a:rPr lang="en-GB" b="0" i="1" smtClean="0">
                        <a:latin typeface="Cambria Math" panose="02040503050406030204" pitchFamily="18" charset="0"/>
                      </a:rPr>
                      <m:t>𝑋</m:t>
                    </m:r>
                    <m:r>
                      <a:rPr lang="en-DE" b="0" i="1" smtClean="0">
                        <a:latin typeface="Cambria Math" panose="02040503050406030204" pitchFamily="18" charset="0"/>
                        <a:ea typeface="Cambria Math" panose="02040503050406030204" pitchFamily="18" charset="0"/>
                      </a:rPr>
                      <m:t>→</m:t>
                    </m:r>
                    <m:d>
                      <m:dPr>
                        <m:begChr m:val="["/>
                        <m:endChr m:val="]"/>
                        <m:ctrlPr>
                          <a:rPr lang="en-DE"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0,1</m:t>
                        </m:r>
                      </m:e>
                    </m:d>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𝑥</m:t>
                    </m:r>
                    <m:r>
                      <a:rPr lang="en-DE" b="0" i="1" smtClean="0">
                        <a:latin typeface="Cambria Math" panose="02040503050406030204" pitchFamily="18" charset="0"/>
                        <a:ea typeface="Cambria Math" panose="02040503050406030204" pitchFamily="18" charset="0"/>
                      </a:rPr>
                      <m:t>⟼</m:t>
                    </m:r>
                    <m:f>
                      <m:fPr>
                        <m:ctrlPr>
                          <a:rPr lang="en-DE"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𝑚𝑖𝑛𝑋</m:t>
                        </m:r>
                      </m:num>
                      <m:den>
                        <m:r>
                          <a:rPr lang="en-GB" b="0" i="1" smtClean="0">
                            <a:latin typeface="Cambria Math" panose="02040503050406030204" pitchFamily="18" charset="0"/>
                            <a:ea typeface="Cambria Math" panose="02040503050406030204" pitchFamily="18" charset="0"/>
                          </a:rPr>
                          <m:t>𝑚𝑎𝑥</m:t>
                        </m:r>
                        <m:r>
                          <a:rPr lang="en-GB" b="0" i="1" baseline="-25000"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𝑚𝑖𝑛𝑋</m:t>
                        </m:r>
                      </m:den>
                    </m:f>
                  </m:oMath>
                </a14:m>
                <a:endParaRPr lang="en-US" dirty="0"/>
              </a:p>
              <a:p>
                <a:endParaRPr lang="en-US" b="1" dirty="0"/>
              </a:p>
              <a:p>
                <a:r>
                  <a:rPr lang="en-US" b="1" dirty="0"/>
                  <a:t>z-score standardization		</a:t>
                </a:r>
                <a14:m>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 :</m:t>
                    </m:r>
                    <m:r>
                      <a:rPr lang="en-GB" b="0" i="1" smtClean="0">
                        <a:latin typeface="Cambria Math" panose="02040503050406030204" pitchFamily="18" charset="0"/>
                      </a:rPr>
                      <m:t>𝑑𝑜𝑚</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 →</m:t>
                    </m:r>
                    <m:r>
                      <a:rPr lang="en-DE" b="0" i="1" smtClean="0">
                        <a:latin typeface="Cambria Math" panose="02040503050406030204" pitchFamily="18" charset="0"/>
                        <a:ea typeface="Cambria Math" panose="02040503050406030204" pitchFamily="18" charset="0"/>
                      </a:rPr>
                      <m:t>ℝ</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𝑥</m:t>
                    </m:r>
                    <m:r>
                      <a:rPr lang="en-DE"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 </m:t>
                    </m:r>
                    <m:f>
                      <m:fPr>
                        <m:ctrlPr>
                          <a:rPr lang="en-DE"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 − </m:t>
                        </m:r>
                        <m:acc>
                          <m:accPr>
                            <m:chr m:val="̂"/>
                            <m:ctrlPr>
                              <a:rPr lang="en-DE" b="0" i="1" smtClean="0">
                                <a:latin typeface="Cambria Math" panose="02040503050406030204" pitchFamily="18" charset="0"/>
                                <a:ea typeface="Cambria Math" panose="02040503050406030204" pitchFamily="18" charset="0"/>
                              </a:rPr>
                            </m:ctrlPr>
                          </m:accPr>
                          <m:e>
                            <m:r>
                              <a:rPr lang="en-DE" b="0" i="1" smtClean="0">
                                <a:latin typeface="Cambria Math" panose="02040503050406030204" pitchFamily="18" charset="0"/>
                                <a:ea typeface="Cambria Math" panose="02040503050406030204" pitchFamily="18" charset="0"/>
                              </a:rPr>
                              <m:t>𝜇</m:t>
                            </m:r>
                          </m:e>
                        </m:acc>
                        <m:r>
                          <a:rPr lang="en-GB" b="0" i="1" baseline="-25000" smtClean="0">
                            <a:latin typeface="Cambria Math" panose="02040503050406030204" pitchFamily="18" charset="0"/>
                          </a:rPr>
                          <m:t>𝑋</m:t>
                        </m:r>
                      </m:num>
                      <m:den>
                        <m:acc>
                          <m:accPr>
                            <m:chr m:val="̂"/>
                            <m:ctrlPr>
                              <a:rPr lang="en-DE" b="0" i="1" smtClean="0">
                                <a:latin typeface="Cambria Math" panose="02040503050406030204" pitchFamily="18" charset="0"/>
                                <a:ea typeface="Cambria Math" panose="02040503050406030204" pitchFamily="18" charset="0"/>
                              </a:rPr>
                            </m:ctrlPr>
                          </m:accPr>
                          <m:e>
                            <m:r>
                              <a:rPr lang="en-DE" b="0" i="1" smtClean="0">
                                <a:latin typeface="Cambria Math" panose="02040503050406030204" pitchFamily="18" charset="0"/>
                                <a:ea typeface="Cambria Math" panose="02040503050406030204" pitchFamily="18" charset="0"/>
                              </a:rPr>
                              <m:t>𝜎</m:t>
                            </m:r>
                          </m:e>
                        </m:acc>
                        <m:r>
                          <a:rPr lang="en-GB" b="0" i="1" baseline="-25000" smtClean="0">
                            <a:latin typeface="Cambria Math" panose="02040503050406030204" pitchFamily="18" charset="0"/>
                          </a:rPr>
                          <m:t>𝑋</m:t>
                        </m:r>
                      </m:den>
                    </m:f>
                  </m:oMath>
                </a14:m>
                <a:endParaRPr lang="en-US" dirty="0"/>
              </a:p>
              <a:p>
                <a:endParaRPr lang="en-US" b="1" dirty="0"/>
              </a:p>
              <a:p>
                <a:r>
                  <a:rPr lang="en-US" b="1" dirty="0"/>
                  <a:t>robust z-score standardization	</a:t>
                </a:r>
                <a14:m>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 :</m:t>
                    </m:r>
                    <m:r>
                      <a:rPr lang="en-GB" b="0" i="1" smtClean="0">
                        <a:latin typeface="Cambria Math" panose="02040503050406030204" pitchFamily="18" charset="0"/>
                      </a:rPr>
                      <m:t>𝑑𝑜𝑚</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 →</m:t>
                    </m:r>
                    <m:r>
                      <a:rPr lang="en-DE" i="1">
                        <a:latin typeface="Cambria Math" panose="02040503050406030204" pitchFamily="18" charset="0"/>
                        <a:ea typeface="Cambria Math" panose="02040503050406030204" pitchFamily="18" charset="0"/>
                      </a:rPr>
                      <m:t>ℝ</m:t>
                    </m:r>
                    <m:r>
                      <a:rPr lang="en-GB" i="1">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𝑥</m:t>
                    </m:r>
                    <m:r>
                      <a:rPr lang="en-DE"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 </m:t>
                    </m:r>
                    <m:f>
                      <m:fPr>
                        <m:ctrlPr>
                          <a:rPr lang="en-DE" i="1">
                            <a:latin typeface="Cambria Math" panose="02040503050406030204" pitchFamily="18" charset="0"/>
                            <a:ea typeface="Cambria Math" panose="02040503050406030204" pitchFamily="18" charset="0"/>
                          </a:rPr>
                        </m:ctrlPr>
                      </m:fPr>
                      <m:num>
                        <m:r>
                          <a:rPr lang="en-GB" i="1">
                            <a:latin typeface="Cambria Math" panose="02040503050406030204" pitchFamily="18" charset="0"/>
                            <a:ea typeface="Cambria Math" panose="02040503050406030204" pitchFamily="18" charset="0"/>
                          </a:rPr>
                          <m:t>𝑥</m:t>
                        </m:r>
                        <m:r>
                          <a:rPr lang="en-GB" i="1">
                            <a:latin typeface="Cambria Math" panose="02040503050406030204" pitchFamily="18" charset="0"/>
                            <a:ea typeface="Cambria Math" panose="02040503050406030204" pitchFamily="18" charset="0"/>
                          </a:rPr>
                          <m:t> − </m:t>
                        </m:r>
                        <m:acc>
                          <m:accPr>
                            <m:chr m:val="̃"/>
                            <m:ctrlPr>
                              <a:rPr lang="en-DE" i="1">
                                <a:latin typeface="Cambria Math" panose="02040503050406030204" pitchFamily="18" charset="0"/>
                                <a:ea typeface="Cambria Math" panose="02040503050406030204" pitchFamily="18" charset="0"/>
                              </a:rPr>
                            </m:ctrlPr>
                          </m:accPr>
                          <m:e>
                            <m:r>
                              <a:rPr lang="en-GB" i="1">
                                <a:latin typeface="Cambria Math" panose="02040503050406030204" pitchFamily="18" charset="0"/>
                                <a:ea typeface="Cambria Math" panose="02040503050406030204" pitchFamily="18" charset="0"/>
                              </a:rPr>
                              <m:t>𝑥</m:t>
                            </m:r>
                          </m:e>
                        </m:acc>
                      </m:num>
                      <m:den>
                        <m:r>
                          <a:rPr lang="en-GB" i="1">
                            <a:latin typeface="Cambria Math" panose="02040503050406030204" pitchFamily="18" charset="0"/>
                          </a:rPr>
                          <m:t>𝐼𝑄</m:t>
                        </m:r>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1">
                                <a:latin typeface="Cambria Math" panose="02040503050406030204" pitchFamily="18" charset="0"/>
                              </a:rPr>
                              <m:t>𝑋</m:t>
                            </m:r>
                          </m:sub>
                        </m:sSub>
                      </m:den>
                    </m:f>
                  </m:oMath>
                </a14:m>
                <a:endParaRPr lang="en-US" dirty="0"/>
              </a:p>
              <a:p>
                <a:endParaRPr lang="en-US" b="1" dirty="0"/>
              </a:p>
              <a:p>
                <a:r>
                  <a:rPr lang="en-US" b="1" dirty="0"/>
                  <a:t>decimal scaling			</a:t>
                </a:r>
                <a14:m>
                  <m:oMath xmlns:m="http://schemas.openxmlformats.org/officeDocument/2006/math">
                    <m:r>
                      <a:rPr lang="en-GB" b="0" i="1" smtClean="0">
                        <a:latin typeface="Cambria Math" panose="02040503050406030204" pitchFamily="18" charset="0"/>
                      </a:rPr>
                      <m:t>𝑑</m:t>
                    </m:r>
                    <m:r>
                      <a:rPr lang="en-GB" b="0" i="1" smtClean="0">
                        <a:latin typeface="Cambria Math" panose="02040503050406030204" pitchFamily="18" charset="0"/>
                      </a:rPr>
                      <m:t> :</m:t>
                    </m:r>
                    <m:r>
                      <a:rPr lang="en-GB" b="0" i="1" smtClean="0">
                        <a:latin typeface="Cambria Math" panose="02040503050406030204" pitchFamily="18" charset="0"/>
                      </a:rPr>
                      <m:t>𝑑𝑜𝑚</m:t>
                    </m:r>
                    <m:r>
                      <a:rPr lang="en-GB" b="0" i="1" smtClean="0">
                        <a:latin typeface="Cambria Math" panose="02040503050406030204" pitchFamily="18" charset="0"/>
                      </a:rPr>
                      <m:t> </m:t>
                    </m:r>
                    <m:r>
                      <a:rPr lang="en-GB" b="0" i="1" smtClean="0">
                        <a:latin typeface="Cambria Math" panose="02040503050406030204" pitchFamily="18" charset="0"/>
                      </a:rPr>
                      <m:t>𝑋</m:t>
                    </m:r>
                    <m:r>
                      <a:rPr lang="en-GB" b="0" i="1" smtClean="0">
                        <a:latin typeface="Cambria Math" panose="02040503050406030204" pitchFamily="18" charset="0"/>
                      </a:rPr>
                      <m:t> → </m:t>
                    </m:r>
                    <m:d>
                      <m:dPr>
                        <m:begChr m:val="["/>
                        <m:endChr m:val="]"/>
                        <m:ctrlPr>
                          <a:rPr lang="en-DE"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0,1</m:t>
                        </m:r>
                      </m:e>
                    </m:d>
                    <m:r>
                      <a:rPr lang="en-GB" i="1">
                        <a:latin typeface="Cambria Math" panose="02040503050406030204" pitchFamily="18" charset="0"/>
                        <a:ea typeface="Cambria Math" panose="02040503050406030204" pitchFamily="18" charset="0"/>
                      </a:rPr>
                      <m:t>,   </m:t>
                    </m:r>
                    <m:r>
                      <a:rPr lang="en-GB" i="1">
                        <a:latin typeface="Cambria Math" panose="02040503050406030204" pitchFamily="18" charset="0"/>
                        <a:ea typeface="Cambria Math" panose="02040503050406030204" pitchFamily="18" charset="0"/>
                      </a:rPr>
                      <m:t>𝑥</m:t>
                    </m:r>
                    <m:r>
                      <a:rPr lang="en-DE" i="1">
                        <a:latin typeface="Cambria Math" panose="02040503050406030204" pitchFamily="18" charset="0"/>
                        <a:ea typeface="Cambria Math" panose="02040503050406030204" pitchFamily="18" charset="0"/>
                      </a:rPr>
                      <m:t>⟼</m:t>
                    </m:r>
                    <m:f>
                      <m:fPr>
                        <m:ctrlPr>
                          <a:rPr lang="en-DE"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𝑥</m:t>
                        </m:r>
                      </m:num>
                      <m:den>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𝑠</m:t>
                            </m:r>
                          </m:sup>
                        </m:sSup>
                      </m:den>
                    </m:f>
                  </m:oMath>
                </a14:m>
                <a:endParaRPr lang="de-DE" dirty="0"/>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US">
                    <a:noFill/>
                  </a:rPr>
                  <a:t> </a:t>
                </a:r>
              </a:p>
            </p:txBody>
          </p:sp>
        </mc:Fallback>
      </mc:AlternateContent>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11" name="TextBox 10"/>
          <p:cNvSpPr txBox="1"/>
          <p:nvPr/>
        </p:nvSpPr>
        <p:spPr>
          <a:xfrm>
            <a:off x="3072384" y="830798"/>
            <a:ext cx="65" cy="307777"/>
          </a:xfrm>
          <a:prstGeom prst="rect">
            <a:avLst/>
          </a:prstGeom>
          <a:solidFill>
            <a:schemeClr val="bg1"/>
          </a:solidFill>
        </p:spPr>
        <p:txBody>
          <a:bodyPr wrap="none" lIns="0" tIns="0" rIns="0" bIns="0" rtlCol="0">
            <a:spAutoFit/>
          </a:bodyPr>
          <a:lstStyle/>
          <a:p>
            <a:pPr algn="l">
              <a:lnSpc>
                <a:spcPct val="100000"/>
              </a:lnSpc>
            </a:pPr>
            <a:endParaRPr lang="en-US"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
        <p:nvSpPr>
          <p:cNvPr id="9" name="Speech Bubble: Rectangle with Corners Rounded 8">
            <a:extLst>
              <a:ext uri="{FF2B5EF4-FFF2-40B4-BE49-F238E27FC236}">
                <a16:creationId xmlns:a16="http://schemas.microsoft.com/office/drawing/2014/main" id="{0552987E-3DBC-4188-90D4-F05C9DF88152}"/>
              </a:ext>
            </a:extLst>
          </p:cNvPr>
          <p:cNvSpPr/>
          <p:nvPr/>
        </p:nvSpPr>
        <p:spPr>
          <a:xfrm>
            <a:off x="3233880" y="2227213"/>
            <a:ext cx="1338120" cy="409203"/>
          </a:xfrm>
          <a:prstGeom prst="wedgeRoundRectCallout">
            <a:avLst>
              <a:gd name="adj1" fmla="val 20705"/>
              <a:gd name="adj2" fmla="val 21881"/>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Both sensitive to outliers!</a:t>
            </a: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38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object, antenna, sky&#10;&#10;Description automatically generated">
            <a:extLst>
              <a:ext uri="{FF2B5EF4-FFF2-40B4-BE49-F238E27FC236}">
                <a16:creationId xmlns:a16="http://schemas.microsoft.com/office/drawing/2014/main" id="{3A499919-510D-4B10-9322-FA22DF862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304" y="1091123"/>
            <a:ext cx="3801144" cy="1310277"/>
          </a:xfrm>
          <a:prstGeom prst="rect">
            <a:avLst/>
          </a:prstGeom>
        </p:spPr>
      </p:pic>
      <p:sp>
        <p:nvSpPr>
          <p:cNvPr id="2" name="Title 1">
            <a:extLst>
              <a:ext uri="{FF2B5EF4-FFF2-40B4-BE49-F238E27FC236}">
                <a16:creationId xmlns:a16="http://schemas.microsoft.com/office/drawing/2014/main" id="{42769954-9CE4-43BE-9D12-E2D8F91B4948}"/>
              </a:ext>
            </a:extLst>
          </p:cNvPr>
          <p:cNvSpPr>
            <a:spLocks noGrp="1"/>
          </p:cNvSpPr>
          <p:nvPr>
            <p:ph type="title"/>
          </p:nvPr>
        </p:nvSpPr>
        <p:spPr/>
        <p:txBody>
          <a:bodyPr/>
          <a:lstStyle/>
          <a:p>
            <a:r>
              <a:rPr lang="de-DE" dirty="0"/>
              <a:t>Normalization: Techniques</a:t>
            </a:r>
            <a:endParaRPr lang="en-GB" dirty="0"/>
          </a:p>
        </p:txBody>
      </p:sp>
      <p:sp>
        <p:nvSpPr>
          <p:cNvPr id="17" name="Foliennummernplatzhalter 16">
            <a:extLst>
              <a:ext uri="{FF2B5EF4-FFF2-40B4-BE49-F238E27FC236}">
                <a16:creationId xmlns:a16="http://schemas.microsoft.com/office/drawing/2014/main" id="{3AA4A4F7-2D35-2041-ADD6-37129DD9017C}"/>
              </a:ext>
            </a:extLst>
          </p:cNvPr>
          <p:cNvSpPr>
            <a:spLocks noGrp="1"/>
          </p:cNvSpPr>
          <p:nvPr>
            <p:ph type="sldNum" sz="quarter" idx="13"/>
          </p:nvPr>
        </p:nvSpPr>
        <p:spPr/>
        <p:txBody>
          <a:bodyPr/>
          <a:lstStyle/>
          <a:p>
            <a:fld id="{220B6647-BD7A-7942-B66E-0DFF9B72D92D}" type="slidenum">
              <a:rPr lang="en-US" smtClean="0"/>
              <a:pPr/>
              <a:t>62</a:t>
            </a:fld>
            <a:endParaRPr lang="en-US"/>
          </a:p>
        </p:txBody>
      </p:sp>
      <p:sp>
        <p:nvSpPr>
          <p:cNvPr id="16" name="Inhaltsplatzhalter 15">
            <a:extLst>
              <a:ext uri="{FF2B5EF4-FFF2-40B4-BE49-F238E27FC236}">
                <a16:creationId xmlns:a16="http://schemas.microsoft.com/office/drawing/2014/main" id="{85E15591-3BFE-2848-ACE2-AFC7C954C002}"/>
              </a:ext>
            </a:extLst>
          </p:cNvPr>
          <p:cNvSpPr>
            <a:spLocks noGrp="1"/>
          </p:cNvSpPr>
          <p:nvPr>
            <p:ph type="body" sz="quarter" idx="14"/>
          </p:nvPr>
        </p:nvSpPr>
        <p:spPr/>
        <p:txBody>
          <a:bodyPr/>
          <a:lstStyle/>
          <a:p>
            <a:r>
              <a:rPr lang="en-US" altLang="en-US" b="1" dirty="0"/>
              <a:t>min-max normalization</a:t>
            </a:r>
          </a:p>
          <a:p>
            <a:pPr marL="0" indent="0">
              <a:buNone/>
            </a:pPr>
            <a:endParaRPr lang="en-US" altLang="en-US" b="1" dirty="0"/>
          </a:p>
          <a:p>
            <a:endParaRPr lang="en-US" altLang="en-US" b="1" dirty="0"/>
          </a:p>
          <a:p>
            <a:endParaRPr lang="en-US" altLang="en-US" b="1" dirty="0"/>
          </a:p>
          <a:p>
            <a:r>
              <a:rPr lang="en-US" altLang="en-US" b="1" dirty="0"/>
              <a:t>z-score normalization</a:t>
            </a:r>
          </a:p>
          <a:p>
            <a:endParaRPr lang="en-US" altLang="en-US" b="1" dirty="0"/>
          </a:p>
          <a:p>
            <a:endParaRPr lang="en-US" altLang="en-US" b="1" dirty="0"/>
          </a:p>
          <a:p>
            <a:endParaRPr lang="en-US" altLang="en-US" b="1" dirty="0"/>
          </a:p>
          <a:p>
            <a:r>
              <a:rPr lang="en-US" altLang="en-US" b="1" dirty="0"/>
              <a:t>normalization by decimal scaling</a:t>
            </a:r>
          </a:p>
          <a:p>
            <a:pPr marL="0" indent="0">
              <a:buNone/>
            </a:pPr>
            <a:endParaRPr lang="en-US" altLang="en-US" b="1" dirty="0"/>
          </a:p>
          <a:p>
            <a:endParaRPr lang="en-US" altLang="en-US" b="1" dirty="0"/>
          </a:p>
          <a:p>
            <a:endParaRPr lang="de-DE" b="1"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F6C7B8D-9827-4E5A-B98F-5CA797371CB4}"/>
                  </a:ext>
                </a:extLst>
              </p:cNvPr>
              <p:cNvSpPr txBox="1"/>
              <p:nvPr/>
            </p:nvSpPr>
            <p:spPr>
              <a:xfrm>
                <a:off x="866434" y="1833746"/>
                <a:ext cx="3705566" cy="4068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𝑦</m:t>
                    </m:r>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m:t>
                    </m:r>
                    <m:f>
                      <m:fPr>
                        <m:ctrlP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fPr>
                      <m:num>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𝑥</m:t>
                        </m:r>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m:t>
                        </m:r>
                        <m:sSub>
                          <m:sSubPr>
                            <m:ctrlP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𝑥</m:t>
                            </m:r>
                          </m:e>
                          <m:sub>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𝑚𝑖𝑛</m:t>
                            </m:r>
                          </m:sub>
                        </m:sSub>
                      </m:num>
                      <m:den>
                        <m:sSub>
                          <m:sSubPr>
                            <m:ctrlP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𝑥</m:t>
                            </m:r>
                          </m:e>
                          <m:sub>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𝑚𝑎𝑥</m:t>
                            </m:r>
                          </m:sub>
                        </m:sSub>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 </m:t>
                        </m:r>
                        <m:sSub>
                          <m:sSubPr>
                            <m:ctrlP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𝑥</m:t>
                            </m:r>
                          </m:e>
                          <m:sub>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𝑚𝑖𝑛</m:t>
                            </m:r>
                          </m:sub>
                        </m:sSub>
                      </m:den>
                    </m:f>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 </m:t>
                    </m:r>
                    <m:d>
                      <m:dPr>
                        <m:ctrlP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dPr>
                      <m:e>
                        <m:sSub>
                          <m:sSubPr>
                            <m:ctrlP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𝑦</m:t>
                            </m:r>
                          </m:e>
                          <m:sub>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𝑚𝑎𝑥</m:t>
                            </m:r>
                          </m:sub>
                        </m:sSub>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 </m:t>
                        </m:r>
                        <m:sSub>
                          <m:sSubPr>
                            <m:ctrlP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𝑦</m:t>
                            </m:r>
                          </m:e>
                          <m:sub>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𝑚𝑖𝑛</m:t>
                            </m:r>
                          </m:sub>
                        </m:sSub>
                      </m:e>
                    </m:d>
                  </m:oMath>
                </a14:m>
                <a:r>
                  <a:rPr kumimoji="0" lang="en-GB" sz="18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de-DE" sz="1800" b="0" i="0" u="none" strike="noStrike" kern="1200" cap="none" spc="0" normalizeH="0" baseline="0" noProof="0" dirty="0">
                    <a:ln>
                      <a:noFill/>
                    </a:ln>
                    <a:solidFill>
                      <a:schemeClr val="tx1">
                        <a:lumMod val="75000"/>
                      </a:schemeClr>
                    </a:solidFill>
                    <a:effectLst/>
                    <a:uLnTx/>
                    <a:uFillTx/>
                    <a:latin typeface="Calibri"/>
                    <a:ea typeface="+mn-ea"/>
                    <a:cs typeface="+mn-cs"/>
                  </a:rPr>
                  <a:t> </a:t>
                </a:r>
                <a14:m>
                  <m:oMath xmlns:m="http://schemas.openxmlformats.org/officeDocument/2006/math">
                    <m:sSub>
                      <m:sSubPr>
                        <m:ctrlPr>
                          <a:rPr kumimoji="0" lang="de-DE" sz="1800"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ctrlPr>
                      </m:sSubPr>
                      <m:e>
                        <m:r>
                          <a:rPr kumimoji="0" lang="de-DE" sz="1800"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𝑦</m:t>
                        </m:r>
                      </m:e>
                      <m:sub>
                        <m:r>
                          <a:rPr kumimoji="0" lang="de-DE" sz="1800" b="0" i="1" u="none" strike="noStrike" kern="1200" cap="none" spc="0" normalizeH="0" baseline="0" noProof="0">
                            <a:ln>
                              <a:noFill/>
                            </a:ln>
                            <a:solidFill>
                              <a:schemeClr val="tx1">
                                <a:lumMod val="75000"/>
                              </a:schemeClr>
                            </a:solidFill>
                            <a:effectLst/>
                            <a:uLnTx/>
                            <a:uFillTx/>
                            <a:latin typeface="Cambria Math" panose="02040503050406030204" pitchFamily="18" charset="0"/>
                            <a:ea typeface="+mn-ea"/>
                            <a:cs typeface="+mn-cs"/>
                          </a:rPr>
                          <m:t>𝑚𝑖𝑛</m:t>
                        </m:r>
                      </m:sub>
                    </m:sSub>
                  </m:oMath>
                </a14:m>
                <a:r>
                  <a:rPr kumimoji="0" lang="en-GB" sz="1800" b="0" i="0" u="none" strike="noStrike" kern="1200" cap="none" spc="0" normalizeH="0" baseline="0" noProof="0" dirty="0">
                    <a:ln>
                      <a:noFill/>
                    </a:ln>
                    <a:solidFill>
                      <a:schemeClr val="tx1">
                        <a:lumMod val="75000"/>
                      </a:schemeClr>
                    </a:solidFill>
                    <a:effectLst/>
                    <a:uLnTx/>
                    <a:uFillTx/>
                    <a:latin typeface="Calibri"/>
                    <a:ea typeface="+mn-ea"/>
                    <a:cs typeface="+mn-cs"/>
                  </a:rPr>
                  <a:t> </a:t>
                </a:r>
              </a:p>
            </p:txBody>
          </p:sp>
        </mc:Choice>
        <mc:Fallback xmlns="">
          <p:sp>
            <p:nvSpPr>
              <p:cNvPr id="11" name="TextBox 10">
                <a:extLst>
                  <a:ext uri="{FF2B5EF4-FFF2-40B4-BE49-F238E27FC236}">
                    <a16:creationId xmlns:a16="http://schemas.microsoft.com/office/drawing/2014/main" id="{8F6C7B8D-9827-4E5A-B98F-5CA797371CB4}"/>
                  </a:ext>
                </a:extLst>
              </p:cNvPr>
              <p:cNvSpPr txBox="1">
                <a:spLocks noRot="1" noChangeAspect="1" noMove="1" noResize="1" noEditPoints="1" noAdjustHandles="1" noChangeArrowheads="1" noChangeShapeType="1" noTextEdit="1"/>
              </p:cNvSpPr>
              <p:nvPr/>
            </p:nvSpPr>
            <p:spPr>
              <a:xfrm>
                <a:off x="866434" y="1833746"/>
                <a:ext cx="3705566" cy="406843"/>
              </a:xfrm>
              <a:prstGeom prst="rect">
                <a:avLst/>
              </a:prstGeom>
              <a:blipFill>
                <a:blip r:embed="rId3"/>
                <a:stretch>
                  <a:fillRect l="-2303" t="-10448" b="-119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23FE97A-6EEF-40E2-B423-119935D437AF}"/>
                  </a:ext>
                </a:extLst>
              </p:cNvPr>
              <p:cNvSpPr txBox="1"/>
              <p:nvPr/>
            </p:nvSpPr>
            <p:spPr>
              <a:xfrm>
                <a:off x="866434" y="3394107"/>
                <a:ext cx="1309076" cy="512704"/>
              </a:xfrm>
              <a:prstGeom prst="rect">
                <a:avLst/>
              </a:prstGeom>
              <a:noFill/>
            </p:spPr>
            <p:txBody>
              <a:bodyPr wrap="none" lIns="0" tIns="0" rIns="0" bIns="0" rtlCol="0">
                <a:spAutoFit/>
              </a:bodyPr>
              <a:lstStyle/>
              <a:p>
                <a:pPr lvl="0" defTabSz="914400">
                  <a:defRPr/>
                </a:pPr>
                <a14:m>
                  <m:oMathPara xmlns:m="http://schemas.openxmlformats.org/officeDocument/2006/math">
                    <m:oMathParaPr>
                      <m:jc m:val="centerGroup"/>
                    </m:oMathParaPr>
                    <m:oMath xmlns:m="http://schemas.openxmlformats.org/officeDocument/2006/math">
                      <m:r>
                        <a:rPr kumimoji="0" lang="de-DE" sz="16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𝑦</m:t>
                      </m:r>
                      <m:r>
                        <a:rPr kumimoji="0" lang="de-DE" sz="16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m:t>
                      </m:r>
                      <m:f>
                        <m:fPr>
                          <m:ctrlPr>
                            <a:rPr kumimoji="0" lang="en-GB" sz="16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fPr>
                        <m:num>
                          <m:r>
                            <a:rPr kumimoji="0" lang="de-DE" sz="16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𝑥</m:t>
                          </m:r>
                          <m:r>
                            <a:rPr kumimoji="0" lang="de-DE" sz="16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 −</m:t>
                          </m:r>
                          <m:acc>
                            <m:accPr>
                              <m:chr m:val="̂"/>
                              <m:ctrlPr>
                                <a:rPr kumimoji="0" lang="de-DE" sz="16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accPr>
                            <m:e>
                              <m:r>
                                <a:rPr lang="de-DE" sz="1600" i="1">
                                  <a:solidFill>
                                    <a:schemeClr val="tx1">
                                      <a:lumMod val="75000"/>
                                    </a:schemeClr>
                                  </a:solidFill>
                                  <a:latin typeface="Cambria Math" panose="02040503050406030204" pitchFamily="18" charset="0"/>
                                  <a:ea typeface="Cambria Math" panose="02040503050406030204" pitchFamily="18" charset="0"/>
                                </a:rPr>
                                <m:t>𝜇</m:t>
                              </m:r>
                            </m:e>
                          </m:acc>
                          <m:r>
                            <a:rPr kumimoji="0" lang="de-DE" sz="16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Cambria Math" panose="02040503050406030204" pitchFamily="18" charset="0"/>
                            </a:rPr>
                            <m:t> </m:t>
                          </m:r>
                          <m:r>
                            <a:rPr kumimoji="0" lang="de-DE" sz="16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m:t>
                          </m:r>
                          <m:r>
                            <a:rPr kumimoji="0" lang="de-DE" sz="16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𝑋</m:t>
                          </m:r>
                          <m:r>
                            <a:rPr kumimoji="0" lang="de-DE" sz="16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m:t>
                          </m:r>
                        </m:num>
                        <m:den>
                          <m:acc>
                            <m:accPr>
                              <m:chr m:val="̂"/>
                              <m:ctrlPr>
                                <a:rPr kumimoji="0" lang="de-DE" sz="16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accPr>
                            <m:e>
                              <m:r>
                                <a:rPr lang="de-DE" sz="1600" i="1">
                                  <a:solidFill>
                                    <a:schemeClr val="tx1">
                                      <a:lumMod val="75000"/>
                                    </a:schemeClr>
                                  </a:solidFill>
                                  <a:latin typeface="Cambria Math" panose="02040503050406030204" pitchFamily="18" charset="0"/>
                                  <a:ea typeface="Cambria Math" panose="02040503050406030204" pitchFamily="18" charset="0"/>
                                </a:rPr>
                                <m:t>𝜎</m:t>
                              </m:r>
                            </m:e>
                          </m:acc>
                          <m:r>
                            <a:rPr lang="de-DE" sz="1600" i="1" smtClean="0">
                              <a:solidFill>
                                <a:schemeClr val="tx1">
                                  <a:lumMod val="75000"/>
                                </a:schemeClr>
                              </a:solidFill>
                              <a:latin typeface="Cambria Math" panose="02040503050406030204" pitchFamily="18" charset="0"/>
                            </a:rPr>
                            <m:t> </m:t>
                          </m:r>
                          <m:r>
                            <a:rPr lang="de-DE" sz="1600" i="1">
                              <a:solidFill>
                                <a:schemeClr val="tx1">
                                  <a:lumMod val="75000"/>
                                </a:schemeClr>
                              </a:solidFill>
                              <a:latin typeface="Cambria Math" panose="02040503050406030204" pitchFamily="18" charset="0"/>
                            </a:rPr>
                            <m:t>(</m:t>
                          </m:r>
                          <m:r>
                            <a:rPr lang="de-DE" sz="1600" i="1">
                              <a:solidFill>
                                <a:schemeClr val="tx1">
                                  <a:lumMod val="75000"/>
                                </a:schemeClr>
                              </a:solidFill>
                              <a:latin typeface="Cambria Math" panose="02040503050406030204" pitchFamily="18" charset="0"/>
                            </a:rPr>
                            <m:t>𝑋</m:t>
                          </m:r>
                          <m:r>
                            <a:rPr lang="de-DE" sz="1600" i="1">
                              <a:solidFill>
                                <a:schemeClr val="tx1">
                                  <a:lumMod val="75000"/>
                                </a:schemeClr>
                              </a:solidFill>
                              <a:latin typeface="Cambria Math" panose="02040503050406030204" pitchFamily="18" charset="0"/>
                            </a:rPr>
                            <m:t>)</m:t>
                          </m:r>
                        </m:den>
                      </m:f>
                    </m:oMath>
                  </m:oMathPara>
                </a14:m>
                <a:endParaRPr kumimoji="0" lang="en-GB" sz="1600" b="0" i="0" u="none" strike="noStrike" kern="1200" cap="none" spc="0" normalizeH="0" baseline="0" noProof="0" dirty="0">
                  <a:ln>
                    <a:noFill/>
                  </a:ln>
                  <a:solidFill>
                    <a:schemeClr val="tx1">
                      <a:lumMod val="75000"/>
                    </a:schemeClr>
                  </a:solidFill>
                  <a:effectLst/>
                  <a:uLnTx/>
                  <a:uFillTx/>
                  <a:latin typeface="Calibri"/>
                  <a:ea typeface="+mn-ea"/>
                  <a:cs typeface="+mn-cs"/>
                </a:endParaRPr>
              </a:p>
            </p:txBody>
          </p:sp>
        </mc:Choice>
        <mc:Fallback xmlns="">
          <p:sp>
            <p:nvSpPr>
              <p:cNvPr id="12" name="TextBox 11">
                <a:extLst>
                  <a:ext uri="{FF2B5EF4-FFF2-40B4-BE49-F238E27FC236}">
                    <a16:creationId xmlns:a16="http://schemas.microsoft.com/office/drawing/2014/main" id="{523FE97A-6EEF-40E2-B423-119935D437AF}"/>
                  </a:ext>
                </a:extLst>
              </p:cNvPr>
              <p:cNvSpPr txBox="1">
                <a:spLocks noRot="1" noChangeAspect="1" noMove="1" noResize="1" noEditPoints="1" noAdjustHandles="1" noChangeArrowheads="1" noChangeShapeType="1" noTextEdit="1"/>
              </p:cNvSpPr>
              <p:nvPr/>
            </p:nvSpPr>
            <p:spPr>
              <a:xfrm>
                <a:off x="866434" y="3394107"/>
                <a:ext cx="1309076" cy="51270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7DCC27E-91F5-49D6-AC6E-CC05078EDE2F}"/>
                  </a:ext>
                </a:extLst>
              </p:cNvPr>
              <p:cNvSpPr txBox="1"/>
              <p:nvPr/>
            </p:nvSpPr>
            <p:spPr>
              <a:xfrm>
                <a:off x="866434" y="4758526"/>
                <a:ext cx="6256264" cy="37087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𝑦</m:t>
                    </m:r>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m:t>
                    </m:r>
                    <m:f>
                      <m:fPr>
                        <m:ctrlPr>
                          <a:rPr kumimoji="0" lang="en-GB"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fPr>
                      <m:num>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𝑥</m:t>
                        </m:r>
                      </m:num>
                      <m:den>
                        <m:sSup>
                          <m:sSupPr>
                            <m:ctrlPr>
                              <a:rPr kumimoji="0" lang="en-GB"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ctrlPr>
                          </m:sSupPr>
                          <m:e>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10</m:t>
                            </m:r>
                          </m:e>
                          <m:sup>
                            <m:r>
                              <a:rPr kumimoji="0" lang="de-DE" sz="1800" b="0" i="1" u="none" strike="noStrike" kern="1200" cap="none" spc="0" normalizeH="0" baseline="0" noProof="0" smtClean="0">
                                <a:ln>
                                  <a:noFill/>
                                </a:ln>
                                <a:solidFill>
                                  <a:schemeClr val="tx1">
                                    <a:lumMod val="75000"/>
                                  </a:schemeClr>
                                </a:solidFill>
                                <a:effectLst/>
                                <a:uLnTx/>
                                <a:uFillTx/>
                                <a:latin typeface="Cambria Math" panose="02040503050406030204" pitchFamily="18" charset="0"/>
                                <a:ea typeface="+mn-ea"/>
                                <a:cs typeface="+mn-cs"/>
                              </a:rPr>
                              <m:t>𝑗</m:t>
                            </m:r>
                          </m:sup>
                        </m:sSup>
                      </m:den>
                    </m:f>
                  </m:oMath>
                </a14:m>
                <a:r>
                  <a:rPr kumimoji="0" lang="en-GB" sz="18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GB" sz="1600" b="0" i="0" u="none" strike="noStrike" kern="1200" cap="none" spc="0" normalizeH="0" baseline="0" noProof="0" dirty="0">
                    <a:ln>
                      <a:noFill/>
                    </a:ln>
                    <a:solidFill>
                      <a:schemeClr val="tx1">
                        <a:lumMod val="75000"/>
                      </a:schemeClr>
                    </a:solidFill>
                    <a:effectLst/>
                    <a:uLnTx/>
                    <a:uFillTx/>
                    <a:latin typeface="Calibri"/>
                    <a:ea typeface="+mn-ea"/>
                    <a:cs typeface="+mn-cs"/>
                  </a:rPr>
                  <a:t>where j is the smallest integer value larger than </a:t>
                </a:r>
                <a14:m>
                  <m:oMath xmlns:m="http://schemas.openxmlformats.org/officeDocument/2006/math">
                    <m:sSub>
                      <m:sSubPr>
                        <m:ctrlPr>
                          <a:rPr kumimoji="0" lang="en-GB" sz="1600" b="0" i="1" u="none" strike="noStrike" kern="1200" cap="none" spc="0" normalizeH="0" baseline="0" noProof="0" dirty="0" smtClean="0">
                            <a:ln>
                              <a:noFill/>
                            </a:ln>
                            <a:solidFill>
                              <a:schemeClr val="tx1">
                                <a:lumMod val="75000"/>
                              </a:schemeClr>
                            </a:solidFill>
                            <a:effectLst/>
                            <a:uLnTx/>
                            <a:uFillTx/>
                            <a:latin typeface="Cambria Math" panose="02040503050406030204" pitchFamily="18" charset="0"/>
                            <a:ea typeface="+mn-ea"/>
                            <a:cs typeface="+mn-cs"/>
                          </a:rPr>
                        </m:ctrlPr>
                      </m:sSubPr>
                      <m:e>
                        <m:r>
                          <m:rPr>
                            <m:sty m:val="p"/>
                          </m:rPr>
                          <a:rPr kumimoji="0" lang="de-DE" sz="1600" b="0" i="0" u="none" strike="noStrike" kern="1200" cap="none" spc="0" normalizeH="0" baseline="0" noProof="0" dirty="0" smtClean="0">
                            <a:ln>
                              <a:noFill/>
                            </a:ln>
                            <a:solidFill>
                              <a:schemeClr val="tx1">
                                <a:lumMod val="75000"/>
                              </a:schemeClr>
                            </a:solidFill>
                            <a:effectLst/>
                            <a:uLnTx/>
                            <a:uFillTx/>
                            <a:latin typeface="Cambria Math" panose="02040503050406030204" pitchFamily="18" charset="0"/>
                            <a:ea typeface="+mn-ea"/>
                            <a:cs typeface="+mn-cs"/>
                          </a:rPr>
                          <m:t>log</m:t>
                        </m:r>
                      </m:e>
                      <m:sub>
                        <m:r>
                          <a:rPr kumimoji="0" lang="de-DE" sz="1600" b="0" i="1" u="none" strike="noStrike" kern="1200" cap="none" spc="0" normalizeH="0" baseline="0" noProof="0" dirty="0" smtClean="0">
                            <a:ln>
                              <a:noFill/>
                            </a:ln>
                            <a:solidFill>
                              <a:schemeClr val="tx1">
                                <a:lumMod val="75000"/>
                              </a:schemeClr>
                            </a:solidFill>
                            <a:effectLst/>
                            <a:uLnTx/>
                            <a:uFillTx/>
                            <a:latin typeface="Cambria Math" panose="02040503050406030204" pitchFamily="18" charset="0"/>
                            <a:ea typeface="+mn-ea"/>
                            <a:cs typeface="+mn-cs"/>
                          </a:rPr>
                          <m:t>10</m:t>
                        </m:r>
                      </m:sub>
                    </m:sSub>
                    <m:r>
                      <a:rPr kumimoji="0" lang="de-DE" sz="1600" b="0" i="1" u="none" strike="noStrike" kern="1200" cap="none" spc="0" normalizeH="0" baseline="0" noProof="0" dirty="0" smtClean="0">
                        <a:ln>
                          <a:noFill/>
                        </a:ln>
                        <a:solidFill>
                          <a:schemeClr val="tx1">
                            <a:lumMod val="75000"/>
                          </a:schemeClr>
                        </a:solidFill>
                        <a:effectLst/>
                        <a:uLnTx/>
                        <a:uFillTx/>
                        <a:latin typeface="Cambria Math" panose="02040503050406030204" pitchFamily="18" charset="0"/>
                        <a:ea typeface="+mn-ea"/>
                        <a:cs typeface="+mn-cs"/>
                      </a:rPr>
                      <m:t>(</m:t>
                    </m:r>
                    <m:r>
                      <m:rPr>
                        <m:sty m:val="p"/>
                      </m:rPr>
                      <a:rPr kumimoji="0" lang="en-GB" sz="1600" b="0" i="1" u="none" strike="noStrike" kern="1200" cap="none" spc="0" normalizeH="0" baseline="0" noProof="0" dirty="0" smtClean="0">
                        <a:ln>
                          <a:noFill/>
                        </a:ln>
                        <a:solidFill>
                          <a:schemeClr val="tx1">
                            <a:lumMod val="75000"/>
                          </a:schemeClr>
                        </a:solidFill>
                        <a:effectLst/>
                        <a:uLnTx/>
                        <a:uFillTx/>
                        <a:latin typeface="Cambria Math" panose="02040503050406030204" pitchFamily="18" charset="0"/>
                        <a:ea typeface="+mn-ea"/>
                        <a:cs typeface="+mn-cs"/>
                      </a:rPr>
                      <m:t>max</m:t>
                    </m:r>
                    <m:r>
                      <a:rPr kumimoji="0" lang="en-GB" sz="1600" b="0" i="1" u="none" strike="noStrike" kern="1200" cap="none" spc="0" normalizeH="0" baseline="0" noProof="0" dirty="0" smtClean="0">
                        <a:ln>
                          <a:noFill/>
                        </a:ln>
                        <a:solidFill>
                          <a:schemeClr val="tx1">
                            <a:lumMod val="75000"/>
                          </a:schemeClr>
                        </a:solidFill>
                        <a:effectLst/>
                        <a:uLnTx/>
                        <a:uFillTx/>
                        <a:latin typeface="Cambria Math" panose="02040503050406030204" pitchFamily="18" charset="0"/>
                        <a:ea typeface="+mn-ea"/>
                        <a:cs typeface="+mn-cs"/>
                      </a:rPr>
                      <m:t>⁡(</m:t>
                    </m:r>
                    <m:r>
                      <a:rPr kumimoji="0" lang="de-DE" sz="1600" b="0" i="1" u="none" strike="noStrike" kern="1200" cap="none" spc="0" normalizeH="0" baseline="0" noProof="0" dirty="0" smtClean="0">
                        <a:ln>
                          <a:noFill/>
                        </a:ln>
                        <a:solidFill>
                          <a:schemeClr val="tx1">
                            <a:lumMod val="75000"/>
                          </a:schemeClr>
                        </a:solidFill>
                        <a:effectLst/>
                        <a:uLnTx/>
                        <a:uFillTx/>
                        <a:latin typeface="Cambria Math" panose="02040503050406030204" pitchFamily="18" charset="0"/>
                        <a:ea typeface="+mn-ea"/>
                        <a:cs typeface="+mn-cs"/>
                      </a:rPr>
                      <m:t>𝑋</m:t>
                    </m:r>
                    <m:r>
                      <a:rPr kumimoji="0" lang="en-GB" sz="1600" b="0" i="1" u="none" strike="noStrike" kern="1200" cap="none" spc="0" normalizeH="0" baseline="0" noProof="0" dirty="0" smtClean="0">
                        <a:ln>
                          <a:noFill/>
                        </a:ln>
                        <a:solidFill>
                          <a:schemeClr val="tx1">
                            <a:lumMod val="75000"/>
                          </a:schemeClr>
                        </a:solidFill>
                        <a:effectLst/>
                        <a:uLnTx/>
                        <a:uFillTx/>
                        <a:latin typeface="Cambria Math" panose="02040503050406030204" pitchFamily="18" charset="0"/>
                        <a:ea typeface="+mn-ea"/>
                        <a:cs typeface="+mn-cs"/>
                      </a:rPr>
                      <m:t>)</m:t>
                    </m:r>
                    <m:r>
                      <a:rPr kumimoji="0" lang="de-DE" sz="1600" b="0" i="1" u="none" strike="noStrike" kern="1200" cap="none" spc="0" normalizeH="0" baseline="0" noProof="0" dirty="0" smtClean="0">
                        <a:ln>
                          <a:noFill/>
                        </a:ln>
                        <a:solidFill>
                          <a:schemeClr val="tx1">
                            <a:lumMod val="75000"/>
                          </a:schemeClr>
                        </a:solidFill>
                        <a:effectLst/>
                        <a:uLnTx/>
                        <a:uFillTx/>
                        <a:latin typeface="Cambria Math" panose="02040503050406030204" pitchFamily="18" charset="0"/>
                        <a:ea typeface="+mn-ea"/>
                        <a:cs typeface="+mn-cs"/>
                      </a:rPr>
                      <m:t>)</m:t>
                    </m:r>
                  </m:oMath>
                </a14:m>
                <a:endParaRPr kumimoji="0" lang="en-GB" sz="1600" b="0" i="0" u="none" strike="noStrike" kern="1200" cap="none" spc="0" normalizeH="0" baseline="0" noProof="0" dirty="0">
                  <a:ln>
                    <a:noFill/>
                  </a:ln>
                  <a:solidFill>
                    <a:schemeClr val="tx1">
                      <a:lumMod val="75000"/>
                    </a:schemeClr>
                  </a:solidFill>
                  <a:effectLst/>
                  <a:uLnTx/>
                  <a:uFillTx/>
                  <a:latin typeface="Calibri"/>
                  <a:ea typeface="+mn-ea"/>
                  <a:cs typeface="+mn-cs"/>
                </a:endParaRPr>
              </a:p>
            </p:txBody>
          </p:sp>
        </mc:Choice>
        <mc:Fallback xmlns="">
          <p:sp>
            <p:nvSpPr>
              <p:cNvPr id="13" name="TextBox 12">
                <a:extLst>
                  <a:ext uri="{FF2B5EF4-FFF2-40B4-BE49-F238E27FC236}">
                    <a16:creationId xmlns:a16="http://schemas.microsoft.com/office/drawing/2014/main" id="{07DCC27E-91F5-49D6-AC6E-CC05078EDE2F}"/>
                  </a:ext>
                </a:extLst>
              </p:cNvPr>
              <p:cNvSpPr txBox="1">
                <a:spLocks noRot="1" noChangeAspect="1" noMove="1" noResize="1" noEditPoints="1" noAdjustHandles="1" noChangeArrowheads="1" noChangeShapeType="1" noTextEdit="1"/>
              </p:cNvSpPr>
              <p:nvPr/>
            </p:nvSpPr>
            <p:spPr>
              <a:xfrm>
                <a:off x="866434" y="4758526"/>
                <a:ext cx="6256264" cy="370871"/>
              </a:xfrm>
              <a:prstGeom prst="rect">
                <a:avLst/>
              </a:prstGeom>
              <a:blipFill>
                <a:blip r:embed="rId5"/>
                <a:stretch>
                  <a:fillRect l="-1365" t="-1667" r="-682" b="-16667"/>
                </a:stretch>
              </a:blipFill>
            </p:spPr>
            <p:txBody>
              <a:bodyPr/>
              <a:lstStyle/>
              <a:p>
                <a:r>
                  <a:rPr lang="en-GB">
                    <a:noFill/>
                  </a:rPr>
                  <a:t> </a:t>
                </a:r>
              </a:p>
            </p:txBody>
          </p:sp>
        </mc:Fallback>
      </mc:AlternateContent>
      <p:pic>
        <p:nvPicPr>
          <p:cNvPr id="15" name="Picture 14" descr="A close up of a logo&#10;&#10;Description automatically generated">
            <a:extLst>
              <a:ext uri="{FF2B5EF4-FFF2-40B4-BE49-F238E27FC236}">
                <a16:creationId xmlns:a16="http://schemas.microsoft.com/office/drawing/2014/main" id="{F5642CDC-CB32-4CFD-8781-650926D10D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8771" y="2656078"/>
            <a:ext cx="2630209" cy="1026099"/>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B34F76E-FE28-42C8-90C2-7CA06E3DE214}"/>
                  </a:ext>
                </a:extLst>
              </p:cNvPr>
              <p:cNvSpPr txBox="1"/>
              <p:nvPr/>
            </p:nvSpPr>
            <p:spPr>
              <a:xfrm>
                <a:off x="866434" y="1476431"/>
                <a:ext cx="1457835"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altLang="en-US" sz="1400" b="0" i="1" smtClean="0">
                          <a:latin typeface="Cambria Math" panose="02040503050406030204" pitchFamily="18" charset="0"/>
                        </a:rPr>
                        <m:t>𝑛</m:t>
                      </m:r>
                      <m:r>
                        <a:rPr lang="de-DE" altLang="en-US" sz="1400" b="0" i="1" smtClean="0">
                          <a:latin typeface="Cambria Math" panose="02040503050406030204" pitchFamily="18" charset="0"/>
                        </a:rPr>
                        <m:t>:</m:t>
                      </m:r>
                      <m:r>
                        <a:rPr lang="de-DE" altLang="en-US" sz="1400" b="0" i="1" smtClean="0">
                          <a:latin typeface="Cambria Math" panose="02040503050406030204" pitchFamily="18" charset="0"/>
                        </a:rPr>
                        <m:t>𝑑𝑜𝑚</m:t>
                      </m:r>
                      <m:d>
                        <m:dPr>
                          <m:ctrlPr>
                            <a:rPr lang="de-DE" altLang="en-US" sz="1400" b="0" i="1" smtClean="0">
                              <a:latin typeface="Cambria Math" panose="02040503050406030204" pitchFamily="18" charset="0"/>
                            </a:rPr>
                          </m:ctrlPr>
                        </m:dPr>
                        <m:e>
                          <m:r>
                            <a:rPr lang="de-DE" altLang="en-US" sz="1400" b="0" i="1" smtClean="0">
                              <a:latin typeface="Cambria Math" panose="02040503050406030204" pitchFamily="18" charset="0"/>
                            </a:rPr>
                            <m:t>𝑋</m:t>
                          </m:r>
                        </m:e>
                      </m:d>
                      <m:r>
                        <a:rPr lang="de-DE" altLang="en-US" sz="1400" b="0" i="1" smtClean="0">
                          <a:latin typeface="Cambria Math" panose="02040503050406030204" pitchFamily="18" charset="0"/>
                        </a:rPr>
                        <m:t>→[0,1]</m:t>
                      </m:r>
                    </m:oMath>
                  </m:oMathPara>
                </a14:m>
                <a:endParaRPr lang="en-US" altLang="en-US" sz="1400" dirty="0"/>
              </a:p>
            </p:txBody>
          </p:sp>
        </mc:Choice>
        <mc:Fallback xmlns="">
          <p:sp>
            <p:nvSpPr>
              <p:cNvPr id="18" name="TextBox 17">
                <a:extLst>
                  <a:ext uri="{FF2B5EF4-FFF2-40B4-BE49-F238E27FC236}">
                    <a16:creationId xmlns:a16="http://schemas.microsoft.com/office/drawing/2014/main" id="{FB34F76E-FE28-42C8-90C2-7CA06E3DE214}"/>
                  </a:ext>
                </a:extLst>
              </p:cNvPr>
              <p:cNvSpPr txBox="1">
                <a:spLocks noRot="1" noChangeAspect="1" noMove="1" noResize="1" noEditPoints="1" noAdjustHandles="1" noChangeArrowheads="1" noChangeShapeType="1" noTextEdit="1"/>
              </p:cNvSpPr>
              <p:nvPr/>
            </p:nvSpPr>
            <p:spPr>
              <a:xfrm>
                <a:off x="866434" y="1476431"/>
                <a:ext cx="1457835" cy="215444"/>
              </a:xfrm>
              <a:prstGeom prst="rect">
                <a:avLst/>
              </a:prstGeom>
              <a:blipFill>
                <a:blip r:embed="rId7"/>
                <a:stretch>
                  <a:fillRect l="-1255" t="-2778" r="-4184" b="-30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6962E1B-D3C1-474C-8D4A-FC6CF75CA586}"/>
                  </a:ext>
                </a:extLst>
              </p:cNvPr>
              <p:cNvSpPr txBox="1"/>
              <p:nvPr/>
            </p:nvSpPr>
            <p:spPr>
              <a:xfrm>
                <a:off x="866434" y="3061405"/>
                <a:ext cx="1211550"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altLang="en-US" sz="1400" b="0" i="1" smtClean="0">
                          <a:latin typeface="Cambria Math" panose="02040503050406030204" pitchFamily="18" charset="0"/>
                        </a:rPr>
                        <m:t>𝑠</m:t>
                      </m:r>
                      <m:r>
                        <a:rPr lang="de-DE" altLang="en-US" sz="1400" b="0" i="1" smtClean="0">
                          <a:latin typeface="Cambria Math" panose="02040503050406030204" pitchFamily="18" charset="0"/>
                        </a:rPr>
                        <m:t>:</m:t>
                      </m:r>
                      <m:r>
                        <a:rPr lang="de-DE" altLang="en-US" sz="1400" b="0" i="1" smtClean="0">
                          <a:latin typeface="Cambria Math" panose="02040503050406030204" pitchFamily="18" charset="0"/>
                        </a:rPr>
                        <m:t>𝑑𝑜𝑚</m:t>
                      </m:r>
                      <m:d>
                        <m:dPr>
                          <m:ctrlPr>
                            <a:rPr lang="de-DE" altLang="en-US" sz="1400" b="0" i="1" smtClean="0">
                              <a:latin typeface="Cambria Math" panose="02040503050406030204" pitchFamily="18" charset="0"/>
                            </a:rPr>
                          </m:ctrlPr>
                        </m:dPr>
                        <m:e>
                          <m:r>
                            <a:rPr lang="de-DE" altLang="en-US" sz="1400" b="0" i="1" smtClean="0">
                              <a:latin typeface="Cambria Math" panose="02040503050406030204" pitchFamily="18" charset="0"/>
                            </a:rPr>
                            <m:t>𝑋</m:t>
                          </m:r>
                        </m:e>
                      </m:d>
                      <m:r>
                        <a:rPr lang="de-DE" altLang="en-US" sz="1400" b="0" i="1" smtClean="0">
                          <a:latin typeface="Cambria Math" panose="02040503050406030204" pitchFamily="18" charset="0"/>
                        </a:rPr>
                        <m:t>→</m:t>
                      </m:r>
                      <m:r>
                        <a:rPr lang="de-DE" altLang="en-US" sz="1400" b="0" i="1" smtClean="0">
                          <a:latin typeface="Cambria Math" panose="02040503050406030204" pitchFamily="18" charset="0"/>
                          <a:ea typeface="Cambria Math" panose="02040503050406030204" pitchFamily="18" charset="0"/>
                        </a:rPr>
                        <m:t>ℝ</m:t>
                      </m:r>
                    </m:oMath>
                  </m:oMathPara>
                </a14:m>
                <a:endParaRPr lang="en-US" altLang="en-US" sz="1400" dirty="0"/>
              </a:p>
            </p:txBody>
          </p:sp>
        </mc:Choice>
        <mc:Fallback xmlns="">
          <p:sp>
            <p:nvSpPr>
              <p:cNvPr id="20" name="TextBox 19">
                <a:extLst>
                  <a:ext uri="{FF2B5EF4-FFF2-40B4-BE49-F238E27FC236}">
                    <a16:creationId xmlns:a16="http://schemas.microsoft.com/office/drawing/2014/main" id="{F6962E1B-D3C1-474C-8D4A-FC6CF75CA586}"/>
                  </a:ext>
                </a:extLst>
              </p:cNvPr>
              <p:cNvSpPr txBox="1">
                <a:spLocks noRot="1" noChangeAspect="1" noMove="1" noResize="1" noEditPoints="1" noAdjustHandles="1" noChangeArrowheads="1" noChangeShapeType="1" noTextEdit="1"/>
              </p:cNvSpPr>
              <p:nvPr/>
            </p:nvSpPr>
            <p:spPr>
              <a:xfrm>
                <a:off x="866434" y="3061405"/>
                <a:ext cx="1211550" cy="215444"/>
              </a:xfrm>
              <a:prstGeom prst="rect">
                <a:avLst/>
              </a:prstGeom>
              <a:blipFill>
                <a:blip r:embed="rId8"/>
                <a:stretch>
                  <a:fillRect l="-1508" r="-3015" b="-555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6D70365-C334-4153-9894-744AC28ADF59}"/>
                  </a:ext>
                </a:extLst>
              </p:cNvPr>
              <p:cNvSpPr txBox="1"/>
              <p:nvPr/>
            </p:nvSpPr>
            <p:spPr>
              <a:xfrm>
                <a:off x="866434" y="4431526"/>
                <a:ext cx="1457835" cy="215444"/>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altLang="en-US" sz="1400" b="0" i="1" smtClean="0">
                          <a:latin typeface="Cambria Math" panose="02040503050406030204" pitchFamily="18" charset="0"/>
                        </a:rPr>
                        <m:t>𝑑</m:t>
                      </m:r>
                      <m:r>
                        <a:rPr lang="de-DE" altLang="en-US" sz="1400" b="0" i="1" smtClean="0">
                          <a:latin typeface="Cambria Math" panose="02040503050406030204" pitchFamily="18" charset="0"/>
                        </a:rPr>
                        <m:t>:</m:t>
                      </m:r>
                      <m:r>
                        <a:rPr lang="de-DE" altLang="en-US" sz="1400" b="0" i="1" smtClean="0">
                          <a:latin typeface="Cambria Math" panose="02040503050406030204" pitchFamily="18" charset="0"/>
                        </a:rPr>
                        <m:t>𝑑𝑜𝑚</m:t>
                      </m:r>
                      <m:d>
                        <m:dPr>
                          <m:ctrlPr>
                            <a:rPr lang="de-DE" altLang="en-US" sz="1400" b="0" i="1" smtClean="0">
                              <a:latin typeface="Cambria Math" panose="02040503050406030204" pitchFamily="18" charset="0"/>
                            </a:rPr>
                          </m:ctrlPr>
                        </m:dPr>
                        <m:e>
                          <m:r>
                            <a:rPr lang="de-DE" altLang="en-US" sz="1400" b="0" i="1" smtClean="0">
                              <a:latin typeface="Cambria Math" panose="02040503050406030204" pitchFamily="18" charset="0"/>
                            </a:rPr>
                            <m:t>𝑋</m:t>
                          </m:r>
                        </m:e>
                      </m:d>
                      <m:r>
                        <a:rPr lang="de-DE" altLang="en-US" sz="1400" b="0" i="1" smtClean="0">
                          <a:latin typeface="Cambria Math" panose="02040503050406030204" pitchFamily="18" charset="0"/>
                        </a:rPr>
                        <m:t>→[0,1]</m:t>
                      </m:r>
                    </m:oMath>
                  </m:oMathPara>
                </a14:m>
                <a:endParaRPr lang="en-US" altLang="en-US" sz="1400" dirty="0"/>
              </a:p>
            </p:txBody>
          </p:sp>
        </mc:Choice>
        <mc:Fallback xmlns="">
          <p:sp>
            <p:nvSpPr>
              <p:cNvPr id="22" name="TextBox 21">
                <a:extLst>
                  <a:ext uri="{FF2B5EF4-FFF2-40B4-BE49-F238E27FC236}">
                    <a16:creationId xmlns:a16="http://schemas.microsoft.com/office/drawing/2014/main" id="{F6D70365-C334-4153-9894-744AC28ADF59}"/>
                  </a:ext>
                </a:extLst>
              </p:cNvPr>
              <p:cNvSpPr txBox="1">
                <a:spLocks noRot="1" noChangeAspect="1" noMove="1" noResize="1" noEditPoints="1" noAdjustHandles="1" noChangeArrowheads="1" noChangeShapeType="1" noTextEdit="1"/>
              </p:cNvSpPr>
              <p:nvPr/>
            </p:nvSpPr>
            <p:spPr>
              <a:xfrm>
                <a:off x="866434" y="4431526"/>
                <a:ext cx="1457835" cy="215444"/>
              </a:xfrm>
              <a:prstGeom prst="rect">
                <a:avLst/>
              </a:prstGeom>
              <a:blipFill>
                <a:blip r:embed="rId9"/>
                <a:stretch>
                  <a:fillRect l="-2510" t="-2857" r="-4184" b="-34286"/>
                </a:stretch>
              </a:blipFill>
            </p:spPr>
            <p:txBody>
              <a:bodyPr/>
              <a:lstStyle/>
              <a:p>
                <a:r>
                  <a:rPr lang="en-GB">
                    <a:noFill/>
                  </a:rPr>
                  <a:t> </a:t>
                </a:r>
              </a:p>
            </p:txBody>
          </p:sp>
        </mc:Fallback>
      </mc:AlternateContent>
      <p:sp>
        <p:nvSpPr>
          <p:cNvPr id="14"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1289258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Feature Engineering</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63</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962639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B8B5E-9A94-4AF1-8B02-0C4DCFC83999}"/>
              </a:ext>
            </a:extLst>
          </p:cNvPr>
          <p:cNvSpPr>
            <a:spLocks noGrp="1"/>
          </p:cNvSpPr>
          <p:nvPr>
            <p:ph type="title"/>
          </p:nvPr>
        </p:nvSpPr>
        <p:spPr/>
        <p:txBody>
          <a:bodyPr/>
          <a:lstStyle/>
          <a:p>
            <a:r>
              <a:rPr lang="de-DE" dirty="0"/>
              <a:t>Feature Engineering: Motivation</a:t>
            </a:r>
            <a:endParaRPr lang="en-GB" dirty="0"/>
          </a:p>
        </p:txBody>
      </p:sp>
      <p:sp>
        <p:nvSpPr>
          <p:cNvPr id="5" name="Foliennummernplatzhalter 4">
            <a:extLst>
              <a:ext uri="{FF2B5EF4-FFF2-40B4-BE49-F238E27FC236}">
                <a16:creationId xmlns:a16="http://schemas.microsoft.com/office/drawing/2014/main" id="{2667197F-E806-894A-9EC3-AB90CEA56457}"/>
              </a:ext>
            </a:extLst>
          </p:cNvPr>
          <p:cNvSpPr>
            <a:spLocks noGrp="1"/>
          </p:cNvSpPr>
          <p:nvPr>
            <p:ph type="sldNum" sz="quarter" idx="13"/>
          </p:nvPr>
        </p:nvSpPr>
        <p:spPr/>
        <p:txBody>
          <a:bodyPr/>
          <a:lstStyle/>
          <a:p>
            <a:fld id="{220B6647-BD7A-7942-B66E-0DFF9B72D92D}" type="slidenum">
              <a:rPr lang="en-US" smtClean="0"/>
              <a:pPr/>
              <a:t>64</a:t>
            </a:fld>
            <a:endParaRPr lang="en-US"/>
          </a:p>
        </p:txBody>
      </p:sp>
      <p:sp>
        <p:nvSpPr>
          <p:cNvPr id="4" name="Inhaltsplatzhalter 3">
            <a:extLst>
              <a:ext uri="{FF2B5EF4-FFF2-40B4-BE49-F238E27FC236}">
                <a16:creationId xmlns:a16="http://schemas.microsoft.com/office/drawing/2014/main" id="{2C94F2B5-372A-AE44-BE07-4BEA98FBB7A0}"/>
              </a:ext>
            </a:extLst>
          </p:cNvPr>
          <p:cNvSpPr>
            <a:spLocks noGrp="1"/>
          </p:cNvSpPr>
          <p:nvPr>
            <p:ph type="body" sz="quarter" idx="14"/>
          </p:nvPr>
        </p:nvSpPr>
        <p:spPr/>
        <p:txBody>
          <a:bodyPr/>
          <a:lstStyle/>
          <a:p>
            <a:pPr marL="0" indent="0">
              <a:buNone/>
            </a:pPr>
            <a:r>
              <a:rPr lang="de-DE" b="1" dirty="0" err="1"/>
              <a:t>Sometimes</a:t>
            </a:r>
            <a:r>
              <a:rPr lang="de-DE" dirty="0"/>
              <a:t> </a:t>
            </a:r>
            <a:r>
              <a:rPr lang="de-DE" dirty="0" err="1"/>
              <a:t>transforming</a:t>
            </a:r>
            <a:r>
              <a:rPr lang="de-DE" dirty="0"/>
              <a:t> </a:t>
            </a:r>
            <a:r>
              <a:rPr lang="de-DE" dirty="0" err="1"/>
              <a:t>the</a:t>
            </a:r>
            <a:r>
              <a:rPr lang="de-DE" dirty="0"/>
              <a:t> original </a:t>
            </a:r>
            <a:r>
              <a:rPr lang="de-DE" dirty="0" err="1"/>
              <a:t>data</a:t>
            </a:r>
            <a:r>
              <a:rPr lang="de-DE" dirty="0"/>
              <a:t> </a:t>
            </a:r>
            <a:r>
              <a:rPr lang="de-DE" dirty="0" err="1"/>
              <a:t>allows</a:t>
            </a:r>
            <a:r>
              <a:rPr lang="de-DE" dirty="0"/>
              <a:t> </a:t>
            </a:r>
            <a:r>
              <a:rPr lang="de-DE" dirty="0" err="1"/>
              <a:t>for</a:t>
            </a:r>
            <a:r>
              <a:rPr lang="de-DE" dirty="0"/>
              <a:t> </a:t>
            </a:r>
            <a:r>
              <a:rPr lang="de-DE" dirty="0" err="1"/>
              <a:t>better</a:t>
            </a:r>
            <a:r>
              <a:rPr lang="de-DE" dirty="0"/>
              <a:t> </a:t>
            </a:r>
            <a:r>
              <a:rPr lang="de-DE" dirty="0" err="1"/>
              <a:t>discrimination</a:t>
            </a:r>
            <a:r>
              <a:rPr lang="de-DE" dirty="0"/>
              <a:t> </a:t>
            </a:r>
            <a:br>
              <a:rPr lang="de-DE" dirty="0"/>
            </a:br>
            <a:r>
              <a:rPr lang="de-DE" dirty="0" err="1"/>
              <a:t>by</a:t>
            </a:r>
            <a:r>
              <a:rPr lang="de-DE" dirty="0"/>
              <a:t> ML </a:t>
            </a:r>
            <a:r>
              <a:rPr lang="de-DE" dirty="0" err="1"/>
              <a:t>algorithms</a:t>
            </a:r>
            <a:r>
              <a:rPr lang="de-DE" dirty="0"/>
              <a:t>.</a:t>
            </a:r>
          </a:p>
          <a:p>
            <a:endParaRPr lang="de-DE" dirty="0"/>
          </a:p>
          <a:p>
            <a:endParaRPr lang="de-DE" dirty="0"/>
          </a:p>
        </p:txBody>
      </p:sp>
      <p:pic>
        <p:nvPicPr>
          <p:cNvPr id="6" name="Picture 5" descr="Chart, scatter chart&#10;&#10;Description automatically generated">
            <a:extLst>
              <a:ext uri="{FF2B5EF4-FFF2-40B4-BE49-F238E27FC236}">
                <a16:creationId xmlns:a16="http://schemas.microsoft.com/office/drawing/2014/main" id="{A23C23A2-4C5B-48B2-A81B-0A1153F9D930}"/>
              </a:ext>
            </a:extLst>
          </p:cNvPr>
          <p:cNvPicPr>
            <a:picLocks noChangeAspect="1"/>
          </p:cNvPicPr>
          <p:nvPr/>
        </p:nvPicPr>
        <p:blipFill>
          <a:blip r:embed="rId2"/>
          <a:stretch>
            <a:fillRect/>
          </a:stretch>
        </p:blipFill>
        <p:spPr>
          <a:xfrm>
            <a:off x="309179" y="2137637"/>
            <a:ext cx="2927657" cy="2869316"/>
          </a:xfrm>
          <a:prstGeom prst="rect">
            <a:avLst/>
          </a:prstGeom>
        </p:spPr>
      </p:pic>
      <p:sp>
        <p:nvSpPr>
          <p:cNvPr id="7" name="TextBox 6">
            <a:extLst>
              <a:ext uri="{FF2B5EF4-FFF2-40B4-BE49-F238E27FC236}">
                <a16:creationId xmlns:a16="http://schemas.microsoft.com/office/drawing/2014/main" id="{ECCAEC80-E53A-4AB7-A1EC-5C80BAE7844C}"/>
              </a:ext>
            </a:extLst>
          </p:cNvPr>
          <p:cNvSpPr txBox="1"/>
          <p:nvPr/>
        </p:nvSpPr>
        <p:spPr>
          <a:xfrm>
            <a:off x="3645261" y="2580501"/>
            <a:ext cx="1767123" cy="553998"/>
          </a:xfrm>
          <a:prstGeom prst="rect">
            <a:avLst/>
          </a:prstGeom>
          <a:solidFill>
            <a:schemeClr val="bg1"/>
          </a:solidFill>
        </p:spPr>
        <p:txBody>
          <a:bodyPr wrap="square" lIns="0" tIns="0" rIns="0" bIns="0" rtlCol="0">
            <a:spAutoFit/>
          </a:bodyPr>
          <a:lstStyle/>
          <a:p>
            <a:pPr algn="ctr">
              <a:lnSpc>
                <a:spcPct val="100000"/>
              </a:lnSpc>
            </a:pPr>
            <a:r>
              <a:rPr lang="en-US"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Euclidean to polar coordinates</a:t>
            </a:r>
            <a:endParaRPr lang="en-US"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BF82F9-EA9E-461D-B249-9CB32FF60BBC}"/>
                  </a:ext>
                </a:extLst>
              </p:cNvPr>
              <p:cNvSpPr txBox="1"/>
              <p:nvPr/>
            </p:nvSpPr>
            <p:spPr>
              <a:xfrm>
                <a:off x="3439611" y="3253953"/>
                <a:ext cx="2178418" cy="335413"/>
              </a:xfrm>
              <a:prstGeom prst="rect">
                <a:avLst/>
              </a:prstGeom>
              <a:solidFill>
                <a:schemeClr val="bg1"/>
              </a:solidFill>
            </p:spPr>
            <p:txBody>
              <a:bodyPr wrap="none" lIns="0" tIns="0" rIns="0" bIns="0" rtlCol="0">
                <a:spAutoFit/>
              </a:bodyPr>
              <a:lstStyle/>
              <a:p>
                <a:pPr algn="ctr">
                  <a:lnSpc>
                    <a:spcPct val="100000"/>
                  </a:lnSpc>
                </a:pPr>
                <a:r>
                  <a:rPr lang="en-US" b="0" dirty="0">
                    <a:solidFill>
                      <a:schemeClr val="tx1">
                        <a:lumMod val="75000"/>
                      </a:schemeClr>
                    </a:solidFill>
                    <a:ea typeface="Arial" panose="02000000000000000000" pitchFamily="2" charset="0"/>
                    <a:cs typeface="Arial" panose="020B0604020202020204" pitchFamily="34" charset="0"/>
                  </a:rPr>
                  <a:t> </a:t>
                </a:r>
                <a:r>
                  <a:rPr lang="en-US"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Radius</a:t>
                </a:r>
                <a:r>
                  <a:rPr lang="en-US" b="0" dirty="0">
                    <a:solidFill>
                      <a:schemeClr val="tx1">
                        <a:lumMod val="75000"/>
                      </a:schemeClr>
                    </a:solidFill>
                    <a:ea typeface="Arial" panose="02000000000000000000" pitchFamily="2" charset="0"/>
                    <a:cs typeface="Arial" panose="020B0604020202020204" pitchFamily="34" charset="0"/>
                  </a:rPr>
                  <a:t> </a:t>
                </a:r>
                <a14:m>
                  <m:oMath xmlns:m="http://schemas.openxmlformats.org/officeDocument/2006/math">
                    <m:r>
                      <a:rPr lang="en-US" b="0" i="1" smtClean="0">
                        <a:solidFill>
                          <a:schemeClr val="tx1">
                            <a:lumMod val="75000"/>
                          </a:schemeClr>
                        </a:solidFill>
                        <a:latin typeface="Cambria Math" panose="02040503050406030204" pitchFamily="18" charset="0"/>
                        <a:ea typeface="Arial" panose="02000000000000000000" pitchFamily="2" charset="0"/>
                        <a:cs typeface="Arial" panose="020B0604020202020204" pitchFamily="34" charset="0"/>
                      </a:rPr>
                      <m:t>𝑟</m:t>
                    </m:r>
                    <m:r>
                      <a:rPr lang="en-US" b="0" i="1" smtClean="0">
                        <a:solidFill>
                          <a:schemeClr val="tx1">
                            <a:lumMod val="75000"/>
                          </a:schemeClr>
                        </a:solidFill>
                        <a:latin typeface="Cambria Math" panose="02040503050406030204" pitchFamily="18" charset="0"/>
                        <a:ea typeface="Arial" panose="02000000000000000000" pitchFamily="2" charset="0"/>
                        <a:cs typeface="Arial" panose="020B0604020202020204" pitchFamily="34" charset="0"/>
                      </a:rPr>
                      <m:t>=</m:t>
                    </m:r>
                    <m:rad>
                      <m:radPr>
                        <m:degHide m:val="on"/>
                        <m:ctrlPr>
                          <a:rPr lang="en-US" b="0" i="1" smtClean="0">
                            <a:solidFill>
                              <a:schemeClr val="tx1">
                                <a:lumMod val="75000"/>
                              </a:schemeClr>
                            </a:solidFill>
                            <a:latin typeface="Cambria Math" panose="02040503050406030204" pitchFamily="18" charset="0"/>
                            <a:cs typeface="Arial" panose="020B0604020202020204" pitchFamily="34" charset="0"/>
                          </a:rPr>
                        </m:ctrlPr>
                      </m:radPr>
                      <m:deg/>
                      <m:e>
                        <m:sSup>
                          <m:sSupPr>
                            <m:ctrlPr>
                              <a:rPr lang="en-US" b="0" i="1" smtClean="0">
                                <a:solidFill>
                                  <a:schemeClr val="tx1">
                                    <a:lumMod val="75000"/>
                                  </a:schemeClr>
                                </a:solidFill>
                                <a:latin typeface="Cambria Math" panose="02040503050406030204" pitchFamily="18" charset="0"/>
                                <a:cs typeface="Arial" panose="020B0604020202020204" pitchFamily="34" charset="0"/>
                              </a:rPr>
                            </m:ctrlPr>
                          </m:sSupPr>
                          <m:e>
                            <m:r>
                              <a:rPr lang="en-US" b="0" i="1" smtClean="0">
                                <a:solidFill>
                                  <a:schemeClr val="tx1">
                                    <a:lumMod val="75000"/>
                                  </a:schemeClr>
                                </a:solidFill>
                                <a:latin typeface="Cambria Math" panose="02040503050406030204" pitchFamily="18" charset="0"/>
                                <a:cs typeface="Arial" panose="020B0604020202020204" pitchFamily="34" charset="0"/>
                              </a:rPr>
                              <m:t>𝑥</m:t>
                            </m:r>
                          </m:e>
                          <m:sup>
                            <m:r>
                              <a:rPr lang="en-US" b="0" i="1" smtClean="0">
                                <a:solidFill>
                                  <a:schemeClr val="tx1">
                                    <a:lumMod val="75000"/>
                                  </a:schemeClr>
                                </a:solidFill>
                                <a:latin typeface="Cambria Math" panose="02040503050406030204" pitchFamily="18" charset="0"/>
                                <a:cs typeface="Arial" panose="020B0604020202020204" pitchFamily="34" charset="0"/>
                              </a:rPr>
                              <m:t>2</m:t>
                            </m:r>
                          </m:sup>
                        </m:sSup>
                        <m:r>
                          <a:rPr lang="en-US" b="0" i="1" smtClean="0">
                            <a:solidFill>
                              <a:schemeClr val="tx1">
                                <a:lumMod val="75000"/>
                              </a:schemeClr>
                            </a:solidFill>
                            <a:latin typeface="Cambria Math" panose="02040503050406030204" pitchFamily="18" charset="0"/>
                            <a:cs typeface="Arial" panose="020B0604020202020204" pitchFamily="34" charset="0"/>
                          </a:rPr>
                          <m:t>+</m:t>
                        </m:r>
                        <m:sSup>
                          <m:sSupPr>
                            <m:ctrlPr>
                              <a:rPr lang="en-US" b="0" i="1" smtClean="0">
                                <a:solidFill>
                                  <a:schemeClr val="tx1">
                                    <a:lumMod val="75000"/>
                                  </a:schemeClr>
                                </a:solidFill>
                                <a:latin typeface="Cambria Math" panose="02040503050406030204" pitchFamily="18" charset="0"/>
                                <a:cs typeface="Arial" panose="020B0604020202020204" pitchFamily="34" charset="0"/>
                              </a:rPr>
                            </m:ctrlPr>
                          </m:sSupPr>
                          <m:e>
                            <m:r>
                              <a:rPr lang="en-US" b="0" i="1" smtClean="0">
                                <a:solidFill>
                                  <a:schemeClr val="tx1">
                                    <a:lumMod val="75000"/>
                                  </a:schemeClr>
                                </a:solidFill>
                                <a:latin typeface="Cambria Math" panose="02040503050406030204" pitchFamily="18" charset="0"/>
                                <a:cs typeface="Arial" panose="020B0604020202020204" pitchFamily="34" charset="0"/>
                              </a:rPr>
                              <m:t>𝑦</m:t>
                            </m:r>
                          </m:e>
                          <m:sup>
                            <m:r>
                              <a:rPr lang="en-US" b="0" i="1" smtClean="0">
                                <a:solidFill>
                                  <a:schemeClr val="tx1">
                                    <a:lumMod val="75000"/>
                                  </a:schemeClr>
                                </a:solidFill>
                                <a:latin typeface="Cambria Math" panose="02040503050406030204" pitchFamily="18" charset="0"/>
                                <a:cs typeface="Arial" panose="020B0604020202020204" pitchFamily="34" charset="0"/>
                              </a:rPr>
                              <m:t>2</m:t>
                            </m:r>
                          </m:sup>
                        </m:sSup>
                      </m:e>
                    </m:rad>
                  </m:oMath>
                </a14:m>
                <a:endParaRPr lang="en-US"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74BF82F9-EA9E-461D-B249-9CB32FF60BBC}"/>
                  </a:ext>
                </a:extLst>
              </p:cNvPr>
              <p:cNvSpPr txBox="1">
                <a:spLocks noRot="1" noChangeAspect="1" noMove="1" noResize="1" noEditPoints="1" noAdjustHandles="1" noChangeArrowheads="1" noChangeShapeType="1" noTextEdit="1"/>
              </p:cNvSpPr>
              <p:nvPr/>
            </p:nvSpPr>
            <p:spPr>
              <a:xfrm>
                <a:off x="3439611" y="3253953"/>
                <a:ext cx="2178418" cy="335413"/>
              </a:xfrm>
              <a:prstGeom prst="rect">
                <a:avLst/>
              </a:prstGeom>
              <a:blipFill>
                <a:blip r:embed="rId3"/>
                <a:stretch>
                  <a:fillRect l="-3631" t="-9091" r="-1676" b="-3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0A4D142-97F7-43CC-B885-695575FAFE76}"/>
                  </a:ext>
                </a:extLst>
              </p:cNvPr>
              <p:cNvSpPr txBox="1"/>
              <p:nvPr/>
            </p:nvSpPr>
            <p:spPr>
              <a:xfrm>
                <a:off x="3211721" y="3719599"/>
                <a:ext cx="2634199" cy="276999"/>
              </a:xfrm>
              <a:prstGeom prst="rect">
                <a:avLst/>
              </a:prstGeom>
              <a:solidFill>
                <a:schemeClr val="bg1"/>
              </a:solidFill>
            </p:spPr>
            <p:txBody>
              <a:bodyPr wrap="square" lIns="0" tIns="0" rIns="0" bIns="0" rtlCol="0">
                <a:spAutoFit/>
              </a:bodyPr>
              <a:lstStyle/>
              <a:p>
                <a:pPr algn="ctr">
                  <a:lnSpc>
                    <a:spcPct val="100000"/>
                  </a:lnSpc>
                </a:pPr>
                <a:r>
                  <a:rPr lang="en-US" b="0" dirty="0">
                    <a:solidFill>
                      <a:schemeClr val="tx1">
                        <a:lumMod val="75000"/>
                      </a:schemeClr>
                    </a:solidFill>
                    <a:latin typeface="Arial" panose="020B0604020202020204" pitchFamily="34" charset="0"/>
                    <a:ea typeface="Cambria Math" panose="02040503050406030204" pitchFamily="18" charset="0"/>
                    <a:cs typeface="Arial" panose="020B0604020202020204" pitchFamily="34" charset="0"/>
                  </a:rPr>
                  <a:t>Angle</a:t>
                </a:r>
                <a:r>
                  <a:rPr lang="en-US" b="0" dirty="0">
                    <a:solidFill>
                      <a:schemeClr val="tx1">
                        <a:lumMod val="75000"/>
                      </a:schemeClr>
                    </a:solidFill>
                    <a:ea typeface="Cambria Math" panose="02040503050406030204" pitchFamily="18" charset="0"/>
                    <a:cs typeface="Arial" panose="020B0604020202020204" pitchFamily="34" charset="0"/>
                  </a:rPr>
                  <a:t> </a:t>
                </a:r>
                <a14:m>
                  <m:oMath xmlns:m="http://schemas.openxmlformats.org/officeDocument/2006/math">
                    <m:r>
                      <a:rPr lang="en-US"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𝜃</m:t>
                    </m:r>
                    <m:r>
                      <a:rPr lang="en-US"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sSup>
                      <m:sSupPr>
                        <m:ctrlPr>
                          <a:rPr lang="en-US"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ctrlPr>
                      </m:sSupPr>
                      <m:e>
                        <m:r>
                          <a:rPr lang="en-US"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𝑇𝑎𝑛</m:t>
                        </m:r>
                      </m:e>
                      <m:sup>
                        <m:r>
                          <a:rPr lang="en-US"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−1</m:t>
                        </m:r>
                      </m:sup>
                    </m:sSup>
                    <m:d>
                      <m:dPr>
                        <m:ctrlPr>
                          <a:rPr lang="en-US"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ctrlPr>
                      </m:dPr>
                      <m:e>
                        <m:r>
                          <a:rPr lang="en-US"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𝑦</m:t>
                        </m:r>
                        <m:r>
                          <a:rPr lang="en-US"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m:t>
                        </m:r>
                        <m:r>
                          <a:rPr lang="en-US" b="0" i="1" smtClean="0">
                            <a:solidFill>
                              <a:schemeClr val="tx1">
                                <a:lumMod val="75000"/>
                              </a:schemeClr>
                            </a:solidFill>
                            <a:latin typeface="Cambria Math" panose="02040503050406030204" pitchFamily="18" charset="0"/>
                            <a:ea typeface="Cambria Math" panose="02040503050406030204" pitchFamily="18" charset="0"/>
                            <a:cs typeface="Arial" panose="020B0604020202020204" pitchFamily="34" charset="0"/>
                          </a:rPr>
                          <m:t>𝑥</m:t>
                        </m:r>
                      </m:e>
                    </m:d>
                  </m:oMath>
                </a14:m>
                <a:endParaRPr lang="en-US"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A0A4D142-97F7-43CC-B885-695575FAFE76}"/>
                  </a:ext>
                </a:extLst>
              </p:cNvPr>
              <p:cNvSpPr txBox="1">
                <a:spLocks noRot="1" noChangeAspect="1" noMove="1" noResize="1" noEditPoints="1" noAdjustHandles="1" noChangeArrowheads="1" noChangeShapeType="1" noTextEdit="1"/>
              </p:cNvSpPr>
              <p:nvPr/>
            </p:nvSpPr>
            <p:spPr>
              <a:xfrm>
                <a:off x="3211721" y="3719599"/>
                <a:ext cx="2634199" cy="276999"/>
              </a:xfrm>
              <a:prstGeom prst="rect">
                <a:avLst/>
              </a:prstGeom>
              <a:blipFill>
                <a:blip r:embed="rId4"/>
                <a:stretch>
                  <a:fillRect t="-30435" b="-47826"/>
                </a:stretch>
              </a:blipFill>
            </p:spPr>
            <p:txBody>
              <a:bodyPr/>
              <a:lstStyle/>
              <a:p>
                <a:r>
                  <a:rPr lang="en-US">
                    <a:noFill/>
                  </a:rPr>
                  <a:t> </a:t>
                </a:r>
              </a:p>
            </p:txBody>
          </p:sp>
        </mc:Fallback>
      </mc:AlternateContent>
      <p:pic>
        <p:nvPicPr>
          <p:cNvPr id="12" name="Picture 11" descr="Chart, scatter chart&#10;&#10;Description automatically generated">
            <a:extLst>
              <a:ext uri="{FF2B5EF4-FFF2-40B4-BE49-F238E27FC236}">
                <a16:creationId xmlns:a16="http://schemas.microsoft.com/office/drawing/2014/main" id="{12B51623-08F5-48A9-96EB-6288771B048A}"/>
              </a:ext>
            </a:extLst>
          </p:cNvPr>
          <p:cNvPicPr>
            <a:picLocks noChangeAspect="1"/>
          </p:cNvPicPr>
          <p:nvPr/>
        </p:nvPicPr>
        <p:blipFill>
          <a:blip r:embed="rId5"/>
          <a:stretch>
            <a:fillRect/>
          </a:stretch>
        </p:blipFill>
        <p:spPr>
          <a:xfrm>
            <a:off x="5907166" y="2137637"/>
            <a:ext cx="2808685" cy="2871216"/>
          </a:xfrm>
          <a:prstGeom prst="rect">
            <a:avLst/>
          </a:prstGeom>
        </p:spPr>
      </p:pic>
      <p:sp>
        <p:nvSpPr>
          <p:cNvPr id="11"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38118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Construct Data: Maximize efficiency</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65</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Idea: Offering new features that were difficult to represent by the original model</a:t>
            </a:r>
          </a:p>
          <a:p>
            <a:endParaRPr lang="de-DE" dirty="0"/>
          </a:p>
          <a:p>
            <a:endParaRPr lang="de-DE" sz="1600" dirty="0"/>
          </a:p>
          <a:p>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7" name="TextBox 6"/>
          <p:cNvSpPr txBox="1"/>
          <p:nvPr/>
        </p:nvSpPr>
        <p:spPr>
          <a:xfrm>
            <a:off x="846473" y="3872224"/>
            <a:ext cx="7566007" cy="984885"/>
          </a:xfrm>
          <a:prstGeom prst="rect">
            <a:avLst/>
          </a:prstGeom>
          <a:solidFill>
            <a:schemeClr val="bg1"/>
          </a:solidFill>
        </p:spPr>
        <p:txBody>
          <a:bodyPr wrap="square" lIns="0" tIns="0" rIns="0" bIns="0" rtlCol="0">
            <a:spAutoFit/>
          </a:bodyPr>
          <a:lstStyle/>
          <a:p>
            <a:pPr algn="ctr"/>
            <a:r>
              <a:rPr lang="en-US" sz="1600" i="1" dirty="0">
                <a:latin typeface="Arial" panose="020B0604020202020204" pitchFamily="34" charset="0"/>
                <a:cs typeface="Arial" panose="020B0604020202020204" pitchFamily="34" charset="0"/>
              </a:rPr>
              <a:t>Simple example for the usefulness of derived features: for a number of journeys, the travel time and distance are shown; the color indicates whether the driver was ticketed or not. Discriminating both classes with axis-parallel rectangles is laborious, but easy with a new attribute for travel speed</a:t>
            </a:r>
            <a:endParaRPr lang="en-US"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8" name="Picture 7">
            <a:extLst>
              <a:ext uri="{FF2B5EF4-FFF2-40B4-BE49-F238E27FC236}">
                <a16:creationId xmlns:a16="http://schemas.microsoft.com/office/drawing/2014/main" id="{A9FB5702-505C-481E-BA16-1AE3F554AF98}"/>
              </a:ext>
            </a:extLst>
          </p:cNvPr>
          <p:cNvPicPr>
            <a:picLocks noChangeAspect="1"/>
          </p:cNvPicPr>
          <p:nvPr/>
        </p:nvPicPr>
        <p:blipFill>
          <a:blip r:embed="rId3"/>
          <a:stretch>
            <a:fillRect/>
          </a:stretch>
        </p:blipFill>
        <p:spPr>
          <a:xfrm>
            <a:off x="2689315" y="1437622"/>
            <a:ext cx="3875917" cy="2191248"/>
          </a:xfrm>
          <a:prstGeom prst="rect">
            <a:avLst/>
          </a:prstGeom>
        </p:spPr>
      </p:pic>
    </p:spTree>
    <p:extLst>
      <p:ext uri="{BB962C8B-B14F-4D97-AF65-F5344CB8AC3E}">
        <p14:creationId xmlns:p14="http://schemas.microsoft.com/office/powerpoint/2010/main" val="9752520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Construct Data</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66</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en-US" dirty="0"/>
              <a:t>Transformation of existing and construction of new attributes that may replace the original attributes</a:t>
            </a:r>
          </a:p>
          <a:p>
            <a:endParaRPr lang="en-GB" dirty="0"/>
          </a:p>
          <a:p>
            <a:r>
              <a:rPr lang="en-GB" b="1" dirty="0"/>
              <a:t>Provide operability</a:t>
            </a:r>
          </a:p>
          <a:p>
            <a:r>
              <a:rPr lang="en-GB" sz="1600" dirty="0"/>
              <a:t>Data transformation is required by the model</a:t>
            </a:r>
          </a:p>
          <a:p>
            <a:r>
              <a:rPr lang="en-GB" b="1" dirty="0"/>
              <a:t>Assure impartiality</a:t>
            </a:r>
          </a:p>
          <a:p>
            <a:r>
              <a:rPr lang="en-GB" sz="1600" dirty="0"/>
              <a:t>Every attribute affects the model equally</a:t>
            </a:r>
          </a:p>
          <a:p>
            <a:r>
              <a:rPr lang="en-GB" b="1" dirty="0"/>
              <a:t>Maximize efficiency</a:t>
            </a:r>
          </a:p>
          <a:p>
            <a:r>
              <a:rPr lang="en-GB" sz="1600" dirty="0"/>
              <a:t>Exploit domain knowledge to improve the model results</a:t>
            </a:r>
            <a:endParaRPr lang="de-DE" sz="1600"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914797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Construct Data: Provide operability</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67</a:t>
            </a:fld>
            <a:endParaRPr lang="de-DE" dirty="0"/>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b="1" dirty="0"/>
                  <a:t>Scale Conversion</a:t>
                </a:r>
              </a:p>
              <a:p>
                <a:r>
                  <a:rPr lang="de-DE" sz="1600" dirty="0"/>
                  <a:t>Categorical </a:t>
                </a:r>
                <a14:m>
                  <m:oMath xmlns:m="http://schemas.openxmlformats.org/officeDocument/2006/math">
                    <m:r>
                      <a:rPr lang="en-DE" sz="1600" i="1" smtClean="0">
                        <a:latin typeface="Cambria Math" panose="02040503050406030204" pitchFamily="18" charset="0"/>
                        <a:ea typeface="Cambria Math" panose="02040503050406030204" pitchFamily="18" charset="0"/>
                      </a:rPr>
                      <m:t>→</m:t>
                    </m:r>
                  </m:oMath>
                </a14:m>
                <a:r>
                  <a:rPr lang="de-DE" sz="1600" dirty="0"/>
                  <a:t> Numerical: map categorical and ordinal values to a set of binary values</a:t>
                </a:r>
              </a:p>
              <a:p>
                <a:r>
                  <a:rPr lang="de-DE" sz="1600" dirty="0"/>
                  <a:t>Numerical </a:t>
                </a:r>
                <a14:m>
                  <m:oMath xmlns:m="http://schemas.openxmlformats.org/officeDocument/2006/math">
                    <m:r>
                      <a:rPr lang="en-DE" sz="1600" i="1">
                        <a:latin typeface="Cambria Math" panose="02040503050406030204" pitchFamily="18" charset="0"/>
                        <a:ea typeface="Cambria Math" panose="02040503050406030204" pitchFamily="18" charset="0"/>
                      </a:rPr>
                      <m:t>→</m:t>
                    </m:r>
                  </m:oMath>
                </a14:m>
                <a:r>
                  <a:rPr lang="de-DE" sz="1600" dirty="0"/>
                  <a:t> Categorical: </a:t>
                </a:r>
                <a:r>
                  <a:rPr lang="de-DE" sz="1600" b="1" dirty="0"/>
                  <a:t>Discretization</a:t>
                </a:r>
                <a:r>
                  <a:rPr lang="de-DE" sz="1600" dirty="0"/>
                  <a:t> (equal-width, equal-depth, V-optimal)</a:t>
                </a:r>
                <a:endParaRPr lang="de-DE" sz="1600" b="1" dirty="0"/>
              </a:p>
              <a:p>
                <a:endParaRPr lang="de-DE" sz="1600" dirty="0"/>
              </a:p>
              <a:p>
                <a:r>
                  <a:rPr lang="de-DE" b="1" dirty="0"/>
                  <a:t>Dynamic Domains</a:t>
                </a:r>
              </a:p>
              <a:p>
                <a:r>
                  <a:rPr lang="de-DE" sz="1600" dirty="0"/>
                  <a:t>Map original values to more abstract or general values</a:t>
                </a:r>
              </a:p>
              <a:p>
                <a:r>
                  <a:rPr lang="de-DE" sz="1600" dirty="0"/>
                  <a:t>Newly occurring entries can be as well mapped to the generalized terms</a:t>
                </a:r>
              </a:p>
              <a:p>
                <a:endParaRPr lang="de-DE" sz="1600" dirty="0"/>
              </a:p>
              <a:p>
                <a:r>
                  <a:rPr lang="de-DE" b="1" dirty="0"/>
                  <a:t>Problem Reformulation</a:t>
                </a:r>
              </a:p>
              <a:p>
                <a:r>
                  <a:rPr lang="en-US" sz="1600" dirty="0"/>
                  <a:t>Reformulate a problem so that the range of applicable techniques is enlarged</a:t>
                </a:r>
                <a:endParaRPr lang="de-DE" sz="1600" dirty="0"/>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a:stretch>
              </a:blipFill>
            </p:spPr>
            <p:txBody>
              <a:bodyPr/>
              <a:lstStyle/>
              <a:p>
                <a:r>
                  <a:rPr lang="en-US">
                    <a:noFill/>
                  </a:rPr>
                  <a:t> </a:t>
                </a:r>
              </a:p>
            </p:txBody>
          </p:sp>
        </mc:Fallback>
      </mc:AlternateContent>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40313409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122A-517C-4CC1-84BD-DBED37A876E2}"/>
              </a:ext>
            </a:extLst>
          </p:cNvPr>
          <p:cNvSpPr>
            <a:spLocks noGrp="1"/>
          </p:cNvSpPr>
          <p:nvPr>
            <p:ph type="title"/>
          </p:nvPr>
        </p:nvSpPr>
        <p:spPr/>
        <p:txBody>
          <a:bodyPr/>
          <a:lstStyle/>
          <a:p>
            <a:r>
              <a:rPr lang="de-DE" dirty="0"/>
              <a:t>Feature Engineering: Techniques</a:t>
            </a:r>
            <a:endParaRPr lang="en-GB" dirty="0"/>
          </a:p>
        </p:txBody>
      </p:sp>
      <p:sp>
        <p:nvSpPr>
          <p:cNvPr id="4" name="Foliennummernplatzhalter 3">
            <a:extLst>
              <a:ext uri="{FF2B5EF4-FFF2-40B4-BE49-F238E27FC236}">
                <a16:creationId xmlns:a16="http://schemas.microsoft.com/office/drawing/2014/main" id="{B573575E-7F59-3044-8352-A7C3D620C2DF}"/>
              </a:ext>
            </a:extLst>
          </p:cNvPr>
          <p:cNvSpPr>
            <a:spLocks noGrp="1"/>
          </p:cNvSpPr>
          <p:nvPr>
            <p:ph type="sldNum" sz="quarter" idx="13"/>
          </p:nvPr>
        </p:nvSpPr>
        <p:spPr/>
        <p:txBody>
          <a:bodyPr/>
          <a:lstStyle/>
          <a:p>
            <a:fld id="{220B6647-BD7A-7942-B66E-0DFF9B72D92D}" type="slidenum">
              <a:rPr lang="en-US" smtClean="0"/>
              <a:pPr/>
              <a:t>68</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A670DF-4B5F-403A-9C62-7EB752366A15}"/>
                  </a:ext>
                </a:extLst>
              </p:cNvPr>
              <p:cNvSpPr>
                <a:spLocks noGrp="1"/>
              </p:cNvSpPr>
              <p:nvPr>
                <p:ph type="body" sz="quarter" idx="14"/>
              </p:nvPr>
            </p:nvSpPr>
            <p:spPr/>
            <p:txBody>
              <a:bodyPr>
                <a:normAutofit/>
              </a:bodyPr>
              <a:lstStyle/>
              <a:p>
                <a:r>
                  <a:rPr lang="en-GB" dirty="0"/>
                  <a:t>Coordinate Transformations </a:t>
                </a:r>
              </a:p>
              <a:p>
                <a:pPr marL="333361" lvl="1" indent="0">
                  <a:buNone/>
                </a:pPr>
                <a:r>
                  <a:rPr lang="en-GB" dirty="0"/>
                  <a:t>Remember PCA and LDA?</a:t>
                </a:r>
              </a:p>
              <a:p>
                <a:pPr marL="333361" lvl="1" indent="0">
                  <a:buNone/>
                </a:pPr>
                <a:r>
                  <a:rPr lang="en-GB" dirty="0"/>
                  <a:t>Polar coordinates , …</a:t>
                </a:r>
              </a:p>
              <a:p>
                <a:endParaRPr lang="en-GB" dirty="0"/>
              </a:p>
              <a:p>
                <a:r>
                  <a:rPr lang="en-GB" dirty="0"/>
                  <a:t>Distances to cluster centres, after data clustering</a:t>
                </a:r>
              </a:p>
              <a:p>
                <a:r>
                  <a:rPr lang="en-GB" dirty="0"/>
                  <a:t>Simple math transformations on single columns </a:t>
                </a:r>
              </a:p>
              <a:p>
                <a:pPr marL="333361" lvl="1" indent="0">
                  <a:buNone/>
                </a:pPr>
                <a:r>
                  <a:rPr lang="en-GB" dirty="0"/>
                  <a:t>(</a:t>
                </a:r>
                <a14:m>
                  <m:oMath xmlns:m="http://schemas.openxmlformats.org/officeDocument/2006/math">
                    <m:r>
                      <a:rPr lang="en-GB" i="1" dirty="0" smtClean="0">
                        <a:latin typeface="Cambria Math" panose="02040503050406030204" pitchFamily="18" charset="0"/>
                      </a:rPr>
                      <m:t>𝑒</m:t>
                    </m:r>
                    <m:r>
                      <a:rPr lang="en-GB" i="1" baseline="30000" dirty="0">
                        <a:latin typeface="Cambria Math" panose="02040503050406030204" pitchFamily="18" charset="0"/>
                      </a:rPr>
                      <m:t>𝑥</m:t>
                    </m:r>
                  </m:oMath>
                </a14:m>
                <a:r>
                  <a:rPr lang="en-GB" dirty="0"/>
                  <a:t>, </a:t>
                </a:r>
                <a14:m>
                  <m:oMath xmlns:m="http://schemas.openxmlformats.org/officeDocument/2006/math">
                    <m:r>
                      <a:rPr lang="en-GB" i="1" dirty="0" smtClean="0">
                        <a:latin typeface="Cambria Math" panose="02040503050406030204" pitchFamily="18" charset="0"/>
                      </a:rPr>
                      <m:t>𝑥</m:t>
                    </m:r>
                    <m:r>
                      <a:rPr lang="en-GB" i="1" baseline="30000" dirty="0">
                        <a:latin typeface="Cambria Math" panose="02040503050406030204" pitchFamily="18" charset="0"/>
                      </a:rPr>
                      <m:t>2</m:t>
                    </m:r>
                  </m:oMath>
                </a14:m>
                <a:r>
                  <a:rPr lang="en-GB" dirty="0"/>
                  <a:t>, </a:t>
                </a:r>
                <a14:m>
                  <m:oMath xmlns:m="http://schemas.openxmlformats.org/officeDocument/2006/math">
                    <m:r>
                      <a:rPr lang="en-GB" i="1" dirty="0" smtClean="0">
                        <a:latin typeface="Cambria Math" panose="02040503050406030204" pitchFamily="18" charset="0"/>
                      </a:rPr>
                      <m:t>𝑥</m:t>
                    </m:r>
                    <m:r>
                      <a:rPr lang="en-GB" i="1" baseline="30000" dirty="0">
                        <a:latin typeface="Cambria Math" panose="02040503050406030204" pitchFamily="18" charset="0"/>
                      </a:rPr>
                      <m:t>3</m:t>
                    </m:r>
                  </m:oMath>
                </a14:m>
                <a:r>
                  <a:rPr lang="en-GB" dirty="0"/>
                  <a:t>, </a:t>
                </a:r>
                <a14:m>
                  <m:oMath xmlns:m="http://schemas.openxmlformats.org/officeDocument/2006/math">
                    <m:r>
                      <m:rPr>
                        <m:sty m:val="p"/>
                      </m:rPr>
                      <a:rPr lang="en-GB" i="1" dirty="0" smtClean="0">
                        <a:latin typeface="Cambria Math" panose="02040503050406030204" pitchFamily="18" charset="0"/>
                      </a:rPr>
                      <m:t>tanh</m:t>
                    </m:r>
                    <m:r>
                      <a:rPr lang="en-GB" i="1" dirty="0" smtClean="0">
                        <a:latin typeface="Cambria Math" panose="02040503050406030204" pitchFamily="18" charset="0"/>
                      </a:rPr>
                      <m:t>⁡(</m:t>
                    </m:r>
                    <m:r>
                      <a:rPr lang="en-GB" i="1" dirty="0" smtClean="0">
                        <a:latin typeface="Cambria Math" panose="02040503050406030204" pitchFamily="18" charset="0"/>
                      </a:rPr>
                      <m:t>𝑥</m:t>
                    </m:r>
                    <m:r>
                      <a:rPr lang="en-GB" i="1" dirty="0" smtClean="0">
                        <a:latin typeface="Cambria Math" panose="02040503050406030204" pitchFamily="18" charset="0"/>
                      </a:rPr>
                      <m:t>)</m:t>
                    </m:r>
                  </m:oMath>
                </a14:m>
                <a:r>
                  <a:rPr lang="en-GB" dirty="0"/>
                  <a:t>, </a:t>
                </a:r>
                <a14:m>
                  <m:oMath xmlns:m="http://schemas.openxmlformats.org/officeDocument/2006/math">
                    <m:r>
                      <m:rPr>
                        <m:sty m:val="p"/>
                      </m:rPr>
                      <a:rPr lang="en-GB" i="1" dirty="0" smtClean="0">
                        <a:latin typeface="Cambria Math" panose="02040503050406030204" pitchFamily="18" charset="0"/>
                      </a:rPr>
                      <m:t>log</m:t>
                    </m:r>
                    <m:r>
                      <a:rPr lang="en-GB" i="1" dirty="0" smtClean="0">
                        <a:latin typeface="Cambria Math" panose="02040503050406030204" pitchFamily="18" charset="0"/>
                      </a:rPr>
                      <m:t>⁡(</m:t>
                    </m:r>
                    <m:r>
                      <a:rPr lang="en-GB" i="1" dirty="0" smtClean="0">
                        <a:latin typeface="Cambria Math" panose="02040503050406030204" pitchFamily="18" charset="0"/>
                      </a:rPr>
                      <m:t>𝑥</m:t>
                    </m:r>
                    <m:r>
                      <a:rPr lang="en-GB" i="1" dirty="0" smtClean="0">
                        <a:latin typeface="Cambria Math" panose="02040503050406030204" pitchFamily="18" charset="0"/>
                      </a:rPr>
                      <m:t>)</m:t>
                    </m:r>
                  </m:oMath>
                </a14:m>
                <a:r>
                  <a:rPr lang="en-GB" dirty="0"/>
                  <a:t> , …)</a:t>
                </a:r>
              </a:p>
              <a:p>
                <a:r>
                  <a:rPr lang="en-GB" dirty="0"/>
                  <a:t>Combining together multiple columns in math functions </a:t>
                </a:r>
              </a:p>
              <a:p>
                <a:pPr marL="333361" lvl="1" indent="0">
                  <a:buNone/>
                </a:pPr>
                <a:r>
                  <a:rPr lang="en-GB" dirty="0"/>
                  <a:t>(</a:t>
                </a:r>
                <a14:m>
                  <m:oMath xmlns:m="http://schemas.openxmlformats.org/officeDocument/2006/math">
                    <m:r>
                      <a:rPr lang="en-GB" i="1" dirty="0" smtClean="0">
                        <a:latin typeface="Cambria Math" panose="02040503050406030204" pitchFamily="18" charset="0"/>
                      </a:rPr>
                      <m:t>𝑓</m:t>
                    </m:r>
                    <m:r>
                      <a:rPr lang="en-GB" i="1" dirty="0" smtClean="0">
                        <a:latin typeface="Cambria Math" panose="02040503050406030204" pitchFamily="18" charset="0"/>
                      </a:rPr>
                      <m:t>(</m:t>
                    </m:r>
                    <m:r>
                      <a:rPr lang="en-GB" i="1" dirty="0" smtClean="0">
                        <a:latin typeface="Cambria Math" panose="02040503050406030204" pitchFamily="18" charset="0"/>
                      </a:rPr>
                      <m:t>𝑥</m:t>
                    </m:r>
                    <m:r>
                      <a:rPr lang="en-GB" i="1" baseline="-25000" dirty="0">
                        <a:latin typeface="Cambria Math" panose="02040503050406030204" pitchFamily="18" charset="0"/>
                      </a:rPr>
                      <m:t>1</m:t>
                    </m:r>
                    <m:r>
                      <a:rPr lang="en-GB" i="1" dirty="0">
                        <a:latin typeface="Cambria Math" panose="02040503050406030204" pitchFamily="18" charset="0"/>
                      </a:rPr>
                      <m:t>, </m:t>
                    </m:r>
                    <m:r>
                      <a:rPr lang="en-GB" i="1" dirty="0">
                        <a:latin typeface="Cambria Math" panose="02040503050406030204" pitchFamily="18" charset="0"/>
                      </a:rPr>
                      <m:t>𝑥</m:t>
                    </m:r>
                    <m:r>
                      <a:rPr lang="en-GB" i="1" baseline="-25000" dirty="0">
                        <a:latin typeface="Cambria Math" panose="02040503050406030204" pitchFamily="18" charset="0"/>
                      </a:rPr>
                      <m:t>2</m:t>
                    </m:r>
                    <m:r>
                      <a:rPr lang="en-GB" i="1" dirty="0">
                        <a:latin typeface="Cambria Math" panose="02040503050406030204" pitchFamily="18" charset="0"/>
                      </a:rPr>
                      <m:t>, … </m:t>
                    </m:r>
                    <m:r>
                      <a:rPr lang="en-GB" i="1" dirty="0">
                        <a:latin typeface="Cambria Math" panose="02040503050406030204" pitchFamily="18" charset="0"/>
                      </a:rPr>
                      <m:t>𝑥𝑛</m:t>
                    </m:r>
                    <m:r>
                      <a:rPr lang="en-GB" i="1" dirty="0">
                        <a:latin typeface="Cambria Math" panose="02040503050406030204" pitchFamily="18" charset="0"/>
                      </a:rPr>
                      <m:t>)</m:t>
                    </m:r>
                  </m:oMath>
                </a14:m>
                <a:r>
                  <a:rPr lang="en-GB" dirty="0"/>
                  <a:t>, </a:t>
                </a:r>
                <a14:m>
                  <m:oMath xmlns:m="http://schemas.openxmlformats.org/officeDocument/2006/math">
                    <m:r>
                      <a:rPr lang="en-GB" i="1" dirty="0" smtClean="0">
                        <a:latin typeface="Cambria Math" panose="02040503050406030204" pitchFamily="18" charset="0"/>
                      </a:rPr>
                      <m:t>𝑥</m:t>
                    </m:r>
                    <m:r>
                      <a:rPr lang="en-GB" i="1" baseline="-25000" dirty="0">
                        <a:latin typeface="Cambria Math" panose="02040503050406030204" pitchFamily="18" charset="0"/>
                      </a:rPr>
                      <m:t>2</m:t>
                    </m:r>
                    <m:r>
                      <a:rPr lang="en-GB" i="1" dirty="0">
                        <a:latin typeface="Cambria Math" panose="02040503050406030204" pitchFamily="18" charset="0"/>
                      </a:rPr>
                      <m:t> – </m:t>
                    </m:r>
                    <m:r>
                      <a:rPr lang="en-GB" i="1" dirty="0">
                        <a:latin typeface="Cambria Math" panose="02040503050406030204" pitchFamily="18" charset="0"/>
                      </a:rPr>
                      <m:t>𝑥</m:t>
                    </m:r>
                    <m:r>
                      <a:rPr lang="en-GB" i="1" baseline="-25000" dirty="0">
                        <a:latin typeface="Cambria Math" panose="02040503050406030204" pitchFamily="18" charset="0"/>
                      </a:rPr>
                      <m:t>1</m:t>
                    </m:r>
                  </m:oMath>
                </a14:m>
                <a:r>
                  <a:rPr lang="en-GB" dirty="0"/>
                  <a:t>, …)</a:t>
                </a:r>
              </a:p>
              <a:p>
                <a:pPr marL="342900" indent="-342900"/>
                <a:r>
                  <a:rPr lang="en-GB" dirty="0"/>
                  <a:t>The whole process is domain dependent</a:t>
                </a:r>
              </a:p>
            </p:txBody>
          </p:sp>
        </mc:Choice>
        <mc:Fallback xmlns="">
          <p:sp>
            <p:nvSpPr>
              <p:cNvPr id="3" name="Content Placeholder 2">
                <a:extLst>
                  <a:ext uri="{FF2B5EF4-FFF2-40B4-BE49-F238E27FC236}">
                    <a16:creationId xmlns:a16="http://schemas.microsoft.com/office/drawing/2014/main" id="{5EA670DF-4B5F-403A-9C62-7EB752366A15}"/>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91" t="-212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30CF8122-6A18-48EC-BF10-BEE53572B1B6}"/>
              </a:ext>
            </a:extLst>
          </p:cNvPr>
          <p:cNvPicPr>
            <a:picLocks noChangeAspect="1"/>
          </p:cNvPicPr>
          <p:nvPr/>
        </p:nvPicPr>
        <p:blipFill>
          <a:blip r:embed="rId3"/>
          <a:stretch>
            <a:fillRect/>
          </a:stretch>
        </p:blipFill>
        <p:spPr>
          <a:xfrm>
            <a:off x="6030410" y="881760"/>
            <a:ext cx="2753590" cy="1356803"/>
          </a:xfrm>
          <a:prstGeom prst="rect">
            <a:avLst/>
          </a:prstGeom>
          <a:ln>
            <a:solidFill>
              <a:schemeClr val="bg1">
                <a:lumMod val="65000"/>
              </a:schemeClr>
            </a:solidFill>
          </a:ln>
        </p:spPr>
      </p:pic>
      <p:sp>
        <p:nvSpPr>
          <p:cNvPr id="7"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512370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Construct Data: Assure Impartiality</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69</a:t>
            </a:fld>
            <a:endParaRPr lang="de-DE" dirty="0"/>
          </a:p>
        </p:txBody>
      </p:sp>
      <mc:AlternateContent xmlns:mc="http://schemas.openxmlformats.org/markup-compatibility/2006" xmlns:a14="http://schemas.microsoft.com/office/drawing/2010/main">
        <mc:Choice Requires="a14">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899999"/>
                <a:ext cx="8378825" cy="4284000"/>
              </a:xfrm>
            </p:spPr>
            <p:txBody>
              <a:bodyPr bIns="0"/>
              <a:lstStyle/>
              <a:p>
                <a:r>
                  <a:rPr lang="de-DE" dirty="0" smtClean="0">
                    <a:solidFill>
                      <a:schemeClr val="tx1">
                        <a:lumMod val="75000"/>
                      </a:schemeClr>
                    </a:solidFill>
                  </a:rPr>
                  <a:t>Some measures (e.g. Information gain) tend to prefere attributes with a large number of values. This can lead to overfitting</a:t>
                </a:r>
              </a:p>
              <a:p>
                <a:r>
                  <a:rPr lang="de-DE" sz="1600" dirty="0">
                    <a:solidFill>
                      <a:schemeClr val="tx1">
                        <a:lumMod val="75000"/>
                      </a:schemeClr>
                    </a:solidFill>
                  </a:rPr>
                  <a:t>Reduce granularity of the data (e.g. ZIP code reduced to regional info)</a:t>
                </a:r>
              </a:p>
              <a:p>
                <a:endParaRPr lang="de-DE" dirty="0">
                  <a:solidFill>
                    <a:schemeClr val="tx1">
                      <a:lumMod val="75000"/>
                    </a:schemeClr>
                  </a:solidFill>
                </a:endParaRPr>
              </a:p>
              <a:p>
                <a:r>
                  <a:rPr lang="de-DE" dirty="0">
                    <a:solidFill>
                      <a:schemeClr val="tx1">
                        <a:lumMod val="75000"/>
                      </a:schemeClr>
                    </a:solidFill>
                  </a:rPr>
                  <a:t>Typical assumption: some variables obey a certain distribution (e.g. Gaussian)</a:t>
                </a:r>
              </a:p>
              <a:p>
                <a:r>
                  <a:rPr lang="de-DE" sz="1600" dirty="0">
                    <a:solidFill>
                      <a:schemeClr val="tx1">
                        <a:lumMod val="75000"/>
                      </a:schemeClr>
                    </a:solidFill>
                  </a:rPr>
                  <a:t>Transform the data to better approximate the distribution using the </a:t>
                </a:r>
                <a:r>
                  <a:rPr lang="de-DE" sz="1600" b="1" dirty="0">
                    <a:solidFill>
                      <a:schemeClr val="tx1">
                        <a:lumMod val="75000"/>
                      </a:schemeClr>
                    </a:solidFill>
                  </a:rPr>
                  <a:t>power transform</a:t>
                </a:r>
              </a:p>
              <a:p>
                <a:endParaRPr lang="de-DE" dirty="0">
                  <a:solidFill>
                    <a:schemeClr val="tx1">
                      <a:lumMod val="75000"/>
                    </a:schemeClr>
                  </a:solidFill>
                </a:endParaRPr>
              </a:p>
              <a:p>
                <a:pPr marL="6350" indent="0">
                  <a:spcAft>
                    <a:spcPts val="600"/>
                  </a:spcAft>
                  <a:buNone/>
                </a:pPr>
                <a14:m>
                  <m:oMathPara xmlns:m="http://schemas.openxmlformats.org/officeDocument/2006/math">
                    <m:oMathParaPr>
                      <m:jc m:val="centerGroup"/>
                    </m:oMathParaPr>
                    <m:oMath xmlns:m="http://schemas.openxmlformats.org/officeDocument/2006/math">
                      <m:r>
                        <a:rPr lang="en-GB" b="0" i="1" smtClean="0">
                          <a:solidFill>
                            <a:schemeClr val="tx1">
                              <a:lumMod val="75000"/>
                            </a:schemeClr>
                          </a:solidFill>
                          <a:latin typeface="Cambria Math" panose="02040503050406030204" pitchFamily="18" charset="0"/>
                          <a:ea typeface="Cambria Math" panose="02040503050406030204" pitchFamily="18" charset="0"/>
                        </a:rPr>
                        <m:t>𝑦</m:t>
                      </m:r>
                      <m:r>
                        <a:rPr lang="en-DE" i="1">
                          <a:solidFill>
                            <a:schemeClr val="tx1">
                              <a:lumMod val="75000"/>
                            </a:schemeClr>
                          </a:solidFill>
                          <a:latin typeface="Cambria Math" panose="02040503050406030204" pitchFamily="18" charset="0"/>
                          <a:ea typeface="Cambria Math" panose="02040503050406030204" pitchFamily="18" charset="0"/>
                        </a:rPr>
                        <m:t>⟼</m:t>
                      </m:r>
                      <m:d>
                        <m:dPr>
                          <m:begChr m:val="{"/>
                          <m:endChr m:val=""/>
                          <m:ctrlPr>
                            <a:rPr lang="en-DE" i="1" smtClean="0">
                              <a:solidFill>
                                <a:schemeClr val="tx1">
                                  <a:lumMod val="75000"/>
                                </a:schemeClr>
                              </a:solidFill>
                              <a:latin typeface="Cambria Math" panose="02040503050406030204" pitchFamily="18" charset="0"/>
                              <a:ea typeface="Cambria Math" panose="02040503050406030204" pitchFamily="18" charset="0"/>
                            </a:rPr>
                          </m:ctrlPr>
                        </m:dPr>
                        <m:e>
                          <m:eqArr>
                            <m:eqArrPr>
                              <m:ctrlPr>
                                <a:rPr lang="en-DE" i="1" smtClean="0">
                                  <a:solidFill>
                                    <a:schemeClr val="tx1">
                                      <a:lumMod val="75000"/>
                                    </a:schemeClr>
                                  </a:solidFill>
                                  <a:latin typeface="Cambria Math" panose="02040503050406030204" pitchFamily="18" charset="0"/>
                                  <a:ea typeface="Cambria Math" panose="02040503050406030204" pitchFamily="18" charset="0"/>
                                </a:rPr>
                              </m:ctrlPr>
                            </m:eqArrPr>
                            <m:e>
                              <m:f>
                                <m:fPr>
                                  <m:ctrlPr>
                                    <a:rPr lang="en-DE" i="1" smtClean="0">
                                      <a:solidFill>
                                        <a:schemeClr val="tx1">
                                          <a:lumMod val="75000"/>
                                        </a:schemeClr>
                                      </a:solidFill>
                                      <a:latin typeface="Cambria Math" panose="02040503050406030204" pitchFamily="18" charset="0"/>
                                      <a:ea typeface="Cambria Math" panose="02040503050406030204" pitchFamily="18" charset="0"/>
                                    </a:rPr>
                                  </m:ctrlPr>
                                </m:fPr>
                                <m:num>
                                  <m:sSup>
                                    <m:sSupPr>
                                      <m:ctrlPr>
                                        <a:rPr lang="en-GB" b="0" i="1" smtClean="0">
                                          <a:solidFill>
                                            <a:schemeClr val="tx1">
                                              <a:lumMod val="75000"/>
                                            </a:schemeClr>
                                          </a:solidFill>
                                          <a:latin typeface="Cambria Math" panose="02040503050406030204" pitchFamily="18" charset="0"/>
                                          <a:ea typeface="Cambria Math" panose="02040503050406030204" pitchFamily="18" charset="0"/>
                                        </a:rPr>
                                      </m:ctrlPr>
                                    </m:sSupPr>
                                    <m:e>
                                      <m:r>
                                        <a:rPr lang="en-GB" b="0" i="1" smtClean="0">
                                          <a:solidFill>
                                            <a:schemeClr val="tx1">
                                              <a:lumMod val="75000"/>
                                            </a:schemeClr>
                                          </a:solidFill>
                                          <a:latin typeface="Cambria Math" panose="02040503050406030204" pitchFamily="18" charset="0"/>
                                          <a:ea typeface="Cambria Math" panose="02040503050406030204" pitchFamily="18" charset="0"/>
                                        </a:rPr>
                                        <m:t>𝑦</m:t>
                                      </m:r>
                                    </m:e>
                                    <m:sup>
                                      <m:r>
                                        <a:rPr lang="en-DE" b="0" i="1" smtClean="0">
                                          <a:solidFill>
                                            <a:schemeClr val="tx1">
                                              <a:lumMod val="75000"/>
                                            </a:schemeClr>
                                          </a:solidFill>
                                          <a:latin typeface="Cambria Math" panose="02040503050406030204" pitchFamily="18" charset="0"/>
                                          <a:ea typeface="Cambria Math" panose="02040503050406030204" pitchFamily="18" charset="0"/>
                                        </a:rPr>
                                        <m:t>𝜆</m:t>
                                      </m:r>
                                    </m:sup>
                                  </m:sSup>
                                  <m:r>
                                    <a:rPr lang="en-GB" b="0" i="1" smtClean="0">
                                      <a:solidFill>
                                        <a:schemeClr val="tx1">
                                          <a:lumMod val="75000"/>
                                        </a:schemeClr>
                                      </a:solidFill>
                                      <a:latin typeface="Cambria Math" panose="02040503050406030204" pitchFamily="18" charset="0"/>
                                      <a:ea typeface="Cambria Math" panose="02040503050406030204" pitchFamily="18" charset="0"/>
                                    </a:rPr>
                                    <m:t>−1</m:t>
                                  </m:r>
                                </m:num>
                                <m:den>
                                  <m:r>
                                    <a:rPr lang="en-GB" b="0" i="1" smtClean="0">
                                      <a:solidFill>
                                        <a:schemeClr val="tx1">
                                          <a:lumMod val="75000"/>
                                        </a:schemeClr>
                                      </a:solidFill>
                                      <a:latin typeface="Cambria Math" panose="02040503050406030204" pitchFamily="18" charset="0"/>
                                      <a:ea typeface="Cambria Math" panose="02040503050406030204" pitchFamily="18" charset="0"/>
                                    </a:rPr>
                                    <m:t>𝜆</m:t>
                                  </m:r>
                                  <m:sSup>
                                    <m:sSupPr>
                                      <m:ctrlPr>
                                        <a:rPr lang="en-GB" b="0" i="1" smtClean="0">
                                          <a:solidFill>
                                            <a:schemeClr val="tx1">
                                              <a:lumMod val="75000"/>
                                            </a:schemeClr>
                                          </a:solidFill>
                                          <a:latin typeface="Cambria Math" panose="02040503050406030204" pitchFamily="18" charset="0"/>
                                          <a:ea typeface="Cambria Math" panose="02040503050406030204" pitchFamily="18" charset="0"/>
                                        </a:rPr>
                                      </m:ctrlPr>
                                    </m:sSupPr>
                                    <m:e>
                                      <m:bar>
                                        <m:barPr>
                                          <m:pos m:val="top"/>
                                          <m:ctrlPr>
                                            <a:rPr lang="en-DE" b="0" i="1" smtClean="0">
                                              <a:solidFill>
                                                <a:schemeClr val="tx1">
                                                  <a:lumMod val="75000"/>
                                                </a:schemeClr>
                                              </a:solidFill>
                                              <a:latin typeface="Cambria Math" panose="02040503050406030204" pitchFamily="18" charset="0"/>
                                              <a:ea typeface="Cambria Math" panose="02040503050406030204" pitchFamily="18" charset="0"/>
                                            </a:rPr>
                                          </m:ctrlPr>
                                        </m:barPr>
                                        <m:e>
                                          <m:r>
                                            <a:rPr lang="en-GB" b="0" i="1" smtClean="0">
                                              <a:solidFill>
                                                <a:schemeClr val="tx1">
                                                  <a:lumMod val="75000"/>
                                                </a:schemeClr>
                                              </a:solidFill>
                                              <a:latin typeface="Cambria Math" panose="02040503050406030204" pitchFamily="18" charset="0"/>
                                              <a:ea typeface="Cambria Math" panose="02040503050406030204" pitchFamily="18" charset="0"/>
                                            </a:rPr>
                                            <m:t>𝑦</m:t>
                                          </m:r>
                                        </m:e>
                                      </m:bar>
                                    </m:e>
                                    <m:sup>
                                      <m:r>
                                        <a:rPr lang="en-GB" b="0" i="1" smtClean="0">
                                          <a:solidFill>
                                            <a:schemeClr val="tx1">
                                              <a:lumMod val="75000"/>
                                            </a:schemeClr>
                                          </a:solidFill>
                                          <a:latin typeface="Cambria Math" panose="02040503050406030204" pitchFamily="18" charset="0"/>
                                          <a:ea typeface="Cambria Math" panose="02040503050406030204" pitchFamily="18" charset="0"/>
                                        </a:rPr>
                                        <m:t>(</m:t>
                                      </m:r>
                                      <m:r>
                                        <a:rPr lang="en-GB" b="0" i="1" smtClean="0">
                                          <a:solidFill>
                                            <a:schemeClr val="tx1">
                                              <a:lumMod val="75000"/>
                                            </a:schemeClr>
                                          </a:solidFill>
                                          <a:latin typeface="Cambria Math" panose="02040503050406030204" pitchFamily="18" charset="0"/>
                                          <a:ea typeface="Cambria Math" panose="02040503050406030204" pitchFamily="18" charset="0"/>
                                        </a:rPr>
                                        <m:t>𝜆</m:t>
                                      </m:r>
                                      <m:r>
                                        <a:rPr lang="en-GB" b="0" i="1" smtClean="0">
                                          <a:solidFill>
                                            <a:schemeClr val="tx1">
                                              <a:lumMod val="75000"/>
                                            </a:schemeClr>
                                          </a:solidFill>
                                          <a:latin typeface="Cambria Math" panose="02040503050406030204" pitchFamily="18" charset="0"/>
                                          <a:ea typeface="Cambria Math" panose="02040503050406030204" pitchFamily="18" charset="0"/>
                                        </a:rPr>
                                        <m:t>−1)</m:t>
                                      </m:r>
                                    </m:sup>
                                  </m:sSup>
                                </m:den>
                              </m:f>
                              <m:r>
                                <a:rPr lang="en-GB" b="0" i="1" smtClean="0">
                                  <a:solidFill>
                                    <a:schemeClr val="tx1">
                                      <a:lumMod val="75000"/>
                                    </a:schemeClr>
                                  </a:solidFill>
                                  <a:latin typeface="Cambria Math" panose="02040503050406030204" pitchFamily="18" charset="0"/>
                                  <a:ea typeface="Cambria Math" panose="02040503050406030204" pitchFamily="18" charset="0"/>
                                </a:rPr>
                                <m:t>   </m:t>
                              </m:r>
                              <m:r>
                                <a:rPr lang="en-GB" b="0" i="1" smtClean="0">
                                  <a:solidFill>
                                    <a:schemeClr val="tx1">
                                      <a:lumMod val="75000"/>
                                    </a:schemeClr>
                                  </a:solidFill>
                                  <a:latin typeface="Cambria Math" panose="02040503050406030204" pitchFamily="18" charset="0"/>
                                  <a:ea typeface="Cambria Math" panose="02040503050406030204" pitchFamily="18" charset="0"/>
                                </a:rPr>
                                <m:t>𝑖𝑓</m:t>
                              </m:r>
                              <m:r>
                                <a:rPr lang="en-GB" b="0" i="1" smtClean="0">
                                  <a:solidFill>
                                    <a:schemeClr val="tx1">
                                      <a:lumMod val="75000"/>
                                    </a:schemeClr>
                                  </a:solidFill>
                                  <a:latin typeface="Cambria Math" panose="02040503050406030204" pitchFamily="18" charset="0"/>
                                  <a:ea typeface="Cambria Math" panose="02040503050406030204" pitchFamily="18" charset="0"/>
                                </a:rPr>
                                <m:t> </m:t>
                              </m:r>
                              <m:r>
                                <a:rPr lang="en-GB" b="0" i="1" smtClean="0">
                                  <a:solidFill>
                                    <a:schemeClr val="tx1">
                                      <a:lumMod val="75000"/>
                                    </a:schemeClr>
                                  </a:solidFill>
                                  <a:latin typeface="Cambria Math" panose="02040503050406030204" pitchFamily="18" charset="0"/>
                                  <a:ea typeface="Cambria Math" panose="02040503050406030204" pitchFamily="18" charset="0"/>
                                </a:rPr>
                                <m:t>𝜆</m:t>
                              </m:r>
                              <m:r>
                                <a:rPr lang="en-DE" b="0" i="1" smtClean="0">
                                  <a:solidFill>
                                    <a:schemeClr val="tx1">
                                      <a:lumMod val="75000"/>
                                    </a:schemeClr>
                                  </a:solidFill>
                                  <a:latin typeface="Cambria Math" panose="02040503050406030204" pitchFamily="18" charset="0"/>
                                  <a:ea typeface="Cambria Math" panose="02040503050406030204" pitchFamily="18" charset="0"/>
                                </a:rPr>
                                <m:t>≠</m:t>
                              </m:r>
                              <m:r>
                                <a:rPr lang="en-GB" b="0" i="1" smtClean="0">
                                  <a:solidFill>
                                    <a:schemeClr val="tx1">
                                      <a:lumMod val="75000"/>
                                    </a:schemeClr>
                                  </a:solidFill>
                                  <a:latin typeface="Cambria Math" panose="02040503050406030204" pitchFamily="18" charset="0"/>
                                  <a:ea typeface="Cambria Math" panose="02040503050406030204" pitchFamily="18" charset="0"/>
                                </a:rPr>
                                <m:t>0</m:t>
                              </m:r>
                            </m:e>
                            <m:e>
                              <m:bar>
                                <m:barPr>
                                  <m:pos m:val="top"/>
                                  <m:ctrlPr>
                                    <a:rPr lang="en-DE" i="1" smtClean="0">
                                      <a:solidFill>
                                        <a:schemeClr val="tx1">
                                          <a:lumMod val="75000"/>
                                        </a:schemeClr>
                                      </a:solidFill>
                                      <a:latin typeface="Cambria Math" panose="02040503050406030204" pitchFamily="18" charset="0"/>
                                      <a:ea typeface="Cambria Math" panose="02040503050406030204" pitchFamily="18" charset="0"/>
                                    </a:rPr>
                                  </m:ctrlPr>
                                </m:barPr>
                                <m:e>
                                  <m:r>
                                    <a:rPr lang="en-GB" b="0" i="1" smtClean="0">
                                      <a:solidFill>
                                        <a:schemeClr val="tx1">
                                          <a:lumMod val="75000"/>
                                        </a:schemeClr>
                                      </a:solidFill>
                                      <a:latin typeface="Cambria Math" panose="02040503050406030204" pitchFamily="18" charset="0"/>
                                      <a:ea typeface="Cambria Math" panose="02040503050406030204" pitchFamily="18" charset="0"/>
                                    </a:rPr>
                                    <m:t>𝑦</m:t>
                                  </m:r>
                                </m:e>
                              </m:bar>
                              <m:func>
                                <m:funcPr>
                                  <m:ctrlPr>
                                    <a:rPr lang="en-GB" b="0" i="1" smtClean="0">
                                      <a:solidFill>
                                        <a:schemeClr val="tx1">
                                          <a:lumMod val="75000"/>
                                        </a:schemeClr>
                                      </a:solidFill>
                                      <a:latin typeface="Cambria Math" panose="02040503050406030204" pitchFamily="18" charset="0"/>
                                      <a:ea typeface="Cambria Math" panose="02040503050406030204" pitchFamily="18" charset="0"/>
                                    </a:rPr>
                                  </m:ctrlPr>
                                </m:funcPr>
                                <m:fName>
                                  <m:r>
                                    <m:rPr>
                                      <m:sty m:val="p"/>
                                    </m:rPr>
                                    <a:rPr lang="en-GB" b="0" i="0" smtClean="0">
                                      <a:solidFill>
                                        <a:schemeClr val="tx1">
                                          <a:lumMod val="75000"/>
                                        </a:schemeClr>
                                      </a:solidFill>
                                      <a:latin typeface="Cambria Math" panose="02040503050406030204" pitchFamily="18" charset="0"/>
                                      <a:ea typeface="Cambria Math" panose="02040503050406030204" pitchFamily="18" charset="0"/>
                                    </a:rPr>
                                    <m:t>log</m:t>
                                  </m:r>
                                </m:fName>
                                <m:e>
                                  <m:r>
                                    <a:rPr lang="en-GB" b="0" i="1" smtClean="0">
                                      <a:solidFill>
                                        <a:schemeClr val="tx1">
                                          <a:lumMod val="75000"/>
                                        </a:schemeClr>
                                      </a:solidFill>
                                      <a:latin typeface="Cambria Math" panose="02040503050406030204" pitchFamily="18" charset="0"/>
                                      <a:ea typeface="Cambria Math" panose="02040503050406030204" pitchFamily="18" charset="0"/>
                                    </a:rPr>
                                    <m:t>𝑦</m:t>
                                  </m:r>
                                  <m:r>
                                    <a:rPr lang="en-GB" b="0" i="1" smtClean="0">
                                      <a:solidFill>
                                        <a:schemeClr val="tx1">
                                          <a:lumMod val="75000"/>
                                        </a:schemeClr>
                                      </a:solidFill>
                                      <a:latin typeface="Cambria Math" panose="02040503050406030204" pitchFamily="18" charset="0"/>
                                      <a:ea typeface="Cambria Math" panose="02040503050406030204" pitchFamily="18" charset="0"/>
                                    </a:rPr>
                                    <m:t>    </m:t>
                                  </m:r>
                                  <m:r>
                                    <a:rPr lang="en-GB" b="0" i="1" smtClean="0">
                                      <a:solidFill>
                                        <a:schemeClr val="tx1">
                                          <a:lumMod val="75000"/>
                                        </a:schemeClr>
                                      </a:solidFill>
                                      <a:latin typeface="Cambria Math" panose="02040503050406030204" pitchFamily="18" charset="0"/>
                                      <a:ea typeface="Cambria Math" panose="02040503050406030204" pitchFamily="18" charset="0"/>
                                    </a:rPr>
                                    <m:t>𝑖𝑓</m:t>
                                  </m:r>
                                  <m:r>
                                    <a:rPr lang="en-GB" b="0" i="1" smtClean="0">
                                      <a:solidFill>
                                        <a:schemeClr val="tx1">
                                          <a:lumMod val="75000"/>
                                        </a:schemeClr>
                                      </a:solidFill>
                                      <a:latin typeface="Cambria Math" panose="02040503050406030204" pitchFamily="18" charset="0"/>
                                      <a:ea typeface="Cambria Math" panose="02040503050406030204" pitchFamily="18" charset="0"/>
                                    </a:rPr>
                                    <m:t> </m:t>
                                  </m:r>
                                  <m:r>
                                    <a:rPr lang="en-GB" b="0" i="1" smtClean="0">
                                      <a:solidFill>
                                        <a:schemeClr val="tx1">
                                          <a:lumMod val="75000"/>
                                        </a:schemeClr>
                                      </a:solidFill>
                                      <a:latin typeface="Cambria Math" panose="02040503050406030204" pitchFamily="18" charset="0"/>
                                      <a:ea typeface="Cambria Math" panose="02040503050406030204" pitchFamily="18" charset="0"/>
                                    </a:rPr>
                                    <m:t>𝜆</m:t>
                                  </m:r>
                                  <m:r>
                                    <a:rPr lang="en-GB" b="0" i="1" smtClean="0">
                                      <a:solidFill>
                                        <a:schemeClr val="tx1">
                                          <a:lumMod val="75000"/>
                                        </a:schemeClr>
                                      </a:solidFill>
                                      <a:latin typeface="Cambria Math" panose="02040503050406030204" pitchFamily="18" charset="0"/>
                                      <a:ea typeface="Cambria Math" panose="02040503050406030204" pitchFamily="18" charset="0"/>
                                    </a:rPr>
                                    <m:t>=0</m:t>
                                  </m:r>
                                </m:e>
                              </m:func>
                            </m:e>
                          </m:eqArr>
                        </m:e>
                      </m:d>
                    </m:oMath>
                  </m:oMathPara>
                </a14:m>
                <a:endParaRPr lang="de-DE" dirty="0">
                  <a:solidFill>
                    <a:schemeClr val="tx1">
                      <a:lumMod val="75000"/>
                    </a:schemeClr>
                  </a:solidFill>
                </a:endParaRPr>
              </a:p>
            </p:txBody>
          </p:sp>
        </mc:Choice>
        <mc:Fallback xmlns="">
          <p:sp>
            <p:nvSpPr>
              <p:cNvPr id="4" name="Textplatzhalter 3">
                <a:extLst>
                  <a:ext uri="{FF2B5EF4-FFF2-40B4-BE49-F238E27FC236}">
                    <a16:creationId xmlns:a16="http://schemas.microsoft.com/office/drawing/2014/main" id="{3AD08A6C-DCF9-6F49-A80A-91206B1C91E4}"/>
                  </a:ext>
                </a:extLst>
              </p:cNvPr>
              <p:cNvSpPr>
                <a:spLocks noGrp="1" noRot="1" noChangeAspect="1" noMove="1" noResize="1" noEditPoints="1" noAdjustHandles="1" noChangeArrowheads="1" noChangeShapeType="1" noTextEdit="1"/>
              </p:cNvSpPr>
              <p:nvPr>
                <p:ph type="body" sz="quarter" idx="14"/>
              </p:nvPr>
            </p:nvSpPr>
            <p:spPr>
              <a:xfrm>
                <a:off x="360000" y="899999"/>
                <a:ext cx="8378825" cy="4284000"/>
              </a:xfrm>
              <a:blipFill>
                <a:blip r:embed="rId2"/>
                <a:stretch>
                  <a:fillRect l="-1818" t="-2137" r="-873"/>
                </a:stretch>
              </a:blipFill>
            </p:spPr>
            <p:txBody>
              <a:bodyPr/>
              <a:lstStyle/>
              <a:p>
                <a:r>
                  <a:rPr lang="en-US">
                    <a:noFill/>
                  </a:rPr>
                  <a:t> </a:t>
                </a:r>
              </a:p>
            </p:txBody>
          </p:sp>
        </mc:Fallback>
      </mc:AlternateContent>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88228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E019F2B6-312B-AF4A-BA9A-324D52214F97}"/>
              </a:ext>
            </a:extLst>
          </p:cNvPr>
          <p:cNvSpPr>
            <a:spLocks noGrp="1"/>
          </p:cNvSpPr>
          <p:nvPr>
            <p:ph type="sldNum" sz="quarter" idx="15"/>
          </p:nvPr>
        </p:nvSpPr>
        <p:spPr/>
        <p:txBody>
          <a:bodyPr/>
          <a:lstStyle/>
          <a:p>
            <a:fld id="{15C29056-5AFA-7949-831A-3EC086771171}" type="slidenum">
              <a:rPr lang="de-DE" smtClean="0"/>
              <a:pPr/>
              <a:t>7</a:t>
            </a:fld>
            <a:endParaRPr lang="de-DE" dirty="0"/>
          </a:p>
        </p:txBody>
      </p:sp>
      <p:sp>
        <p:nvSpPr>
          <p:cNvPr id="3" name="Titel 2">
            <a:extLst>
              <a:ext uri="{FF2B5EF4-FFF2-40B4-BE49-F238E27FC236}">
                <a16:creationId xmlns:a16="http://schemas.microsoft.com/office/drawing/2014/main" id="{323A48D1-9964-F94B-BE4C-EFFC367E1DE8}"/>
              </a:ext>
            </a:extLst>
          </p:cNvPr>
          <p:cNvSpPr>
            <a:spLocks noGrp="1"/>
          </p:cNvSpPr>
          <p:nvPr>
            <p:ph type="title"/>
          </p:nvPr>
        </p:nvSpPr>
        <p:spPr/>
        <p:txBody>
          <a:bodyPr/>
          <a:lstStyle/>
          <a:p>
            <a:r>
              <a:rPr lang="de-DE" dirty="0"/>
              <a:t>Data Understanding vs Data Preparation</a:t>
            </a:r>
          </a:p>
        </p:txBody>
      </p:sp>
      <p:sp>
        <p:nvSpPr>
          <p:cNvPr id="4" name="Textplatzhalter 3">
            <a:extLst>
              <a:ext uri="{FF2B5EF4-FFF2-40B4-BE49-F238E27FC236}">
                <a16:creationId xmlns:a16="http://schemas.microsoft.com/office/drawing/2014/main" id="{7464CE84-4993-AF4D-964D-B07653C594DD}"/>
              </a:ext>
            </a:extLst>
          </p:cNvPr>
          <p:cNvSpPr>
            <a:spLocks noGrp="1"/>
          </p:cNvSpPr>
          <p:nvPr>
            <p:ph type="body" sz="quarter" idx="17"/>
          </p:nvPr>
        </p:nvSpPr>
        <p:spPr/>
        <p:txBody>
          <a:bodyPr/>
          <a:lstStyle/>
          <a:p>
            <a:pPr marL="6350" indent="0" algn="ctr">
              <a:buNone/>
            </a:pPr>
            <a:r>
              <a:rPr lang="en-US" b="1" dirty="0"/>
              <a:t>Data understanding</a:t>
            </a:r>
          </a:p>
          <a:p>
            <a:endParaRPr lang="en-US" dirty="0"/>
          </a:p>
          <a:p>
            <a:r>
              <a:rPr lang="en-US" dirty="0"/>
              <a:t>Provides general information about the data, such as</a:t>
            </a:r>
          </a:p>
          <a:p>
            <a:pPr lvl="1"/>
            <a:r>
              <a:rPr lang="en-US" dirty="0"/>
              <a:t>the existence and partly also about the character of missing values,</a:t>
            </a:r>
          </a:p>
          <a:p>
            <a:pPr lvl="1"/>
            <a:r>
              <a:rPr lang="en-US" dirty="0"/>
              <a:t>outliers,</a:t>
            </a:r>
          </a:p>
          <a:p>
            <a:pPr lvl="1"/>
            <a:r>
              <a:rPr lang="en-US" dirty="0"/>
              <a:t>the characteristics of attributes</a:t>
            </a:r>
          </a:p>
          <a:p>
            <a:pPr lvl="1"/>
            <a:r>
              <a:rPr lang="en-US" dirty="0"/>
              <a:t>dependencies between attributes</a:t>
            </a:r>
            <a:endParaRPr lang="de-DE" dirty="0"/>
          </a:p>
        </p:txBody>
      </p:sp>
      <p:sp>
        <p:nvSpPr>
          <p:cNvPr id="5" name="Textplatzhalter 4">
            <a:extLst>
              <a:ext uri="{FF2B5EF4-FFF2-40B4-BE49-F238E27FC236}">
                <a16:creationId xmlns:a16="http://schemas.microsoft.com/office/drawing/2014/main" id="{F74A8355-D587-1045-BB04-4A951BE2565C}"/>
              </a:ext>
            </a:extLst>
          </p:cNvPr>
          <p:cNvSpPr>
            <a:spLocks noGrp="1"/>
          </p:cNvSpPr>
          <p:nvPr>
            <p:ph type="body" sz="quarter" idx="18"/>
          </p:nvPr>
        </p:nvSpPr>
        <p:spPr/>
        <p:txBody>
          <a:bodyPr/>
          <a:lstStyle/>
          <a:p>
            <a:pPr marL="6350" indent="0" algn="ctr">
              <a:buNone/>
            </a:pPr>
            <a:r>
              <a:rPr lang="en-US" b="1" dirty="0"/>
              <a:t>Data preparation </a:t>
            </a:r>
          </a:p>
          <a:p>
            <a:endParaRPr lang="en-US" dirty="0"/>
          </a:p>
          <a:p>
            <a:r>
              <a:rPr lang="en-US" dirty="0"/>
              <a:t>Uses information from the data understanding process to</a:t>
            </a:r>
          </a:p>
          <a:p>
            <a:pPr lvl="1"/>
            <a:r>
              <a:rPr lang="en-US" dirty="0"/>
              <a:t>select attributes,</a:t>
            </a:r>
          </a:p>
          <a:p>
            <a:pPr lvl="1"/>
            <a:r>
              <a:rPr lang="en-US" dirty="0"/>
              <a:t>reduce the dimensionality of the data set,</a:t>
            </a:r>
          </a:p>
          <a:p>
            <a:pPr lvl="1"/>
            <a:r>
              <a:rPr lang="en-US" dirty="0"/>
              <a:t>select records,</a:t>
            </a:r>
          </a:p>
          <a:p>
            <a:pPr lvl="1"/>
            <a:r>
              <a:rPr lang="en-US" dirty="0"/>
              <a:t>(try to) handle missing values,</a:t>
            </a:r>
          </a:p>
          <a:p>
            <a:pPr lvl="1"/>
            <a:r>
              <a:rPr lang="en-US" dirty="0"/>
              <a:t>(try to) handle outliers,</a:t>
            </a:r>
          </a:p>
          <a:p>
            <a:pPr lvl="1"/>
            <a:r>
              <a:rPr lang="en-US" dirty="0"/>
              <a:t>integrate, unify and transform data</a:t>
            </a:r>
          </a:p>
          <a:p>
            <a:pPr lvl="1"/>
            <a:r>
              <a:rPr lang="en-US" dirty="0"/>
              <a:t>improve data quality.</a:t>
            </a:r>
            <a:endParaRPr lang="de-DE" dirty="0"/>
          </a:p>
        </p:txBody>
      </p:sp>
      <p:sp>
        <p:nvSpPr>
          <p:cNvPr id="6"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771772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Construct Data: Maximize efficiency</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70</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b="1" dirty="0"/>
              <a:t>Derived features </a:t>
            </a:r>
            <a:r>
              <a:rPr lang="de-DE" dirty="0"/>
              <a:t>(e.g. Average speed from travel time and travel distance)</a:t>
            </a:r>
          </a:p>
          <a:p>
            <a:r>
              <a:rPr lang="de-DE" b="1" dirty="0"/>
              <a:t>Change the baseline </a:t>
            </a:r>
            <a:r>
              <a:rPr lang="de-DE" dirty="0"/>
              <a:t>(e.g. Define income „per household“ instead of „income per head“)</a:t>
            </a:r>
          </a:p>
          <a:p>
            <a:r>
              <a:rPr lang="de-DE" b="1" dirty="0"/>
              <a:t>Grouping</a:t>
            </a:r>
            <a:r>
              <a:rPr lang="de-DE" dirty="0"/>
              <a:t>: add the attribute „</a:t>
            </a:r>
            <a:r>
              <a:rPr lang="de-DE" i="1" dirty="0"/>
              <a:t>group label</a:t>
            </a:r>
            <a:r>
              <a:rPr lang="de-DE" dirty="0"/>
              <a:t>“ after clustering analysis</a:t>
            </a:r>
          </a:p>
          <a:p>
            <a:r>
              <a:rPr lang="de-DE" b="1" dirty="0"/>
              <a:t>Hyperplanes</a:t>
            </a:r>
            <a:r>
              <a:rPr lang="de-DE" dirty="0"/>
              <a:t> (e.g. Binary attribute that becomes true if n out m preselected features hold)</a:t>
            </a:r>
          </a:p>
          <a:p>
            <a:r>
              <a:rPr lang="de-DE" b="1" dirty="0"/>
              <a:t>Level of granularity</a:t>
            </a:r>
            <a:r>
              <a:rPr lang="de-DE" dirty="0"/>
              <a:t>: test for dependencies at various level of detail</a:t>
            </a:r>
            <a:endParaRPr lang="de-DE" b="1" dirty="0"/>
          </a:p>
          <a:p>
            <a:r>
              <a:rPr lang="de-DE" b="1" dirty="0"/>
              <a:t>Nonlinearities</a:t>
            </a:r>
            <a:r>
              <a:rPr lang="de-DE" dirty="0"/>
              <a:t>: transform beforehand non linearly dependent variables in order to build a more complex linear model </a:t>
            </a:r>
          </a:p>
          <a:p>
            <a:r>
              <a:rPr lang="de-DE" b="1" dirty="0"/>
              <a:t>Add metadata </a:t>
            </a:r>
            <a:r>
              <a:rPr lang="de-DE" dirty="0"/>
              <a:t>(e.g.indicating when data were altered)</a:t>
            </a:r>
            <a:endParaRPr lang="de-DE" sz="1100" dirty="0"/>
          </a:p>
          <a:p>
            <a:endParaRPr lang="de-DE"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8015407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53C8-7068-4349-AD34-9AEDFF6919E5}"/>
              </a:ext>
            </a:extLst>
          </p:cNvPr>
          <p:cNvSpPr>
            <a:spLocks noGrp="1"/>
          </p:cNvSpPr>
          <p:nvPr>
            <p:ph type="title"/>
          </p:nvPr>
        </p:nvSpPr>
        <p:spPr/>
        <p:txBody>
          <a:bodyPr/>
          <a:lstStyle/>
          <a:p>
            <a:r>
              <a:rPr lang="de-DE" dirty="0"/>
              <a:t>Feature Engineering in Time Series Analysis</a:t>
            </a:r>
            <a:endParaRPr lang="en-GB" dirty="0"/>
          </a:p>
        </p:txBody>
      </p:sp>
      <p:sp>
        <p:nvSpPr>
          <p:cNvPr id="5" name="Foliennummernplatzhalter 4">
            <a:extLst>
              <a:ext uri="{FF2B5EF4-FFF2-40B4-BE49-F238E27FC236}">
                <a16:creationId xmlns:a16="http://schemas.microsoft.com/office/drawing/2014/main" id="{D6672004-737D-A348-AEDF-E904429985A3}"/>
              </a:ext>
            </a:extLst>
          </p:cNvPr>
          <p:cNvSpPr>
            <a:spLocks noGrp="1"/>
          </p:cNvSpPr>
          <p:nvPr>
            <p:ph type="sldNum" sz="quarter" idx="13"/>
          </p:nvPr>
        </p:nvSpPr>
        <p:spPr/>
        <p:txBody>
          <a:bodyPr/>
          <a:lstStyle/>
          <a:p>
            <a:fld id="{220B6647-BD7A-7942-B66E-0DFF9B72D92D}" type="slidenum">
              <a:rPr lang="en-US" smtClean="0"/>
              <a:pPr/>
              <a:t>71</a:t>
            </a:fld>
            <a:endParaRPr lang="en-US"/>
          </a:p>
        </p:txBody>
      </p:sp>
      <mc:AlternateContent xmlns:mc="http://schemas.openxmlformats.org/markup-compatibility/2006" xmlns:a14="http://schemas.microsoft.com/office/drawing/2010/main">
        <mc:Choice Requires="a14">
          <p:sp>
            <p:nvSpPr>
              <p:cNvPr id="4" name="Inhaltsplatzhalter 3">
                <a:extLst>
                  <a:ext uri="{FF2B5EF4-FFF2-40B4-BE49-F238E27FC236}">
                    <a16:creationId xmlns:a16="http://schemas.microsoft.com/office/drawing/2014/main" id="{CB21BBF3-0323-1C49-ABD5-F53A61537695}"/>
                  </a:ext>
                </a:extLst>
              </p:cNvPr>
              <p:cNvSpPr>
                <a:spLocks noGrp="1"/>
              </p:cNvSpPr>
              <p:nvPr>
                <p:ph type="body" sz="quarter" idx="14"/>
              </p:nvPr>
            </p:nvSpPr>
            <p:spPr>
              <a:xfrm>
                <a:off x="360000" y="900000"/>
                <a:ext cx="8495242" cy="4307679"/>
              </a:xfrm>
            </p:spPr>
            <p:txBody>
              <a:bodyPr/>
              <a:lstStyle/>
              <a:p>
                <a:r>
                  <a:rPr lang="de-DE" dirty="0"/>
                  <a:t>Second order differences: </a:t>
                </a:r>
                <a14:m>
                  <m:oMath xmlns:m="http://schemas.openxmlformats.org/officeDocument/2006/math">
                    <m:r>
                      <a:rPr lang="de-DE" i="1" dirty="0">
                        <a:latin typeface="Cambria Math" panose="02040503050406030204" pitchFamily="18" charset="0"/>
                      </a:rPr>
                      <m:t>𝑦</m:t>
                    </m:r>
                    <m:r>
                      <a:rPr lang="de-DE" i="1" dirty="0">
                        <a:latin typeface="Cambria Math" panose="02040503050406030204" pitchFamily="18" charset="0"/>
                      </a:rPr>
                      <m:t>= </m:t>
                    </m:r>
                    <m:r>
                      <a:rPr lang="de-DE" i="1" dirty="0">
                        <a:latin typeface="Cambria Math" panose="02040503050406030204" pitchFamily="18" charset="0"/>
                      </a:rPr>
                      <m:t>𝑥</m:t>
                    </m:r>
                    <m:r>
                      <a:rPr lang="de-DE" i="1" dirty="0">
                        <a:latin typeface="Cambria Math" panose="02040503050406030204" pitchFamily="18" charset="0"/>
                      </a:rPr>
                      <m:t>(</m:t>
                    </m:r>
                    <m:r>
                      <a:rPr lang="de-DE" i="1" dirty="0">
                        <a:latin typeface="Cambria Math" panose="02040503050406030204" pitchFamily="18" charset="0"/>
                      </a:rPr>
                      <m:t>𝑡</m:t>
                    </m:r>
                    <m:r>
                      <a:rPr lang="de-DE" i="1" dirty="0">
                        <a:latin typeface="Cambria Math" panose="02040503050406030204" pitchFamily="18" charset="0"/>
                      </a:rPr>
                      <m:t>) – </m:t>
                    </m:r>
                    <m:r>
                      <a:rPr lang="de-DE" i="1" dirty="0">
                        <a:latin typeface="Cambria Math" panose="02040503050406030204" pitchFamily="18" charset="0"/>
                      </a:rPr>
                      <m:t>𝑥</m:t>
                    </m:r>
                    <m:r>
                      <a:rPr lang="de-DE" i="1" dirty="0">
                        <a:latin typeface="Cambria Math" panose="02040503050406030204" pitchFamily="18" charset="0"/>
                      </a:rPr>
                      <m:t>(</m:t>
                    </m:r>
                    <m:r>
                      <a:rPr lang="de-DE" i="1" dirty="0">
                        <a:latin typeface="Cambria Math" panose="02040503050406030204" pitchFamily="18" charset="0"/>
                      </a:rPr>
                      <m:t>𝑡</m:t>
                    </m:r>
                    <m:r>
                      <a:rPr lang="de-DE" i="1" dirty="0">
                        <a:latin typeface="Cambria Math" panose="02040503050406030204" pitchFamily="18" charset="0"/>
                      </a:rPr>
                      <m:t>−1)</m:t>
                    </m:r>
                  </m:oMath>
                </a14:m>
                <a:r>
                  <a:rPr lang="de-DE" dirty="0"/>
                  <a:t> &amp; </a:t>
                </a:r>
                <a14:m>
                  <m:oMath xmlns:m="http://schemas.openxmlformats.org/officeDocument/2006/math">
                    <m:r>
                      <a:rPr lang="de-DE" i="1" dirty="0">
                        <a:latin typeface="Cambria Math" panose="02040503050406030204" pitchFamily="18" charset="0"/>
                      </a:rPr>
                      <m:t>𝑦</m:t>
                    </m:r>
                    <m:r>
                      <a:rPr lang="de-DE" i="1" dirty="0">
                        <a:latin typeface="Cambria Math" panose="02040503050406030204" pitchFamily="18" charset="0"/>
                      </a:rPr>
                      <m:t>‘(</m:t>
                    </m:r>
                    <m:r>
                      <a:rPr lang="de-DE" i="1" dirty="0">
                        <a:latin typeface="Cambria Math" panose="02040503050406030204" pitchFamily="18" charset="0"/>
                      </a:rPr>
                      <m:t>𝑡</m:t>
                    </m:r>
                    <m:r>
                      <a:rPr lang="de-DE" i="1" dirty="0">
                        <a:latin typeface="Cambria Math" panose="02040503050406030204" pitchFamily="18" charset="0"/>
                      </a:rPr>
                      <m:t>) = </m:t>
                    </m:r>
                    <m:r>
                      <a:rPr lang="de-DE" i="1" dirty="0">
                        <a:latin typeface="Cambria Math" panose="02040503050406030204" pitchFamily="18" charset="0"/>
                      </a:rPr>
                      <m:t>𝑦</m:t>
                    </m:r>
                    <m:r>
                      <a:rPr lang="de-DE" i="1" dirty="0">
                        <a:latin typeface="Cambria Math" panose="02040503050406030204" pitchFamily="18" charset="0"/>
                      </a:rPr>
                      <m:t>(</m:t>
                    </m:r>
                    <m:r>
                      <a:rPr lang="de-DE" i="1" dirty="0">
                        <a:latin typeface="Cambria Math" panose="02040503050406030204" pitchFamily="18" charset="0"/>
                      </a:rPr>
                      <m:t>𝑡</m:t>
                    </m:r>
                    <m:r>
                      <a:rPr lang="de-DE" i="1" dirty="0">
                        <a:latin typeface="Cambria Math" panose="02040503050406030204" pitchFamily="18" charset="0"/>
                      </a:rPr>
                      <m:t>) – </m:t>
                    </m:r>
                    <m:r>
                      <a:rPr lang="de-DE" i="1" dirty="0">
                        <a:latin typeface="Cambria Math" panose="02040503050406030204" pitchFamily="18" charset="0"/>
                      </a:rPr>
                      <m:t>𝑦</m:t>
                    </m:r>
                    <m:r>
                      <a:rPr lang="de-DE" i="1" dirty="0">
                        <a:latin typeface="Cambria Math" panose="02040503050406030204" pitchFamily="18" charset="0"/>
                      </a:rPr>
                      <m:t>(</m:t>
                    </m:r>
                    <m:r>
                      <a:rPr lang="de-DE" i="1" dirty="0">
                        <a:latin typeface="Cambria Math" panose="02040503050406030204" pitchFamily="18" charset="0"/>
                      </a:rPr>
                      <m:t>𝑡</m:t>
                    </m:r>
                    <m:r>
                      <a:rPr lang="de-DE" i="1" dirty="0">
                        <a:latin typeface="Cambria Math" panose="02040503050406030204" pitchFamily="18" charset="0"/>
                      </a:rPr>
                      <m:t>−1) </m:t>
                    </m:r>
                  </m:oMath>
                </a14:m>
                <a:endParaRPr lang="de-DE" dirty="0"/>
              </a:p>
              <a:p>
                <a:r>
                  <a:rPr lang="de-DE" dirty="0"/>
                  <a:t>Logarithm: </a:t>
                </a:r>
                <a14:m>
                  <m:oMath xmlns:m="http://schemas.openxmlformats.org/officeDocument/2006/math">
                    <m:r>
                      <m:rPr>
                        <m:sty m:val="p"/>
                      </m:rPr>
                      <a:rPr lang="de-DE" i="1" dirty="0">
                        <a:latin typeface="Cambria Math" panose="02040503050406030204" pitchFamily="18" charset="0"/>
                      </a:rPr>
                      <m:t>log</m:t>
                    </m:r>
                    <m:r>
                      <a:rPr lang="de-DE" i="1" dirty="0">
                        <a:latin typeface="Cambria Math" panose="02040503050406030204" pitchFamily="18" charset="0"/>
                      </a:rPr>
                      <m:t>⁡(</m:t>
                    </m:r>
                    <m:r>
                      <a:rPr lang="de-DE" i="1" dirty="0">
                        <a:latin typeface="Cambria Math" panose="02040503050406030204" pitchFamily="18" charset="0"/>
                      </a:rPr>
                      <m:t>𝑦</m:t>
                    </m:r>
                    <m:r>
                      <a:rPr lang="de-DE" i="1" dirty="0">
                        <a:latin typeface="Cambria Math" panose="02040503050406030204" pitchFamily="18" charset="0"/>
                      </a:rPr>
                      <m:t>‘(</m:t>
                    </m:r>
                    <m:r>
                      <a:rPr lang="de-DE" i="1" dirty="0">
                        <a:latin typeface="Cambria Math" panose="02040503050406030204" pitchFamily="18" charset="0"/>
                      </a:rPr>
                      <m:t>𝑡</m:t>
                    </m:r>
                    <m:r>
                      <a:rPr lang="de-DE" i="1" dirty="0">
                        <a:latin typeface="Cambria Math" panose="02040503050406030204" pitchFamily="18" charset="0"/>
                      </a:rPr>
                      <m:t>))</m:t>
                    </m:r>
                  </m:oMath>
                </a14:m>
                <a:endParaRPr lang="en-GB" dirty="0"/>
              </a:p>
            </p:txBody>
          </p:sp>
        </mc:Choice>
        <mc:Fallback xmlns="">
          <p:sp>
            <p:nvSpPr>
              <p:cNvPr id="4" name="Inhaltsplatzhalter 3">
                <a:extLst>
                  <a:ext uri="{FF2B5EF4-FFF2-40B4-BE49-F238E27FC236}">
                    <a16:creationId xmlns:a16="http://schemas.microsoft.com/office/drawing/2014/main" id="{CB21BBF3-0323-1C49-ABD5-F53A61537695}"/>
                  </a:ext>
                </a:extLst>
              </p:cNvPr>
              <p:cNvSpPr>
                <a:spLocks noGrp="1" noRot="1" noChangeAspect="1" noMove="1" noResize="1" noEditPoints="1" noAdjustHandles="1" noChangeArrowheads="1" noChangeShapeType="1" noTextEdit="1"/>
              </p:cNvSpPr>
              <p:nvPr>
                <p:ph type="body" sz="quarter" idx="14"/>
              </p:nvPr>
            </p:nvSpPr>
            <p:spPr>
              <a:xfrm>
                <a:off x="360000" y="900000"/>
                <a:ext cx="8495242" cy="4307679"/>
              </a:xfrm>
              <a:blipFill>
                <a:blip r:embed="rId2"/>
                <a:stretch>
                  <a:fillRect l="-1793" t="-212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CD112B7B-BB49-4795-B9FB-8C39E24681B4}"/>
              </a:ext>
            </a:extLst>
          </p:cNvPr>
          <p:cNvPicPr>
            <a:picLocks noChangeAspect="1"/>
          </p:cNvPicPr>
          <p:nvPr/>
        </p:nvPicPr>
        <p:blipFill>
          <a:blip r:embed="rId3"/>
          <a:stretch>
            <a:fillRect/>
          </a:stretch>
        </p:blipFill>
        <p:spPr>
          <a:xfrm>
            <a:off x="924118" y="1808515"/>
            <a:ext cx="7295764" cy="3439432"/>
          </a:xfrm>
          <a:prstGeom prst="rect">
            <a:avLst/>
          </a:prstGeom>
        </p:spPr>
      </p:pic>
      <p:sp>
        <p:nvSpPr>
          <p:cNvPr id="7"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3112910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CA26-DBA4-43A9-AC88-2C4F69CA484F}"/>
              </a:ext>
            </a:extLst>
          </p:cNvPr>
          <p:cNvSpPr>
            <a:spLocks noGrp="1"/>
          </p:cNvSpPr>
          <p:nvPr>
            <p:ph type="title"/>
          </p:nvPr>
        </p:nvSpPr>
        <p:spPr/>
        <p:txBody>
          <a:bodyPr/>
          <a:lstStyle/>
          <a:p>
            <a:r>
              <a:rPr lang="de-DE" dirty="0"/>
              <a:t>Feature Construction: Example</a:t>
            </a:r>
            <a:endParaRPr lang="en-GB" dirty="0"/>
          </a:p>
        </p:txBody>
      </p:sp>
      <p:sp>
        <p:nvSpPr>
          <p:cNvPr id="4" name="Slide Number Placeholder 3">
            <a:extLst>
              <a:ext uri="{FF2B5EF4-FFF2-40B4-BE49-F238E27FC236}">
                <a16:creationId xmlns:a16="http://schemas.microsoft.com/office/drawing/2014/main" id="{FE0A46A1-6319-47DF-A092-EDD892CC7F3F}"/>
              </a:ext>
            </a:extLst>
          </p:cNvPr>
          <p:cNvSpPr>
            <a:spLocks noGrp="1"/>
          </p:cNvSpPr>
          <p:nvPr>
            <p:ph type="sldNum" sz="quarter" idx="13"/>
          </p:nvPr>
        </p:nvSpPr>
        <p:spPr/>
        <p:txBody>
          <a:bodyPr/>
          <a:lstStyle/>
          <a:p>
            <a:fld id="{220B6647-BD7A-7942-B66E-0DFF9B72D92D}" type="slidenum">
              <a:rPr lang="en-US" smtClean="0"/>
              <a:pPr/>
              <a:t>72</a:t>
            </a:fld>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D59B5E-C94E-433F-AFFB-B16EE4ABB23A}"/>
                  </a:ext>
                </a:extLst>
              </p:cNvPr>
              <p:cNvSpPr>
                <a:spLocks noGrp="1"/>
              </p:cNvSpPr>
              <p:nvPr>
                <p:ph type="body" sz="quarter" idx="14"/>
              </p:nvPr>
            </p:nvSpPr>
            <p:spPr/>
            <p:txBody>
              <a:bodyPr/>
              <a:lstStyle/>
              <a:p>
                <a:r>
                  <a:rPr lang="de-DE" dirty="0"/>
                  <a:t>Feature Construction refers to generating new features from the existing ones</a:t>
                </a:r>
              </a:p>
              <a:p>
                <a:r>
                  <a:rPr lang="de-DE" dirty="0"/>
                  <a:t>Example: </a:t>
                </a:r>
                <a:r>
                  <a:rPr lang="en-GB" sz="1800" b="1" i="0" u="none" strike="noStrike" baseline="0" dirty="0"/>
                  <a:t>Find the best workers in a company.</a:t>
                </a:r>
              </a:p>
              <a:p>
                <a:pPr algn="l"/>
                <a:r>
                  <a:rPr lang="en-GB" sz="1800" b="0" i="0" u="none" strike="noStrike" baseline="0" dirty="0"/>
                  <a:t>Attributes :</a:t>
                </a:r>
              </a:p>
              <a:p>
                <a:pPr lvl="1"/>
                <a:r>
                  <a:rPr lang="en-GB" b="0" i="0" u="none" strike="noStrike" baseline="0" dirty="0"/>
                  <a:t>the tasks, a worker has finished within each month,</a:t>
                </a:r>
              </a:p>
              <a:p>
                <a:pPr lvl="1"/>
                <a:r>
                  <a:rPr lang="en-GB" b="0" i="0" u="none" strike="noStrike" baseline="0" dirty="0"/>
                  <a:t>the number of hours he has worked each month,</a:t>
                </a:r>
              </a:p>
              <a:p>
                <a:pPr lvl="1"/>
                <a:r>
                  <a:rPr lang="en-GB" b="0" i="0" u="none" strike="noStrike" baseline="0" dirty="0"/>
                  <a:t>the number of hours that are normally needed to finish each task.</a:t>
                </a:r>
              </a:p>
              <a:p>
                <a:pPr lvl="1"/>
                <a:endParaRPr lang="en-GB" sz="900" b="0" i="0" u="none" strike="noStrike" baseline="0" dirty="0"/>
              </a:p>
              <a:p>
                <a:pPr algn="l"/>
                <a:r>
                  <a:rPr lang="en-GB" sz="1800" b="0" i="0" u="none" strike="noStrike" baseline="0" dirty="0"/>
                  <a:t>These attributes do </a:t>
                </a:r>
                <a:r>
                  <a:rPr lang="en-GB" sz="1800" b="0" i="1" u="none" strike="noStrike" baseline="0" dirty="0"/>
                  <a:t>contain </a:t>
                </a:r>
                <a:r>
                  <a:rPr lang="en-GB" sz="1800" b="0" i="0" u="none" strike="noStrike" baseline="0" dirty="0"/>
                  <a:t>information about the efficiency of the worker.</a:t>
                </a:r>
              </a:p>
              <a:p>
                <a:pPr algn="l"/>
                <a:r>
                  <a:rPr lang="en-GB" sz="1800" b="0" i="0" u="none" strike="noStrike" baseline="0" dirty="0"/>
                  <a:t>But instead of using these three “raw” attributes, it might be more useful to define a new attribute </a:t>
                </a:r>
                <a:r>
                  <a:rPr lang="en-GB" sz="1800" b="1" i="1" u="none" strike="noStrike" baseline="0" dirty="0"/>
                  <a:t>efficiency</a:t>
                </a:r>
                <a:r>
                  <a:rPr lang="en-GB" sz="1800" b="0" i="0" u="none" strike="noStrike" baseline="0" dirty="0"/>
                  <a:t>.</a:t>
                </a:r>
              </a:p>
              <a:p>
                <a:pPr algn="l"/>
                <a:endParaRPr lang="en-GB" sz="900" b="0" i="0" u="none" strike="noStrike" baseline="0" dirty="0"/>
              </a:p>
              <a:p>
                <a:pPr marL="0" indent="0">
                  <a:buNone/>
                </a:pPr>
                <a14:m>
                  <m:oMathPara xmlns:m="http://schemas.openxmlformats.org/officeDocument/2006/math">
                    <m:oMathParaPr>
                      <m:jc m:val="centerGroup"/>
                    </m:oMathParaPr>
                    <m:oMath xmlns:m="http://schemas.openxmlformats.org/officeDocument/2006/math">
                      <m:r>
                        <a:rPr lang="de-DE" sz="1800" b="0" i="1" u="none" strike="noStrike" baseline="0" smtClean="0">
                          <a:latin typeface="Cambria Math" panose="02040503050406030204" pitchFamily="18" charset="0"/>
                        </a:rPr>
                        <m:t>𝑒𝑓𝑓𝑖𝑐𝑖𝑒𝑛𝑐𝑦</m:t>
                      </m:r>
                      <m:r>
                        <a:rPr lang="de-DE" sz="1800" b="0" i="1" u="none" strike="noStrike" baseline="0" smtClean="0">
                          <a:latin typeface="Cambria Math" panose="02040503050406030204" pitchFamily="18" charset="0"/>
                        </a:rPr>
                        <m:t>=</m:t>
                      </m:r>
                      <m:f>
                        <m:fPr>
                          <m:ctrlPr>
                            <a:rPr lang="de-DE" sz="1800" b="0" i="1" u="none" strike="noStrike" baseline="0" smtClean="0">
                              <a:latin typeface="Cambria Math" panose="02040503050406030204" pitchFamily="18" charset="0"/>
                            </a:rPr>
                          </m:ctrlPr>
                        </m:fPr>
                        <m:num>
                          <m:r>
                            <a:rPr lang="de-DE" sz="1800" b="0" i="1" u="none" strike="noStrike" baseline="0" smtClean="0">
                              <a:latin typeface="Cambria Math" panose="02040503050406030204" pitchFamily="18" charset="0"/>
                            </a:rPr>
                            <m:t>h𝑜𝑢𝑟𝑠</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𝑎𝑐𝑡𝑢𝑎𝑙𝑙𝑦</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𝑠𝑝𝑒𝑛𝑡</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𝑡𝑜</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𝑓𝑖𝑛𝑖𝑠h</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𝑡h𝑒</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𝑡𝑎𝑠𝑘𝑠</m:t>
                          </m:r>
                        </m:num>
                        <m:den>
                          <m:r>
                            <a:rPr lang="de-DE" sz="1800" b="0" i="1" u="none" strike="noStrike" baseline="0" smtClean="0">
                              <a:latin typeface="Cambria Math" panose="02040503050406030204" pitchFamily="18" charset="0"/>
                            </a:rPr>
                            <m:t>h𝑜𝑢𝑟𝑠</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𝑢𝑠𝑢𝑎𝑙𝑙𝑦</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𝑠𝑝𝑒𝑛𝑡</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𝑡𝑜</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𝑓𝑖𝑛𝑖𝑠h</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𝑡h𝑒</m:t>
                          </m:r>
                          <m:r>
                            <a:rPr lang="de-DE" sz="1800" b="0" i="1" u="none" strike="noStrike" baseline="0" smtClean="0">
                              <a:latin typeface="Cambria Math" panose="02040503050406030204" pitchFamily="18" charset="0"/>
                            </a:rPr>
                            <m:t> </m:t>
                          </m:r>
                          <m:r>
                            <a:rPr lang="de-DE" sz="1800" b="0" i="1" u="none" strike="noStrike" baseline="0" smtClean="0">
                              <a:latin typeface="Cambria Math" panose="02040503050406030204" pitchFamily="18" charset="0"/>
                            </a:rPr>
                            <m:t>𝑡𝑎𝑠𝑘𝑠</m:t>
                          </m:r>
                        </m:den>
                      </m:f>
                    </m:oMath>
                  </m:oMathPara>
                </a14:m>
                <a:endParaRPr lang="en-GB" b="0" i="1" u="none" strike="noStrike" baseline="0" dirty="0">
                  <a:latin typeface="Cambria Math" panose="02040503050406030204" pitchFamily="18" charset="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4ED59B5E-C94E-433F-AFFB-B16EE4ABB23A}"/>
                  </a:ext>
                </a:extLst>
              </p:cNvPr>
              <p:cNvSpPr>
                <a:spLocks noGrp="1" noRot="1" noChangeAspect="1" noMove="1" noResize="1" noEditPoints="1" noAdjustHandles="1" noChangeArrowheads="1" noChangeShapeType="1" noTextEdit="1"/>
              </p:cNvSpPr>
              <p:nvPr>
                <p:ph type="body" sz="quarter" idx="14"/>
              </p:nvPr>
            </p:nvSpPr>
            <p:spPr>
              <a:blipFill>
                <a:blip r:embed="rId2"/>
                <a:stretch>
                  <a:fillRect l="-1818" t="-2125" r="-2473"/>
                </a:stretch>
              </a:blipFill>
            </p:spPr>
            <p:txBody>
              <a:bodyPr/>
              <a:lstStyle/>
              <a:p>
                <a:r>
                  <a:rPr lang="en-US">
                    <a:noFill/>
                  </a:rPr>
                  <a:t> </a:t>
                </a:r>
              </a:p>
            </p:txBody>
          </p:sp>
        </mc:Fallback>
      </mc:AlternateContent>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882510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Complex Data Types</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73</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Texts</a:t>
            </a:r>
          </a:p>
          <a:p>
            <a:r>
              <a:rPr lang="de-DE" dirty="0"/>
              <a:t>Graphs</a:t>
            </a:r>
          </a:p>
          <a:p>
            <a:r>
              <a:rPr lang="de-DE" dirty="0"/>
              <a:t>Images</a:t>
            </a:r>
          </a:p>
          <a:p>
            <a:r>
              <a:rPr lang="de-DE" dirty="0"/>
              <a:t>Molecules</a:t>
            </a:r>
          </a:p>
          <a:p>
            <a:r>
              <a:rPr lang="de-DE" dirty="0"/>
              <a:t>Other Objects</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41869585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93E0-9284-4010-ABE1-8844FE999653}"/>
              </a:ext>
            </a:extLst>
          </p:cNvPr>
          <p:cNvSpPr>
            <a:spLocks noGrp="1"/>
          </p:cNvSpPr>
          <p:nvPr>
            <p:ph type="title"/>
          </p:nvPr>
        </p:nvSpPr>
        <p:spPr/>
        <p:txBody>
          <a:bodyPr/>
          <a:lstStyle/>
          <a:p>
            <a:r>
              <a:rPr lang="de-DE" dirty="0"/>
              <a:t>Feature Extraction</a:t>
            </a:r>
            <a:endParaRPr lang="en-GB" dirty="0"/>
          </a:p>
        </p:txBody>
      </p:sp>
      <p:sp>
        <p:nvSpPr>
          <p:cNvPr id="3" name="Slide Number Placeholder 2">
            <a:extLst>
              <a:ext uri="{FF2B5EF4-FFF2-40B4-BE49-F238E27FC236}">
                <a16:creationId xmlns:a16="http://schemas.microsoft.com/office/drawing/2014/main" id="{E71A481E-0ED6-4BC4-8779-08FF9100634E}"/>
              </a:ext>
            </a:extLst>
          </p:cNvPr>
          <p:cNvSpPr>
            <a:spLocks noGrp="1"/>
          </p:cNvSpPr>
          <p:nvPr>
            <p:ph type="sldNum" sz="quarter" idx="13"/>
          </p:nvPr>
        </p:nvSpPr>
        <p:spPr/>
        <p:txBody>
          <a:bodyPr/>
          <a:lstStyle/>
          <a:p>
            <a:fld id="{15C29056-5AFA-7949-831A-3EC086771171}" type="slidenum">
              <a:rPr lang="de-DE" smtClean="0"/>
              <a:pPr/>
              <a:t>74</a:t>
            </a:fld>
            <a:endParaRPr lang="de-DE" dirty="0"/>
          </a:p>
        </p:txBody>
      </p:sp>
      <p:sp>
        <p:nvSpPr>
          <p:cNvPr id="4" name="Text Placeholder 3">
            <a:extLst>
              <a:ext uri="{FF2B5EF4-FFF2-40B4-BE49-F238E27FC236}">
                <a16:creationId xmlns:a16="http://schemas.microsoft.com/office/drawing/2014/main" id="{443728D8-53B3-48FE-82E6-94A2DDE66100}"/>
              </a:ext>
            </a:extLst>
          </p:cNvPr>
          <p:cNvSpPr>
            <a:spLocks noGrp="1"/>
          </p:cNvSpPr>
          <p:nvPr>
            <p:ph type="body" sz="quarter" idx="14"/>
          </p:nvPr>
        </p:nvSpPr>
        <p:spPr/>
        <p:txBody>
          <a:bodyPr/>
          <a:lstStyle/>
          <a:p>
            <a:r>
              <a:rPr lang="de-DE" dirty="0"/>
              <a:t>Especially for complex data types, feature extraction is required</a:t>
            </a:r>
          </a:p>
          <a:p>
            <a:endParaRPr lang="de-DE" dirty="0"/>
          </a:p>
          <a:p>
            <a:pPr algn="l"/>
            <a:r>
              <a:rPr lang="en-GB" b="1" i="0" u="none" strike="noStrike" baseline="0" dirty="0"/>
              <a:t>Text data analysis. </a:t>
            </a:r>
            <a:r>
              <a:rPr lang="en-GB" b="0" i="0" u="none" strike="noStrike" baseline="0" dirty="0"/>
              <a:t>Frequency of keyword, </a:t>
            </a:r>
            <a:r>
              <a:rPr lang="en-GB" b="0" i="1" u="none" strike="noStrike" baseline="0" dirty="0"/>
              <a:t>. . .</a:t>
            </a:r>
          </a:p>
          <a:p>
            <a:pPr algn="l"/>
            <a:r>
              <a:rPr lang="en-GB" b="1" i="0" u="none" strike="noStrike" baseline="0" dirty="0"/>
              <a:t>Time series data analysis. </a:t>
            </a:r>
            <a:r>
              <a:rPr lang="en-GB" b="0" i="0" u="none" strike="noStrike" baseline="0" dirty="0"/>
              <a:t>Fourier or wavelet coefficients, </a:t>
            </a:r>
            <a:r>
              <a:rPr lang="en-GB" b="0" i="1" u="none" strike="noStrike" baseline="0" dirty="0"/>
              <a:t>. . .</a:t>
            </a:r>
          </a:p>
          <a:p>
            <a:pPr algn="l"/>
            <a:r>
              <a:rPr lang="en-GB" b="1" i="0" u="none" strike="noStrike" baseline="0" dirty="0"/>
              <a:t>Image data analysis. </a:t>
            </a:r>
            <a:r>
              <a:rPr lang="en-GB" b="0" i="0" u="none" strike="noStrike" baseline="0" dirty="0"/>
              <a:t>Fourier or wavelet coefficients, </a:t>
            </a:r>
            <a:r>
              <a:rPr lang="en-GB" b="0" i="1" u="none" strike="noStrike" baseline="0" dirty="0"/>
              <a:t>. . .</a:t>
            </a:r>
          </a:p>
          <a:p>
            <a:pPr algn="l"/>
            <a:r>
              <a:rPr lang="en-GB" b="1" i="0" u="none" strike="noStrike" baseline="0" dirty="0"/>
              <a:t>Graph data analysis. </a:t>
            </a:r>
            <a:r>
              <a:rPr lang="en-GB" b="0" i="0" u="none" strike="noStrike" baseline="0"/>
              <a:t>Number </a:t>
            </a:r>
            <a:r>
              <a:rPr lang="en-GB" b="0" i="0" u="none" strike="noStrike" baseline="0" dirty="0"/>
              <a:t>of vertices, number of edges, </a:t>
            </a:r>
            <a:r>
              <a:rPr lang="en-GB" b="0" i="1" u="none" strike="noStrike" baseline="0" dirty="0"/>
              <a:t>. . .</a:t>
            </a:r>
            <a:endParaRPr lang="en-GB" dirty="0"/>
          </a:p>
        </p:txBody>
      </p:sp>
      <p:sp>
        <p:nvSpPr>
          <p:cNvPr id="5" name="Footer Placeholder 4">
            <a:extLst>
              <a:ext uri="{FF2B5EF4-FFF2-40B4-BE49-F238E27FC236}">
                <a16:creationId xmlns:a16="http://schemas.microsoft.com/office/drawing/2014/main" id="{07F265F2-26CB-49FF-9F2A-91191522A8D6}"/>
              </a:ext>
            </a:extLst>
          </p:cNvPr>
          <p:cNvSpPr>
            <a:spLocks noGrp="1"/>
          </p:cNvSpPr>
          <p:nvPr>
            <p:ph type="ftr" sz="quarter" idx="3"/>
          </p:nvPr>
        </p:nvSpPr>
        <p:spPr/>
        <p:txBody>
          <a:bodyPr/>
          <a:lstStyle/>
          <a:p>
            <a:r>
              <a:rPr lang="en"/>
              <a:t>Guide to Intelligent Data Science </a:t>
            </a:r>
            <a:r>
              <a:rPr lang="en" b="0"/>
              <a:t>Second Edition, 2020</a:t>
            </a:r>
            <a:endParaRPr lang="de-DE" b="0" dirty="0"/>
          </a:p>
        </p:txBody>
      </p:sp>
    </p:spTree>
    <p:extLst>
      <p:ext uri="{BB962C8B-B14F-4D97-AF65-F5344CB8AC3E}">
        <p14:creationId xmlns:p14="http://schemas.microsoft.com/office/powerpoint/2010/main" val="16885226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Data Integration</a:t>
            </a:r>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75</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40522713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1BD38F3-9696-7441-A2F8-E535496215F0}"/>
              </a:ext>
            </a:extLst>
          </p:cNvPr>
          <p:cNvSpPr>
            <a:spLocks noGrp="1"/>
          </p:cNvSpPr>
          <p:nvPr>
            <p:ph type="sldNum" sz="quarter" idx="14"/>
          </p:nvPr>
        </p:nvSpPr>
        <p:spPr/>
        <p:txBody>
          <a:bodyPr/>
          <a:lstStyle/>
          <a:p>
            <a:fld id="{15C29056-5AFA-7949-831A-3EC086771171}" type="slidenum">
              <a:rPr lang="de-DE" smtClean="0"/>
              <a:pPr/>
              <a:t>76</a:t>
            </a:fld>
            <a:endParaRPr lang="de-DE" dirty="0"/>
          </a:p>
        </p:txBody>
      </p:sp>
      <p:sp>
        <p:nvSpPr>
          <p:cNvPr id="4" name="Titel 3">
            <a:extLst>
              <a:ext uri="{FF2B5EF4-FFF2-40B4-BE49-F238E27FC236}">
                <a16:creationId xmlns:a16="http://schemas.microsoft.com/office/drawing/2014/main" id="{DE56D488-BF00-5243-860A-FF1D6FD8DA47}"/>
              </a:ext>
            </a:extLst>
          </p:cNvPr>
          <p:cNvSpPr>
            <a:spLocks noGrp="1"/>
          </p:cNvSpPr>
          <p:nvPr>
            <p:ph type="title"/>
          </p:nvPr>
        </p:nvSpPr>
        <p:spPr/>
        <p:txBody>
          <a:bodyPr/>
          <a:lstStyle/>
          <a:p>
            <a:r>
              <a:rPr lang="de-DE" dirty="0"/>
              <a:t>Data Integration</a:t>
            </a:r>
          </a:p>
        </p:txBody>
      </p:sp>
      <p:sp>
        <p:nvSpPr>
          <p:cNvPr id="5" name="Textplatzhalter 4">
            <a:extLst>
              <a:ext uri="{FF2B5EF4-FFF2-40B4-BE49-F238E27FC236}">
                <a16:creationId xmlns:a16="http://schemas.microsoft.com/office/drawing/2014/main" id="{69F87433-1E60-9B4C-B81D-BCC019012465}"/>
              </a:ext>
            </a:extLst>
          </p:cNvPr>
          <p:cNvSpPr>
            <a:spLocks noGrp="1"/>
          </p:cNvSpPr>
          <p:nvPr>
            <p:ph type="body" sz="quarter" idx="15"/>
          </p:nvPr>
        </p:nvSpPr>
        <p:spPr/>
        <p:txBody>
          <a:bodyPr/>
          <a:lstStyle/>
          <a:p>
            <a:r>
              <a:rPr lang="de-DE" b="1" dirty="0"/>
              <a:t>Vertical Data Integration </a:t>
            </a:r>
            <a:r>
              <a:rPr lang="de-DE" dirty="0"/>
              <a:t>(Concatenation)</a:t>
            </a:r>
          </a:p>
          <a:p>
            <a:r>
              <a:rPr lang="de-DE" sz="1600" dirty="0"/>
              <a:t>Unify database structures</a:t>
            </a:r>
          </a:p>
          <a:p>
            <a:r>
              <a:rPr lang="de-DE" sz="1600" dirty="0"/>
              <a:t>Remove duplicates</a:t>
            </a:r>
          </a:p>
          <a:p>
            <a:endParaRPr lang="de-DE" sz="1600" dirty="0"/>
          </a:p>
          <a:p>
            <a:endParaRPr lang="de-DE" sz="1600" dirty="0"/>
          </a:p>
          <a:p>
            <a:r>
              <a:rPr lang="de-DE" b="1" dirty="0"/>
              <a:t>Horizontal Data Integration </a:t>
            </a:r>
            <a:r>
              <a:rPr lang="de-DE" dirty="0"/>
              <a:t>(Join)</a:t>
            </a:r>
          </a:p>
          <a:p>
            <a:r>
              <a:rPr lang="de-DE" sz="1600" dirty="0"/>
              <a:t>Overrepresentation of items</a:t>
            </a:r>
          </a:p>
          <a:p>
            <a:r>
              <a:rPr lang="de-DE" sz="1600" dirty="0"/>
              <a:t>Data explosion</a:t>
            </a:r>
          </a:p>
          <a:p>
            <a:endParaRPr lang="de-DE" dirty="0"/>
          </a:p>
        </p:txBody>
      </p:sp>
      <p:sp>
        <p:nvSpPr>
          <p:cNvPr id="6" name="Fußzeilenplatzhalter 5">
            <a:extLst>
              <a:ext uri="{FF2B5EF4-FFF2-40B4-BE49-F238E27FC236}">
                <a16:creationId xmlns:a16="http://schemas.microsoft.com/office/drawing/2014/main" id="{6F6DAA16-9E41-AE48-AFD7-AA6E8C1E96B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2" name="TextBox 1"/>
          <p:cNvSpPr txBox="1"/>
          <p:nvPr/>
        </p:nvSpPr>
        <p:spPr>
          <a:xfrm>
            <a:off x="4299554" y="4423501"/>
            <a:ext cx="4650377" cy="923330"/>
          </a:xfrm>
          <a:prstGeom prst="rect">
            <a:avLst/>
          </a:prstGeom>
          <a:solidFill>
            <a:schemeClr val="bg1"/>
          </a:solidFill>
        </p:spPr>
        <p:txBody>
          <a:bodyPr wrap="square" lIns="0" tIns="0" rIns="0" bIns="0" rtlCol="0">
            <a:spAutoFit/>
          </a:bodyPr>
          <a:lstStyle/>
          <a:p>
            <a:pPr algn="ctr"/>
            <a:r>
              <a:rPr lang="en-US" sz="1200" i="1" dirty="0">
                <a:latin typeface="Arial" panose="020B0604020202020204" pitchFamily="34" charset="0"/>
                <a:cs typeface="Arial" panose="020B0604020202020204" pitchFamily="34" charset="0"/>
              </a:rPr>
              <a:t>The two data sets on top contain information about customers and product purchases. The joint data set at the bottom combines these two tables. Note how we loose information about individual customers and how a lot of duplicate information is introduced. In reality this effect is, of course, far more dramatic</a:t>
            </a:r>
            <a:endParaRPr lang="en-US" sz="12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78635876"/>
              </p:ext>
            </p:extLst>
          </p:nvPr>
        </p:nvGraphicFramePr>
        <p:xfrm>
          <a:off x="4030578" y="1008727"/>
          <a:ext cx="2227228" cy="1108766"/>
        </p:xfrm>
        <a:graphic>
          <a:graphicData uri="http://schemas.openxmlformats.org/drawingml/2006/table">
            <a:tbl>
              <a:tblPr firstRow="1" bandRow="1">
                <a:tableStyleId>{5C22544A-7EE6-4342-B048-85BDC9FD1C3A}</a:tableStyleId>
              </a:tblPr>
              <a:tblGrid>
                <a:gridCol w="320569">
                  <a:extLst>
                    <a:ext uri="{9D8B030D-6E8A-4147-A177-3AD203B41FA5}">
                      <a16:colId xmlns:a16="http://schemas.microsoft.com/office/drawing/2014/main" val="4268285742"/>
                    </a:ext>
                  </a:extLst>
                </a:gridCol>
                <a:gridCol w="645548">
                  <a:extLst>
                    <a:ext uri="{9D8B030D-6E8A-4147-A177-3AD203B41FA5}">
                      <a16:colId xmlns:a16="http://schemas.microsoft.com/office/drawing/2014/main" val="2809823772"/>
                    </a:ext>
                  </a:extLst>
                </a:gridCol>
                <a:gridCol w="649111">
                  <a:extLst>
                    <a:ext uri="{9D8B030D-6E8A-4147-A177-3AD203B41FA5}">
                      <a16:colId xmlns:a16="http://schemas.microsoft.com/office/drawing/2014/main" val="2047979485"/>
                    </a:ext>
                  </a:extLst>
                </a:gridCol>
                <a:gridCol w="612000">
                  <a:extLst>
                    <a:ext uri="{9D8B030D-6E8A-4147-A177-3AD203B41FA5}">
                      <a16:colId xmlns:a16="http://schemas.microsoft.com/office/drawing/2014/main" val="1257722597"/>
                    </a:ext>
                  </a:extLst>
                </a:gridCol>
              </a:tblGrid>
              <a:tr h="255326">
                <a:tc>
                  <a:txBody>
                    <a:bodyPr/>
                    <a:lstStyle/>
                    <a:p>
                      <a:r>
                        <a:rPr lang="en-GB" sz="800" dirty="0" smtClean="0"/>
                        <a:t>id</a:t>
                      </a:r>
                      <a:endParaRPr lang="en-US" sz="800" dirty="0"/>
                    </a:p>
                  </a:txBody>
                  <a:tcPr/>
                </a:tc>
                <a:tc>
                  <a:txBody>
                    <a:bodyPr/>
                    <a:lstStyle/>
                    <a:p>
                      <a:r>
                        <a:rPr lang="en-GB" sz="800" dirty="0" smtClean="0"/>
                        <a:t>Last name</a:t>
                      </a:r>
                      <a:endParaRPr lang="en-US" sz="800" dirty="0"/>
                    </a:p>
                  </a:txBody>
                  <a:tcPr/>
                </a:tc>
                <a:tc>
                  <a:txBody>
                    <a:bodyPr/>
                    <a:lstStyle/>
                    <a:p>
                      <a:r>
                        <a:rPr lang="en-GB" sz="800" dirty="0" smtClean="0"/>
                        <a:t>First name</a:t>
                      </a:r>
                      <a:endParaRPr lang="en-US" sz="800" dirty="0"/>
                    </a:p>
                  </a:txBody>
                  <a:tcPr/>
                </a:tc>
                <a:tc>
                  <a:txBody>
                    <a:bodyPr/>
                    <a:lstStyle/>
                    <a:p>
                      <a:r>
                        <a:rPr lang="en-GB" sz="800" dirty="0" smtClean="0"/>
                        <a:t>Gender</a:t>
                      </a:r>
                      <a:endParaRPr lang="en-US" sz="800" dirty="0"/>
                    </a:p>
                  </a:txBody>
                  <a:tcPr/>
                </a:tc>
                <a:extLst>
                  <a:ext uri="{0D108BD9-81ED-4DB2-BD59-A6C34878D82A}">
                    <a16:rowId xmlns:a16="http://schemas.microsoft.com/office/drawing/2014/main" val="1576318622"/>
                  </a:ext>
                </a:extLst>
              </a:tr>
              <a:tr h="198696">
                <a:tc>
                  <a:txBody>
                    <a:bodyPr/>
                    <a:lstStyle/>
                    <a:p>
                      <a:r>
                        <a:rPr lang="en-GB" sz="800" dirty="0" smtClean="0"/>
                        <a:t>p2</a:t>
                      </a:r>
                      <a:endParaRPr lang="en-US" sz="800" dirty="0"/>
                    </a:p>
                  </a:txBody>
                  <a:tcPr/>
                </a:tc>
                <a:tc>
                  <a:txBody>
                    <a:bodyPr/>
                    <a:lstStyle/>
                    <a:p>
                      <a:r>
                        <a:rPr lang="en-GB" sz="800" dirty="0" smtClean="0"/>
                        <a:t>Mayer</a:t>
                      </a:r>
                      <a:endParaRPr lang="en-US" sz="800" dirty="0"/>
                    </a:p>
                  </a:txBody>
                  <a:tcPr/>
                </a:tc>
                <a:tc>
                  <a:txBody>
                    <a:bodyPr/>
                    <a:lstStyle/>
                    <a:p>
                      <a:r>
                        <a:rPr lang="en-GB" sz="800" dirty="0" smtClean="0"/>
                        <a:t>Susan</a:t>
                      </a:r>
                      <a:endParaRPr lang="en-US" sz="800" dirty="0"/>
                    </a:p>
                  </a:txBody>
                  <a:tcPr/>
                </a:tc>
                <a:tc>
                  <a:txBody>
                    <a:bodyPr/>
                    <a:lstStyle/>
                    <a:p>
                      <a:r>
                        <a:rPr lang="en-GB" sz="800" dirty="0" smtClean="0"/>
                        <a:t>F</a:t>
                      </a:r>
                      <a:endParaRPr lang="en-US" sz="800" dirty="0"/>
                    </a:p>
                  </a:txBody>
                  <a:tcPr/>
                </a:tc>
                <a:extLst>
                  <a:ext uri="{0D108BD9-81ED-4DB2-BD59-A6C34878D82A}">
                    <a16:rowId xmlns:a16="http://schemas.microsoft.com/office/drawing/2014/main" val="3984895673"/>
                  </a:ext>
                </a:extLst>
              </a:tr>
              <a:tr h="198696">
                <a:tc>
                  <a:txBody>
                    <a:bodyPr/>
                    <a:lstStyle/>
                    <a:p>
                      <a:r>
                        <a:rPr lang="en-GB" sz="800" dirty="0" smtClean="0"/>
                        <a:t>p5</a:t>
                      </a:r>
                      <a:endParaRPr lang="en-US" sz="800" dirty="0"/>
                    </a:p>
                  </a:txBody>
                  <a:tcPr/>
                </a:tc>
                <a:tc>
                  <a:txBody>
                    <a:bodyPr/>
                    <a:lstStyle/>
                    <a:p>
                      <a:r>
                        <a:rPr lang="en-GB" sz="800" dirty="0" smtClean="0"/>
                        <a:t>Smith</a:t>
                      </a:r>
                      <a:endParaRPr lang="en-US" sz="800" dirty="0"/>
                    </a:p>
                  </a:txBody>
                  <a:tcPr/>
                </a:tc>
                <a:tc>
                  <a:txBody>
                    <a:bodyPr/>
                    <a:lstStyle/>
                    <a:p>
                      <a:r>
                        <a:rPr lang="en-GB" sz="800" dirty="0" smtClean="0"/>
                        <a:t>Walter</a:t>
                      </a:r>
                      <a:endParaRPr lang="en-US" sz="800" dirty="0"/>
                    </a:p>
                  </a:txBody>
                  <a:tcPr/>
                </a:tc>
                <a:tc>
                  <a:txBody>
                    <a:bodyPr/>
                    <a:lstStyle/>
                    <a:p>
                      <a:r>
                        <a:rPr lang="en-GB" sz="800" dirty="0" smtClean="0"/>
                        <a:t>M</a:t>
                      </a:r>
                    </a:p>
                  </a:txBody>
                  <a:tcPr/>
                </a:tc>
                <a:extLst>
                  <a:ext uri="{0D108BD9-81ED-4DB2-BD59-A6C34878D82A}">
                    <a16:rowId xmlns:a16="http://schemas.microsoft.com/office/drawing/2014/main" val="2935502638"/>
                  </a:ext>
                </a:extLst>
              </a:tr>
              <a:tr h="198696">
                <a:tc>
                  <a:txBody>
                    <a:bodyPr/>
                    <a:lstStyle/>
                    <a:p>
                      <a:r>
                        <a:rPr lang="en-GB" sz="800" dirty="0" smtClean="0"/>
                        <a:t>p7</a:t>
                      </a:r>
                      <a:endParaRPr lang="en-US" sz="800" dirty="0"/>
                    </a:p>
                  </a:txBody>
                  <a:tcPr/>
                </a:tc>
                <a:tc>
                  <a:txBody>
                    <a:bodyPr/>
                    <a:lstStyle/>
                    <a:p>
                      <a:r>
                        <a:rPr lang="en-GB" sz="800" dirty="0" smtClean="0"/>
                        <a:t>Brown</a:t>
                      </a:r>
                      <a:endParaRPr lang="en-US" sz="800" dirty="0"/>
                    </a:p>
                  </a:txBody>
                  <a:tcPr/>
                </a:tc>
                <a:tc>
                  <a:txBody>
                    <a:bodyPr/>
                    <a:lstStyle/>
                    <a:p>
                      <a:r>
                        <a:rPr lang="en-GB" sz="800" dirty="0" smtClean="0"/>
                        <a:t>Jane</a:t>
                      </a:r>
                      <a:endParaRPr lang="en-US" sz="800" dirty="0"/>
                    </a:p>
                  </a:txBody>
                  <a:tcPr/>
                </a:tc>
                <a:tc>
                  <a:txBody>
                    <a:bodyPr/>
                    <a:lstStyle/>
                    <a:p>
                      <a:r>
                        <a:rPr lang="en-GB" sz="800" dirty="0" smtClean="0"/>
                        <a:t>F</a:t>
                      </a:r>
                      <a:endParaRPr lang="en-US" sz="800" dirty="0"/>
                    </a:p>
                  </a:txBody>
                  <a:tcPr/>
                </a:tc>
                <a:extLst>
                  <a:ext uri="{0D108BD9-81ED-4DB2-BD59-A6C34878D82A}">
                    <a16:rowId xmlns:a16="http://schemas.microsoft.com/office/drawing/2014/main" val="4279080298"/>
                  </a:ext>
                </a:extLst>
              </a:tr>
              <a:tr h="198696">
                <a:tc>
                  <a:txBody>
                    <a:bodyPr/>
                    <a:lstStyle/>
                    <a:p>
                      <a:r>
                        <a:rPr lang="en-DE" sz="800" dirty="0" smtClean="0"/>
                        <a:t>…</a:t>
                      </a:r>
                      <a:endParaRPr lang="en-US" sz="800" dirty="0"/>
                    </a:p>
                  </a:txBody>
                  <a:tcPr/>
                </a:tc>
                <a:tc>
                  <a:txBody>
                    <a:bodyPr/>
                    <a:lstStyle/>
                    <a:p>
                      <a:r>
                        <a:rPr lang="en-DE" sz="800" dirty="0" smtClean="0"/>
                        <a:t>…</a:t>
                      </a:r>
                      <a:endParaRPr lang="en-US" sz="800" dirty="0"/>
                    </a:p>
                  </a:txBody>
                  <a:tcPr/>
                </a:tc>
                <a:tc>
                  <a:txBody>
                    <a:bodyPr/>
                    <a:lstStyle/>
                    <a:p>
                      <a:r>
                        <a:rPr lang="en-DE" sz="800" dirty="0" smtClean="0"/>
                        <a:t>…</a:t>
                      </a:r>
                      <a:endParaRPr lang="en-US" sz="800" dirty="0"/>
                    </a:p>
                  </a:txBody>
                  <a:tcPr/>
                </a:tc>
                <a:tc>
                  <a:txBody>
                    <a:bodyPr/>
                    <a:lstStyle/>
                    <a:p>
                      <a:r>
                        <a:rPr lang="en-DE" sz="800" dirty="0" smtClean="0"/>
                        <a:t>…</a:t>
                      </a:r>
                      <a:endParaRPr lang="en-US" sz="800" dirty="0"/>
                    </a:p>
                  </a:txBody>
                  <a:tcPr/>
                </a:tc>
                <a:extLst>
                  <a:ext uri="{0D108BD9-81ED-4DB2-BD59-A6C34878D82A}">
                    <a16:rowId xmlns:a16="http://schemas.microsoft.com/office/drawing/2014/main" val="197169181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47514520"/>
              </p:ext>
            </p:extLst>
          </p:nvPr>
        </p:nvGraphicFramePr>
        <p:xfrm>
          <a:off x="6624743" y="669251"/>
          <a:ext cx="2167008" cy="1706880"/>
        </p:xfrm>
        <a:graphic>
          <a:graphicData uri="http://schemas.openxmlformats.org/drawingml/2006/table">
            <a:tbl>
              <a:tblPr firstRow="1" bandRow="1">
                <a:tableStyleId>{5C22544A-7EE6-4342-B048-85BDC9FD1C3A}</a:tableStyleId>
              </a:tblPr>
              <a:tblGrid>
                <a:gridCol w="722336">
                  <a:extLst>
                    <a:ext uri="{9D8B030D-6E8A-4147-A177-3AD203B41FA5}">
                      <a16:colId xmlns:a16="http://schemas.microsoft.com/office/drawing/2014/main" val="3463132655"/>
                    </a:ext>
                  </a:extLst>
                </a:gridCol>
                <a:gridCol w="722336">
                  <a:extLst>
                    <a:ext uri="{9D8B030D-6E8A-4147-A177-3AD203B41FA5}">
                      <a16:colId xmlns:a16="http://schemas.microsoft.com/office/drawing/2014/main" val="855052350"/>
                    </a:ext>
                  </a:extLst>
                </a:gridCol>
                <a:gridCol w="722336">
                  <a:extLst>
                    <a:ext uri="{9D8B030D-6E8A-4147-A177-3AD203B41FA5}">
                      <a16:colId xmlns:a16="http://schemas.microsoft.com/office/drawing/2014/main" val="2971719174"/>
                    </a:ext>
                  </a:extLst>
                </a:gridCol>
              </a:tblGrid>
              <a:tr h="201907">
                <a:tc>
                  <a:txBody>
                    <a:bodyPr/>
                    <a:lstStyle/>
                    <a:p>
                      <a:r>
                        <a:rPr lang="en-GB" sz="800" dirty="0" smtClean="0"/>
                        <a:t>Shopper id</a:t>
                      </a:r>
                      <a:endParaRPr lang="en-US" sz="800" dirty="0"/>
                    </a:p>
                  </a:txBody>
                  <a:tcPr/>
                </a:tc>
                <a:tc>
                  <a:txBody>
                    <a:bodyPr/>
                    <a:lstStyle/>
                    <a:p>
                      <a:r>
                        <a:rPr lang="en-GB" sz="800" dirty="0" smtClean="0"/>
                        <a:t>Item id</a:t>
                      </a:r>
                      <a:endParaRPr lang="en-US" sz="800" dirty="0"/>
                    </a:p>
                  </a:txBody>
                  <a:tcPr/>
                </a:tc>
                <a:tc>
                  <a:txBody>
                    <a:bodyPr/>
                    <a:lstStyle/>
                    <a:p>
                      <a:r>
                        <a:rPr lang="en-GB" sz="800" dirty="0" smtClean="0"/>
                        <a:t>Price</a:t>
                      </a:r>
                      <a:endParaRPr lang="en-US" sz="800" dirty="0"/>
                    </a:p>
                  </a:txBody>
                  <a:tcPr/>
                </a:tc>
                <a:extLst>
                  <a:ext uri="{0D108BD9-81ED-4DB2-BD59-A6C34878D82A}">
                    <a16:rowId xmlns:a16="http://schemas.microsoft.com/office/drawing/2014/main" val="2539219775"/>
                  </a:ext>
                </a:extLst>
              </a:tr>
              <a:tr h="201907">
                <a:tc>
                  <a:txBody>
                    <a:bodyPr/>
                    <a:lstStyle/>
                    <a:p>
                      <a:r>
                        <a:rPr lang="en-GB" sz="800" dirty="0" smtClean="0"/>
                        <a:t>p2</a:t>
                      </a:r>
                      <a:endParaRPr lang="en-US" sz="800" dirty="0"/>
                    </a:p>
                  </a:txBody>
                  <a:tcPr/>
                </a:tc>
                <a:tc>
                  <a:txBody>
                    <a:bodyPr/>
                    <a:lstStyle/>
                    <a:p>
                      <a:r>
                        <a:rPr lang="en-GB" sz="800" dirty="0" smtClean="0"/>
                        <a:t>i254</a:t>
                      </a:r>
                      <a:endParaRPr lang="en-US" sz="800" dirty="0"/>
                    </a:p>
                  </a:txBody>
                  <a:tcPr/>
                </a:tc>
                <a:tc>
                  <a:txBody>
                    <a:bodyPr/>
                    <a:lstStyle/>
                    <a:p>
                      <a:r>
                        <a:rPr lang="en-GB" sz="800" dirty="0" smtClean="0"/>
                        <a:t>12.50</a:t>
                      </a:r>
                      <a:endParaRPr lang="en-US" sz="800" dirty="0"/>
                    </a:p>
                  </a:txBody>
                  <a:tcPr/>
                </a:tc>
                <a:extLst>
                  <a:ext uri="{0D108BD9-81ED-4DB2-BD59-A6C34878D82A}">
                    <a16:rowId xmlns:a16="http://schemas.microsoft.com/office/drawing/2014/main" val="1895005358"/>
                  </a:ext>
                </a:extLst>
              </a:tr>
              <a:tr h="201907">
                <a:tc>
                  <a:txBody>
                    <a:bodyPr/>
                    <a:lstStyle/>
                    <a:p>
                      <a:r>
                        <a:rPr lang="en-GB" sz="800" dirty="0" smtClean="0"/>
                        <a:t>p5</a:t>
                      </a:r>
                      <a:endParaRPr lang="en-US" sz="800" dirty="0"/>
                    </a:p>
                  </a:txBody>
                  <a:tcPr/>
                </a:tc>
                <a:tc>
                  <a:txBody>
                    <a:bodyPr/>
                    <a:lstStyle/>
                    <a:p>
                      <a:r>
                        <a:rPr lang="en-GB" sz="800" dirty="0" smtClean="0"/>
                        <a:t>i4245</a:t>
                      </a:r>
                      <a:endParaRPr lang="en-US" sz="800" dirty="0"/>
                    </a:p>
                  </a:txBody>
                  <a:tcPr/>
                </a:tc>
                <a:tc>
                  <a:txBody>
                    <a:bodyPr/>
                    <a:lstStyle/>
                    <a:p>
                      <a:r>
                        <a:rPr lang="en-GB" sz="800" dirty="0" smtClean="0"/>
                        <a:t>1.99</a:t>
                      </a:r>
                      <a:endParaRPr lang="en-US" sz="800" dirty="0"/>
                    </a:p>
                  </a:txBody>
                  <a:tcPr/>
                </a:tc>
                <a:extLst>
                  <a:ext uri="{0D108BD9-81ED-4DB2-BD59-A6C34878D82A}">
                    <a16:rowId xmlns:a16="http://schemas.microsoft.com/office/drawing/2014/main" val="4229759340"/>
                  </a:ext>
                </a:extLst>
              </a:tr>
              <a:tr h="201907">
                <a:tc>
                  <a:txBody>
                    <a:bodyPr/>
                    <a:lstStyle/>
                    <a:p>
                      <a:r>
                        <a:rPr lang="en-GB" sz="800" dirty="0" smtClean="0"/>
                        <a:t>p5</a:t>
                      </a:r>
                      <a:endParaRPr lang="en-US" sz="800" dirty="0"/>
                    </a:p>
                  </a:txBody>
                  <a:tcPr/>
                </a:tc>
                <a:tc>
                  <a:txBody>
                    <a:bodyPr/>
                    <a:lstStyle/>
                    <a:p>
                      <a:r>
                        <a:rPr lang="en-GB" sz="800" dirty="0" smtClean="0"/>
                        <a:t>i32123</a:t>
                      </a:r>
                      <a:endParaRPr lang="en-US" sz="800" dirty="0"/>
                    </a:p>
                  </a:txBody>
                  <a:tcPr/>
                </a:tc>
                <a:tc>
                  <a:txBody>
                    <a:bodyPr/>
                    <a:lstStyle/>
                    <a:p>
                      <a:r>
                        <a:rPr lang="en-GB" sz="800" dirty="0" smtClean="0"/>
                        <a:t>1.29</a:t>
                      </a:r>
                      <a:endParaRPr lang="en-US" sz="800" dirty="0"/>
                    </a:p>
                  </a:txBody>
                  <a:tcPr/>
                </a:tc>
                <a:extLst>
                  <a:ext uri="{0D108BD9-81ED-4DB2-BD59-A6C34878D82A}">
                    <a16:rowId xmlns:a16="http://schemas.microsoft.com/office/drawing/2014/main" val="1281538579"/>
                  </a:ext>
                </a:extLst>
              </a:tr>
              <a:tr h="201907">
                <a:tc>
                  <a:txBody>
                    <a:bodyPr/>
                    <a:lstStyle/>
                    <a:p>
                      <a:r>
                        <a:rPr lang="en-GB" sz="800" dirty="0" smtClean="0"/>
                        <a:t>p5</a:t>
                      </a:r>
                      <a:endParaRPr lang="en-US" sz="800" dirty="0"/>
                    </a:p>
                  </a:txBody>
                  <a:tcPr/>
                </a:tc>
                <a:tc>
                  <a:txBody>
                    <a:bodyPr/>
                    <a:lstStyle/>
                    <a:p>
                      <a:r>
                        <a:rPr lang="en-GB" sz="800" dirty="0" smtClean="0"/>
                        <a:t>i254</a:t>
                      </a:r>
                      <a:endParaRPr lang="en-US" sz="800" dirty="0"/>
                    </a:p>
                  </a:txBody>
                  <a:tcPr/>
                </a:tc>
                <a:tc>
                  <a:txBody>
                    <a:bodyPr/>
                    <a:lstStyle/>
                    <a:p>
                      <a:r>
                        <a:rPr lang="en-GB" sz="800" dirty="0" smtClean="0"/>
                        <a:t>12.50</a:t>
                      </a:r>
                      <a:endParaRPr lang="en-US" sz="800" dirty="0"/>
                    </a:p>
                  </a:txBody>
                  <a:tcPr/>
                </a:tc>
                <a:extLst>
                  <a:ext uri="{0D108BD9-81ED-4DB2-BD59-A6C34878D82A}">
                    <a16:rowId xmlns:a16="http://schemas.microsoft.com/office/drawing/2014/main" val="3867669207"/>
                  </a:ext>
                </a:extLst>
              </a:tr>
              <a:tr h="201907">
                <a:tc>
                  <a:txBody>
                    <a:bodyPr/>
                    <a:lstStyle/>
                    <a:p>
                      <a:r>
                        <a:rPr lang="en-GB" sz="800" dirty="0" smtClean="0"/>
                        <a:t>p5</a:t>
                      </a:r>
                      <a:endParaRPr lang="en-US" sz="800" dirty="0"/>
                    </a:p>
                  </a:txBody>
                  <a:tcPr/>
                </a:tc>
                <a:tc>
                  <a:txBody>
                    <a:bodyPr/>
                    <a:lstStyle/>
                    <a:p>
                      <a:r>
                        <a:rPr lang="en-GB" sz="800" dirty="0" smtClean="0"/>
                        <a:t>i21435</a:t>
                      </a:r>
                      <a:endParaRPr lang="en-US" sz="800" dirty="0"/>
                    </a:p>
                  </a:txBody>
                  <a:tcPr/>
                </a:tc>
                <a:tc>
                  <a:txBody>
                    <a:bodyPr/>
                    <a:lstStyle/>
                    <a:p>
                      <a:r>
                        <a:rPr lang="en-GB" sz="800" dirty="0" smtClean="0"/>
                        <a:t>5.99</a:t>
                      </a:r>
                      <a:endParaRPr lang="en-US" sz="800" dirty="0"/>
                    </a:p>
                  </a:txBody>
                  <a:tcPr/>
                </a:tc>
                <a:extLst>
                  <a:ext uri="{0D108BD9-81ED-4DB2-BD59-A6C34878D82A}">
                    <a16:rowId xmlns:a16="http://schemas.microsoft.com/office/drawing/2014/main" val="1382778930"/>
                  </a:ext>
                </a:extLst>
              </a:tr>
              <a:tr h="201907">
                <a:tc>
                  <a:txBody>
                    <a:bodyPr/>
                    <a:lstStyle/>
                    <a:p>
                      <a:r>
                        <a:rPr lang="en-GB" sz="800" dirty="0" smtClean="0"/>
                        <a:t>p7</a:t>
                      </a:r>
                      <a:endParaRPr lang="en-US" sz="800" dirty="0"/>
                    </a:p>
                  </a:txBody>
                  <a:tcPr/>
                </a:tc>
                <a:tc>
                  <a:txBody>
                    <a:bodyPr/>
                    <a:lstStyle/>
                    <a:p>
                      <a:r>
                        <a:rPr lang="en-GB" sz="800" dirty="0" smtClean="0"/>
                        <a:t>i254</a:t>
                      </a:r>
                      <a:endParaRPr lang="en-US" sz="800" dirty="0"/>
                    </a:p>
                  </a:txBody>
                  <a:tcPr/>
                </a:tc>
                <a:tc>
                  <a:txBody>
                    <a:bodyPr/>
                    <a:lstStyle/>
                    <a:p>
                      <a:r>
                        <a:rPr lang="en-GB" sz="800" dirty="0" smtClean="0"/>
                        <a:t>12.50</a:t>
                      </a:r>
                      <a:endParaRPr lang="en-US" sz="800" dirty="0"/>
                    </a:p>
                  </a:txBody>
                  <a:tcPr/>
                </a:tc>
                <a:extLst>
                  <a:ext uri="{0D108BD9-81ED-4DB2-BD59-A6C34878D82A}">
                    <a16:rowId xmlns:a16="http://schemas.microsoft.com/office/drawing/2014/main" val="680715773"/>
                  </a:ext>
                </a:extLst>
              </a:tr>
              <a:tr h="201907">
                <a:tc>
                  <a:txBody>
                    <a:bodyPr/>
                    <a:lstStyle/>
                    <a:p>
                      <a:r>
                        <a:rPr lang="en-DE" sz="800" dirty="0" smtClean="0"/>
                        <a:t>…</a:t>
                      </a:r>
                      <a:endParaRPr lang="en-US" sz="800" dirty="0"/>
                    </a:p>
                  </a:txBody>
                  <a:tcPr/>
                </a:tc>
                <a:tc>
                  <a:txBody>
                    <a:bodyPr/>
                    <a:lstStyle/>
                    <a:p>
                      <a:r>
                        <a:rPr lang="en-DE" sz="800" dirty="0" smtClean="0"/>
                        <a:t>…</a:t>
                      </a:r>
                      <a:endParaRPr lang="en-US" sz="800" dirty="0"/>
                    </a:p>
                  </a:txBody>
                  <a:tcPr/>
                </a:tc>
                <a:tc>
                  <a:txBody>
                    <a:bodyPr/>
                    <a:lstStyle/>
                    <a:p>
                      <a:r>
                        <a:rPr lang="en-DE" sz="800" dirty="0" smtClean="0"/>
                        <a:t>…</a:t>
                      </a:r>
                      <a:endParaRPr lang="en-US" sz="800" dirty="0"/>
                    </a:p>
                  </a:txBody>
                  <a:tcPr/>
                </a:tc>
                <a:extLst>
                  <a:ext uri="{0D108BD9-81ED-4DB2-BD59-A6C34878D82A}">
                    <a16:rowId xmlns:a16="http://schemas.microsoft.com/office/drawing/2014/main" val="53250277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18347147"/>
              </p:ext>
            </p:extLst>
          </p:nvPr>
        </p:nvGraphicFramePr>
        <p:xfrm>
          <a:off x="4863444" y="2572028"/>
          <a:ext cx="3396915" cy="1706880"/>
        </p:xfrm>
        <a:graphic>
          <a:graphicData uri="http://schemas.openxmlformats.org/drawingml/2006/table">
            <a:tbl>
              <a:tblPr firstRow="1" bandRow="1">
                <a:tableStyleId>{5C22544A-7EE6-4342-B048-85BDC9FD1C3A}</a:tableStyleId>
              </a:tblPr>
              <a:tblGrid>
                <a:gridCol w="679383">
                  <a:extLst>
                    <a:ext uri="{9D8B030D-6E8A-4147-A177-3AD203B41FA5}">
                      <a16:colId xmlns:a16="http://schemas.microsoft.com/office/drawing/2014/main" val="1303195793"/>
                    </a:ext>
                  </a:extLst>
                </a:gridCol>
                <a:gridCol w="679383">
                  <a:extLst>
                    <a:ext uri="{9D8B030D-6E8A-4147-A177-3AD203B41FA5}">
                      <a16:colId xmlns:a16="http://schemas.microsoft.com/office/drawing/2014/main" val="2054152823"/>
                    </a:ext>
                  </a:extLst>
                </a:gridCol>
                <a:gridCol w="679383">
                  <a:extLst>
                    <a:ext uri="{9D8B030D-6E8A-4147-A177-3AD203B41FA5}">
                      <a16:colId xmlns:a16="http://schemas.microsoft.com/office/drawing/2014/main" val="4238404440"/>
                    </a:ext>
                  </a:extLst>
                </a:gridCol>
                <a:gridCol w="679383">
                  <a:extLst>
                    <a:ext uri="{9D8B030D-6E8A-4147-A177-3AD203B41FA5}">
                      <a16:colId xmlns:a16="http://schemas.microsoft.com/office/drawing/2014/main" val="1357799365"/>
                    </a:ext>
                  </a:extLst>
                </a:gridCol>
                <a:gridCol w="679383">
                  <a:extLst>
                    <a:ext uri="{9D8B030D-6E8A-4147-A177-3AD203B41FA5}">
                      <a16:colId xmlns:a16="http://schemas.microsoft.com/office/drawing/2014/main" val="2837088543"/>
                    </a:ext>
                  </a:extLst>
                </a:gridCol>
              </a:tblGrid>
              <a:tr h="208347">
                <a:tc>
                  <a:txBody>
                    <a:bodyPr/>
                    <a:lstStyle/>
                    <a:p>
                      <a:r>
                        <a:rPr lang="en-GB" sz="800" dirty="0" smtClean="0"/>
                        <a:t>Item id</a:t>
                      </a:r>
                      <a:endParaRPr lang="en-US" sz="800" dirty="0"/>
                    </a:p>
                  </a:txBody>
                  <a:tcPr/>
                </a:tc>
                <a:tc>
                  <a:txBody>
                    <a:bodyPr/>
                    <a:lstStyle/>
                    <a:p>
                      <a:r>
                        <a:rPr lang="en-GB" sz="800" dirty="0" smtClean="0"/>
                        <a:t>Price</a:t>
                      </a:r>
                      <a:endParaRPr lang="en-US" sz="800" dirty="0"/>
                    </a:p>
                  </a:txBody>
                  <a:tcPr/>
                </a:tc>
                <a:tc>
                  <a:txBody>
                    <a:bodyPr/>
                    <a:lstStyle/>
                    <a:p>
                      <a:r>
                        <a:rPr lang="en-GB" sz="800" dirty="0" smtClean="0"/>
                        <a:t>Last name</a:t>
                      </a:r>
                      <a:endParaRPr lang="en-US" sz="800" dirty="0"/>
                    </a:p>
                  </a:txBody>
                  <a:tcPr/>
                </a:tc>
                <a:tc>
                  <a:txBody>
                    <a:bodyPr/>
                    <a:lstStyle/>
                    <a:p>
                      <a:r>
                        <a:rPr lang="en-GB" sz="800" dirty="0" smtClean="0"/>
                        <a:t>First name</a:t>
                      </a:r>
                      <a:endParaRPr lang="en-US" sz="800" dirty="0"/>
                    </a:p>
                  </a:txBody>
                  <a:tcPr/>
                </a:tc>
                <a:tc>
                  <a:txBody>
                    <a:bodyPr/>
                    <a:lstStyle/>
                    <a:p>
                      <a:r>
                        <a:rPr lang="en-GB" sz="800" dirty="0" smtClean="0"/>
                        <a:t>Gender</a:t>
                      </a:r>
                      <a:endParaRPr lang="en-US" sz="800" dirty="0"/>
                    </a:p>
                  </a:txBody>
                  <a:tcPr/>
                </a:tc>
                <a:extLst>
                  <a:ext uri="{0D108BD9-81ED-4DB2-BD59-A6C34878D82A}">
                    <a16:rowId xmlns:a16="http://schemas.microsoft.com/office/drawing/2014/main" val="1706723589"/>
                  </a:ext>
                </a:extLst>
              </a:tr>
              <a:tr h="208347">
                <a:tc>
                  <a:txBody>
                    <a:bodyPr/>
                    <a:lstStyle/>
                    <a:p>
                      <a:r>
                        <a:rPr lang="en-GB" sz="800" dirty="0" smtClean="0"/>
                        <a:t>i254</a:t>
                      </a:r>
                      <a:endParaRPr lang="en-US" sz="800" dirty="0"/>
                    </a:p>
                  </a:txBody>
                  <a:tcPr/>
                </a:tc>
                <a:tc>
                  <a:txBody>
                    <a:bodyPr/>
                    <a:lstStyle/>
                    <a:p>
                      <a:r>
                        <a:rPr lang="en-GB" sz="800" dirty="0" smtClean="0"/>
                        <a:t>12.50</a:t>
                      </a:r>
                      <a:endParaRPr lang="en-US" sz="800" dirty="0"/>
                    </a:p>
                  </a:txBody>
                  <a:tcPr/>
                </a:tc>
                <a:tc>
                  <a:txBody>
                    <a:bodyPr/>
                    <a:lstStyle/>
                    <a:p>
                      <a:r>
                        <a:rPr lang="en-GB" sz="800" dirty="0" smtClean="0"/>
                        <a:t>Mayer</a:t>
                      </a:r>
                      <a:endParaRPr lang="en-US" sz="800" dirty="0"/>
                    </a:p>
                  </a:txBody>
                  <a:tcPr/>
                </a:tc>
                <a:tc>
                  <a:txBody>
                    <a:bodyPr/>
                    <a:lstStyle/>
                    <a:p>
                      <a:r>
                        <a:rPr lang="en-GB" sz="800" dirty="0" smtClean="0"/>
                        <a:t>Susan</a:t>
                      </a:r>
                      <a:endParaRPr lang="en-US" sz="800" dirty="0"/>
                    </a:p>
                  </a:txBody>
                  <a:tcPr/>
                </a:tc>
                <a:tc>
                  <a:txBody>
                    <a:bodyPr/>
                    <a:lstStyle/>
                    <a:p>
                      <a:r>
                        <a:rPr lang="en-GB" sz="800" dirty="0" smtClean="0"/>
                        <a:t>F</a:t>
                      </a:r>
                      <a:endParaRPr lang="en-US" sz="800" dirty="0"/>
                    </a:p>
                  </a:txBody>
                  <a:tcPr/>
                </a:tc>
                <a:extLst>
                  <a:ext uri="{0D108BD9-81ED-4DB2-BD59-A6C34878D82A}">
                    <a16:rowId xmlns:a16="http://schemas.microsoft.com/office/drawing/2014/main" val="2207597268"/>
                  </a:ext>
                </a:extLst>
              </a:tr>
              <a:tr h="208347">
                <a:tc>
                  <a:txBody>
                    <a:bodyPr/>
                    <a:lstStyle/>
                    <a:p>
                      <a:r>
                        <a:rPr lang="en-GB" sz="800" dirty="0" smtClean="0"/>
                        <a:t>i4245</a:t>
                      </a:r>
                      <a:endParaRPr lang="en-US" sz="800" dirty="0"/>
                    </a:p>
                  </a:txBody>
                  <a:tcPr/>
                </a:tc>
                <a:tc>
                  <a:txBody>
                    <a:bodyPr/>
                    <a:lstStyle/>
                    <a:p>
                      <a:r>
                        <a:rPr lang="en-GB" sz="800" dirty="0" smtClean="0"/>
                        <a:t>1.99</a:t>
                      </a:r>
                      <a:endParaRPr lang="en-US" sz="800" dirty="0"/>
                    </a:p>
                  </a:txBody>
                  <a:tcPr/>
                </a:tc>
                <a:tc>
                  <a:txBody>
                    <a:bodyPr/>
                    <a:lstStyle/>
                    <a:p>
                      <a:r>
                        <a:rPr lang="en-GB" sz="800" dirty="0" smtClean="0"/>
                        <a:t>Smith</a:t>
                      </a:r>
                      <a:endParaRPr lang="en-US" sz="800" dirty="0"/>
                    </a:p>
                  </a:txBody>
                  <a:tcPr/>
                </a:tc>
                <a:tc>
                  <a:txBody>
                    <a:bodyPr/>
                    <a:lstStyle/>
                    <a:p>
                      <a:r>
                        <a:rPr lang="en-GB" sz="800" dirty="0" smtClean="0"/>
                        <a:t>Walter</a:t>
                      </a:r>
                      <a:endParaRPr lang="en-US" sz="800" dirty="0"/>
                    </a:p>
                  </a:txBody>
                  <a:tcPr/>
                </a:tc>
                <a:tc>
                  <a:txBody>
                    <a:bodyPr/>
                    <a:lstStyle/>
                    <a:p>
                      <a:r>
                        <a:rPr lang="en-GB" sz="800" dirty="0" smtClean="0"/>
                        <a:t>M</a:t>
                      </a:r>
                    </a:p>
                  </a:txBody>
                  <a:tcPr/>
                </a:tc>
                <a:extLst>
                  <a:ext uri="{0D108BD9-81ED-4DB2-BD59-A6C34878D82A}">
                    <a16:rowId xmlns:a16="http://schemas.microsoft.com/office/drawing/2014/main" val="1603025985"/>
                  </a:ext>
                </a:extLst>
              </a:tr>
              <a:tr h="208347">
                <a:tc>
                  <a:txBody>
                    <a:bodyPr/>
                    <a:lstStyle/>
                    <a:p>
                      <a:r>
                        <a:rPr lang="en-GB" sz="800" dirty="0" smtClean="0"/>
                        <a:t>i32123</a:t>
                      </a:r>
                      <a:endParaRPr lang="en-US" sz="800" dirty="0"/>
                    </a:p>
                  </a:txBody>
                  <a:tcPr/>
                </a:tc>
                <a:tc>
                  <a:txBody>
                    <a:bodyPr/>
                    <a:lstStyle/>
                    <a:p>
                      <a:r>
                        <a:rPr lang="en-GB" sz="800" dirty="0" smtClean="0"/>
                        <a:t>1.29</a:t>
                      </a:r>
                      <a:endParaRPr lang="en-US" sz="800" dirty="0"/>
                    </a:p>
                  </a:txBody>
                  <a:tcPr/>
                </a:tc>
                <a:tc>
                  <a:txBody>
                    <a:bodyPr/>
                    <a:lstStyle/>
                    <a:p>
                      <a:r>
                        <a:rPr lang="en-GB" sz="800" dirty="0" smtClean="0"/>
                        <a:t>Smith</a:t>
                      </a:r>
                      <a:endParaRPr lang="en-US" sz="800" dirty="0"/>
                    </a:p>
                  </a:txBody>
                  <a:tcPr/>
                </a:tc>
                <a:tc>
                  <a:txBody>
                    <a:bodyPr/>
                    <a:lstStyle/>
                    <a:p>
                      <a:r>
                        <a:rPr lang="en-GB" sz="800" dirty="0" smtClean="0"/>
                        <a:t>Walter</a:t>
                      </a:r>
                      <a:endParaRPr lang="en-US" sz="800" dirty="0"/>
                    </a:p>
                  </a:txBody>
                  <a:tcPr/>
                </a:tc>
                <a:tc>
                  <a:txBody>
                    <a:bodyPr/>
                    <a:lstStyle/>
                    <a:p>
                      <a:r>
                        <a:rPr lang="en-GB" sz="800" dirty="0" smtClean="0"/>
                        <a:t>M</a:t>
                      </a:r>
                    </a:p>
                  </a:txBody>
                  <a:tcPr/>
                </a:tc>
                <a:extLst>
                  <a:ext uri="{0D108BD9-81ED-4DB2-BD59-A6C34878D82A}">
                    <a16:rowId xmlns:a16="http://schemas.microsoft.com/office/drawing/2014/main" val="10653268"/>
                  </a:ext>
                </a:extLst>
              </a:tr>
              <a:tr h="208347">
                <a:tc>
                  <a:txBody>
                    <a:bodyPr/>
                    <a:lstStyle/>
                    <a:p>
                      <a:r>
                        <a:rPr lang="en-GB" sz="800" dirty="0" smtClean="0"/>
                        <a:t>i254</a:t>
                      </a:r>
                      <a:endParaRPr lang="en-US" sz="800" dirty="0"/>
                    </a:p>
                  </a:txBody>
                  <a:tcPr/>
                </a:tc>
                <a:tc>
                  <a:txBody>
                    <a:bodyPr/>
                    <a:lstStyle/>
                    <a:p>
                      <a:r>
                        <a:rPr lang="en-GB" sz="800" dirty="0" smtClean="0"/>
                        <a:t>12.50</a:t>
                      </a:r>
                      <a:endParaRPr lang="en-US" sz="800" dirty="0"/>
                    </a:p>
                  </a:txBody>
                  <a:tcPr/>
                </a:tc>
                <a:tc>
                  <a:txBody>
                    <a:bodyPr/>
                    <a:lstStyle/>
                    <a:p>
                      <a:r>
                        <a:rPr lang="en-GB" sz="800" dirty="0" smtClean="0"/>
                        <a:t>Smith</a:t>
                      </a:r>
                      <a:endParaRPr lang="en-US" sz="800" dirty="0"/>
                    </a:p>
                  </a:txBody>
                  <a:tcPr/>
                </a:tc>
                <a:tc>
                  <a:txBody>
                    <a:bodyPr/>
                    <a:lstStyle/>
                    <a:p>
                      <a:r>
                        <a:rPr lang="en-GB" sz="800" dirty="0" smtClean="0"/>
                        <a:t>Walter</a:t>
                      </a:r>
                      <a:endParaRPr lang="en-US" sz="800" dirty="0"/>
                    </a:p>
                  </a:txBody>
                  <a:tcPr/>
                </a:tc>
                <a:tc>
                  <a:txBody>
                    <a:bodyPr/>
                    <a:lstStyle/>
                    <a:p>
                      <a:r>
                        <a:rPr lang="en-GB" sz="800" dirty="0" smtClean="0"/>
                        <a:t>M</a:t>
                      </a:r>
                    </a:p>
                  </a:txBody>
                  <a:tcPr/>
                </a:tc>
                <a:extLst>
                  <a:ext uri="{0D108BD9-81ED-4DB2-BD59-A6C34878D82A}">
                    <a16:rowId xmlns:a16="http://schemas.microsoft.com/office/drawing/2014/main" val="2713921882"/>
                  </a:ext>
                </a:extLst>
              </a:tr>
              <a:tr h="208347">
                <a:tc>
                  <a:txBody>
                    <a:bodyPr/>
                    <a:lstStyle/>
                    <a:p>
                      <a:r>
                        <a:rPr lang="en-GB" sz="800" dirty="0" smtClean="0"/>
                        <a:t>i21435</a:t>
                      </a:r>
                      <a:endParaRPr lang="en-US" sz="800" dirty="0"/>
                    </a:p>
                  </a:txBody>
                  <a:tcPr/>
                </a:tc>
                <a:tc>
                  <a:txBody>
                    <a:bodyPr/>
                    <a:lstStyle/>
                    <a:p>
                      <a:r>
                        <a:rPr lang="en-GB" sz="800" dirty="0" smtClean="0"/>
                        <a:t>5.99</a:t>
                      </a:r>
                      <a:endParaRPr lang="en-US" sz="800" dirty="0"/>
                    </a:p>
                  </a:txBody>
                  <a:tcPr/>
                </a:tc>
                <a:tc>
                  <a:txBody>
                    <a:bodyPr/>
                    <a:lstStyle/>
                    <a:p>
                      <a:r>
                        <a:rPr lang="en-GB" sz="800" dirty="0" smtClean="0"/>
                        <a:t>Smith</a:t>
                      </a:r>
                      <a:endParaRPr lang="en-US" sz="800" dirty="0"/>
                    </a:p>
                  </a:txBody>
                  <a:tcPr/>
                </a:tc>
                <a:tc>
                  <a:txBody>
                    <a:bodyPr/>
                    <a:lstStyle/>
                    <a:p>
                      <a:r>
                        <a:rPr lang="en-GB" sz="800" dirty="0" smtClean="0"/>
                        <a:t>Walter</a:t>
                      </a:r>
                      <a:endParaRPr lang="en-US" sz="800" dirty="0"/>
                    </a:p>
                  </a:txBody>
                  <a:tcPr/>
                </a:tc>
                <a:tc>
                  <a:txBody>
                    <a:bodyPr/>
                    <a:lstStyle/>
                    <a:p>
                      <a:r>
                        <a:rPr lang="en-GB" sz="800" dirty="0" smtClean="0"/>
                        <a:t>M</a:t>
                      </a:r>
                    </a:p>
                  </a:txBody>
                  <a:tcPr/>
                </a:tc>
                <a:extLst>
                  <a:ext uri="{0D108BD9-81ED-4DB2-BD59-A6C34878D82A}">
                    <a16:rowId xmlns:a16="http://schemas.microsoft.com/office/drawing/2014/main" val="2283882515"/>
                  </a:ext>
                </a:extLst>
              </a:tr>
              <a:tr h="208347">
                <a:tc>
                  <a:txBody>
                    <a:bodyPr/>
                    <a:lstStyle/>
                    <a:p>
                      <a:r>
                        <a:rPr lang="en-GB" sz="800" dirty="0" smtClean="0"/>
                        <a:t>i254</a:t>
                      </a:r>
                      <a:endParaRPr lang="en-US" sz="800" dirty="0"/>
                    </a:p>
                  </a:txBody>
                  <a:tcPr/>
                </a:tc>
                <a:tc>
                  <a:txBody>
                    <a:bodyPr/>
                    <a:lstStyle/>
                    <a:p>
                      <a:r>
                        <a:rPr lang="en-GB" sz="800" dirty="0" smtClean="0"/>
                        <a:t>12.50</a:t>
                      </a:r>
                      <a:endParaRPr lang="en-US" sz="800" dirty="0"/>
                    </a:p>
                  </a:txBody>
                  <a:tcPr/>
                </a:tc>
                <a:tc>
                  <a:txBody>
                    <a:bodyPr/>
                    <a:lstStyle/>
                    <a:p>
                      <a:r>
                        <a:rPr lang="en-GB" sz="800" dirty="0" smtClean="0"/>
                        <a:t>Brown</a:t>
                      </a:r>
                      <a:endParaRPr lang="en-US" sz="800" dirty="0"/>
                    </a:p>
                  </a:txBody>
                  <a:tcPr/>
                </a:tc>
                <a:tc>
                  <a:txBody>
                    <a:bodyPr/>
                    <a:lstStyle/>
                    <a:p>
                      <a:r>
                        <a:rPr lang="en-GB" sz="800" dirty="0" smtClean="0"/>
                        <a:t>Jane</a:t>
                      </a:r>
                      <a:endParaRPr lang="en-US" sz="800" dirty="0"/>
                    </a:p>
                  </a:txBody>
                  <a:tcPr/>
                </a:tc>
                <a:tc>
                  <a:txBody>
                    <a:bodyPr/>
                    <a:lstStyle/>
                    <a:p>
                      <a:r>
                        <a:rPr lang="en-GB" sz="800" dirty="0" smtClean="0"/>
                        <a:t>F</a:t>
                      </a:r>
                      <a:endParaRPr lang="en-US" sz="800" dirty="0"/>
                    </a:p>
                  </a:txBody>
                  <a:tcPr/>
                </a:tc>
                <a:extLst>
                  <a:ext uri="{0D108BD9-81ED-4DB2-BD59-A6C34878D82A}">
                    <a16:rowId xmlns:a16="http://schemas.microsoft.com/office/drawing/2014/main" val="3136060315"/>
                  </a:ext>
                </a:extLst>
              </a:tr>
              <a:tr h="208347">
                <a:tc>
                  <a:txBody>
                    <a:bodyPr/>
                    <a:lstStyle/>
                    <a:p>
                      <a:r>
                        <a:rPr lang="en-DE" sz="800" dirty="0" smtClean="0"/>
                        <a:t>…</a:t>
                      </a:r>
                      <a:endParaRPr lang="en-US" sz="800" dirty="0"/>
                    </a:p>
                  </a:txBody>
                  <a:tcPr/>
                </a:tc>
                <a:tc>
                  <a:txBody>
                    <a:bodyPr/>
                    <a:lstStyle/>
                    <a:p>
                      <a:r>
                        <a:rPr lang="en-DE" sz="800" dirty="0" smtClean="0"/>
                        <a:t>…</a:t>
                      </a:r>
                      <a:endParaRPr lang="en-US" sz="800" dirty="0"/>
                    </a:p>
                  </a:txBody>
                  <a:tcPr/>
                </a:tc>
                <a:tc>
                  <a:txBody>
                    <a:bodyPr/>
                    <a:lstStyle/>
                    <a:p>
                      <a:r>
                        <a:rPr lang="en-DE" sz="800" dirty="0" smtClean="0"/>
                        <a:t>…</a:t>
                      </a:r>
                      <a:endParaRPr lang="en-US" sz="800" dirty="0"/>
                    </a:p>
                  </a:txBody>
                  <a:tcPr/>
                </a:tc>
                <a:tc>
                  <a:txBody>
                    <a:bodyPr/>
                    <a:lstStyle/>
                    <a:p>
                      <a:r>
                        <a:rPr lang="en-DE" sz="800" dirty="0" smtClean="0"/>
                        <a:t>…</a:t>
                      </a:r>
                      <a:endParaRPr lang="en-US" sz="800" dirty="0"/>
                    </a:p>
                  </a:txBody>
                  <a:tcPr/>
                </a:tc>
                <a:tc>
                  <a:txBody>
                    <a:bodyPr/>
                    <a:lstStyle/>
                    <a:p>
                      <a:r>
                        <a:rPr lang="en-DE" sz="800" dirty="0" smtClean="0"/>
                        <a:t>…</a:t>
                      </a:r>
                      <a:endParaRPr lang="en-US" sz="800" dirty="0"/>
                    </a:p>
                  </a:txBody>
                  <a:tcPr/>
                </a:tc>
                <a:extLst>
                  <a:ext uri="{0D108BD9-81ED-4DB2-BD59-A6C34878D82A}">
                    <a16:rowId xmlns:a16="http://schemas.microsoft.com/office/drawing/2014/main" val="4195931975"/>
                  </a:ext>
                </a:extLst>
              </a:tr>
            </a:tbl>
          </a:graphicData>
        </a:graphic>
      </p:graphicFrame>
      <p:sp>
        <p:nvSpPr>
          <p:cNvPr id="11" name="TextBox 10"/>
          <p:cNvSpPr txBox="1"/>
          <p:nvPr/>
        </p:nvSpPr>
        <p:spPr>
          <a:xfrm>
            <a:off x="6361064" y="1443789"/>
            <a:ext cx="160421" cy="304800"/>
          </a:xfrm>
          <a:prstGeom prst="rect">
            <a:avLst/>
          </a:prstGeom>
          <a:solidFill>
            <a:schemeClr val="bg1"/>
          </a:solidFill>
        </p:spPr>
        <p:txBody>
          <a:bodyPr wrap="square" lIns="0" tIns="0" rIns="0" bIns="0" rtlCol="0">
            <a:spAutoFit/>
          </a:bodyPr>
          <a:lstStyle/>
          <a:p>
            <a:pPr algn="l">
              <a:lnSpc>
                <a:spcPct val="100000"/>
              </a:lnSpc>
            </a:pPr>
            <a:r>
              <a:rPr lang="en-GB" sz="2000" b="0" dirty="0" smtClean="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a:t>
            </a:r>
            <a:endParaRPr lang="en-US"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spTree>
    <p:extLst>
      <p:ext uri="{BB962C8B-B14F-4D97-AF65-F5344CB8AC3E}">
        <p14:creationId xmlns:p14="http://schemas.microsoft.com/office/powerpoint/2010/main" val="5727463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smtClean="0"/>
              <a:t>Summary</a:t>
            </a:r>
            <a:endParaRPr lang="de-DE" dirty="0"/>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77</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en-GB" dirty="0" smtClean="0"/>
              <a:t>Data Preparation</a:t>
            </a:r>
          </a:p>
          <a:p>
            <a:pPr lvl="1"/>
            <a:r>
              <a:rPr lang="en-GB" sz="1800" dirty="0" smtClean="0"/>
              <a:t>Feature Selection</a:t>
            </a:r>
          </a:p>
          <a:p>
            <a:pPr lvl="1"/>
            <a:r>
              <a:rPr lang="en-GB" sz="1800" dirty="0" smtClean="0"/>
              <a:t>Dimensionality Reduction</a:t>
            </a:r>
          </a:p>
          <a:p>
            <a:pPr lvl="1"/>
            <a:r>
              <a:rPr lang="en-GB" sz="1800" dirty="0" smtClean="0"/>
              <a:t>Record Selection and Sampling</a:t>
            </a:r>
          </a:p>
          <a:p>
            <a:pPr lvl="1"/>
            <a:r>
              <a:rPr lang="en-GB" sz="1800" dirty="0" smtClean="0"/>
              <a:t>Missing Values Imputation</a:t>
            </a:r>
          </a:p>
          <a:p>
            <a:pPr lvl="1"/>
            <a:r>
              <a:rPr lang="en-GB" sz="1800" dirty="0" smtClean="0"/>
              <a:t>Outlier Detection</a:t>
            </a:r>
          </a:p>
          <a:p>
            <a:pPr lvl="1"/>
            <a:r>
              <a:rPr lang="en-GB" sz="1800" dirty="0" smtClean="0"/>
              <a:t>Data Cleaning and Standardization</a:t>
            </a:r>
          </a:p>
          <a:p>
            <a:pPr lvl="1"/>
            <a:r>
              <a:rPr lang="en-GB" sz="1800" dirty="0" smtClean="0"/>
              <a:t>Normalization</a:t>
            </a:r>
          </a:p>
          <a:p>
            <a:pPr lvl="1"/>
            <a:r>
              <a:rPr lang="en-GB" sz="1800" dirty="0" smtClean="0"/>
              <a:t>Data Engineering</a:t>
            </a:r>
          </a:p>
          <a:p>
            <a:pPr lvl="1"/>
            <a:r>
              <a:rPr lang="en-GB" sz="1800" dirty="0" smtClean="0"/>
              <a:t>Data Integration</a:t>
            </a:r>
            <a:endParaRPr lang="de-DE" sz="1800" dirty="0"/>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8150572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a:t>Practical Examples with KNIME Analytics Platform</a:t>
            </a:r>
            <a:endParaRPr lang="de-DE" dirty="0"/>
          </a:p>
        </p:txBody>
      </p:sp>
      <p:sp>
        <p:nvSpPr>
          <p:cNvPr id="3" name="Foliennummernplatzhalter 2">
            <a:extLst>
              <a:ext uri="{FF2B5EF4-FFF2-40B4-BE49-F238E27FC236}">
                <a16:creationId xmlns:a16="http://schemas.microsoft.com/office/drawing/2014/main" id="{597C976E-80FB-8043-A2FA-70D3F515CA8F}"/>
              </a:ext>
            </a:extLst>
          </p:cNvPr>
          <p:cNvSpPr>
            <a:spLocks noGrp="1"/>
          </p:cNvSpPr>
          <p:nvPr>
            <p:ph type="sldNum" sz="quarter" idx="4"/>
          </p:nvPr>
        </p:nvSpPr>
        <p:spPr/>
        <p:txBody>
          <a:bodyPr/>
          <a:lstStyle/>
          <a:p>
            <a:fld id="{15C29056-5AFA-7949-831A-3EC086771171}" type="slidenum">
              <a:rPr lang="de-DE" smtClean="0"/>
              <a:pPr/>
              <a:t>78</a:t>
            </a:fld>
            <a:endParaRPr lang="de-DE" dirty="0"/>
          </a:p>
        </p:txBody>
      </p:sp>
      <p:sp>
        <p:nvSpPr>
          <p:cNvPr id="4" name="Fußzeilenplatzhalter 3">
            <a:extLst>
              <a:ext uri="{FF2B5EF4-FFF2-40B4-BE49-F238E27FC236}">
                <a16:creationId xmlns:a16="http://schemas.microsoft.com/office/drawing/2014/main" id="{3038D155-696E-394D-AC74-0C0A4611EA6C}"/>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374648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Practical Example</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79</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Visual data-flow-oriented tool advantages</a:t>
            </a:r>
          </a:p>
          <a:p>
            <a:pPr lvl="1"/>
            <a:r>
              <a:rPr lang="de-DE" sz="1600" dirty="0"/>
              <a:t>Intuitive Data Preparation</a:t>
            </a:r>
          </a:p>
          <a:p>
            <a:pPr lvl="1"/>
            <a:r>
              <a:rPr lang="de-DE" sz="1600" dirty="0"/>
              <a:t>Easy repeatability and reproducibility</a:t>
            </a:r>
          </a:p>
          <a:p>
            <a:endParaRPr lang="de-DE" dirty="0"/>
          </a:p>
          <a:p>
            <a:endParaRPr lang="de-DE" dirty="0"/>
          </a:p>
          <a:p>
            <a:r>
              <a:rPr lang="de-DE" dirty="0"/>
              <a:t>Steps:</a:t>
            </a:r>
          </a:p>
          <a:p>
            <a:pPr lvl="1"/>
            <a:r>
              <a:rPr lang="de-DE" sz="1600" dirty="0"/>
              <a:t>Remove (almost) empty attributes and records</a:t>
            </a:r>
          </a:p>
          <a:p>
            <a:pPr lvl="1"/>
            <a:r>
              <a:rPr lang="de-DE" sz="1600" dirty="0"/>
              <a:t>Normalization and Denormalization</a:t>
            </a:r>
          </a:p>
          <a:p>
            <a:pPr lvl="1"/>
            <a:r>
              <a:rPr lang="de-DE" sz="1600" dirty="0"/>
              <a:t>Backward Feature Elimination</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763477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F67EA-4D37-47C7-AACC-7D0D86142780}"/>
              </a:ext>
            </a:extLst>
          </p:cNvPr>
          <p:cNvSpPr>
            <a:spLocks noGrp="1"/>
          </p:cNvSpPr>
          <p:nvPr>
            <p:ph type="title"/>
          </p:nvPr>
        </p:nvSpPr>
        <p:spPr/>
        <p:txBody>
          <a:bodyPr/>
          <a:lstStyle/>
          <a:p>
            <a:r>
              <a:rPr lang="de-DE" dirty="0"/>
              <a:t>Motivation</a:t>
            </a:r>
            <a:endParaRPr lang="en-GB" dirty="0"/>
          </a:p>
        </p:txBody>
      </p:sp>
      <p:sp>
        <p:nvSpPr>
          <p:cNvPr id="4" name="Foliennummernplatzhalter 3">
            <a:extLst>
              <a:ext uri="{FF2B5EF4-FFF2-40B4-BE49-F238E27FC236}">
                <a16:creationId xmlns:a16="http://schemas.microsoft.com/office/drawing/2014/main" id="{14FBE2D5-8C04-684F-BFFD-7B938F290F39}"/>
              </a:ext>
            </a:extLst>
          </p:cNvPr>
          <p:cNvSpPr>
            <a:spLocks noGrp="1"/>
          </p:cNvSpPr>
          <p:nvPr>
            <p:ph type="sldNum" sz="quarter" idx="13"/>
          </p:nvPr>
        </p:nvSpPr>
        <p:spPr/>
        <p:txBody>
          <a:bodyPr/>
          <a:lstStyle/>
          <a:p>
            <a:fld id="{220B6647-BD7A-7942-B66E-0DFF9B72D92D}" type="slidenum">
              <a:rPr lang="en-US" smtClean="0"/>
              <a:pPr/>
              <a:t>8</a:t>
            </a:fld>
            <a:endParaRPr lang="en-US"/>
          </a:p>
        </p:txBody>
      </p:sp>
      <p:sp>
        <p:nvSpPr>
          <p:cNvPr id="3" name="Content Placeholder 2">
            <a:extLst>
              <a:ext uri="{FF2B5EF4-FFF2-40B4-BE49-F238E27FC236}">
                <a16:creationId xmlns:a16="http://schemas.microsoft.com/office/drawing/2014/main" id="{3929EA28-A9C3-4985-A282-A234C975E74E}"/>
              </a:ext>
            </a:extLst>
          </p:cNvPr>
          <p:cNvSpPr>
            <a:spLocks noGrp="1"/>
          </p:cNvSpPr>
          <p:nvPr>
            <p:ph type="body" sz="quarter" idx="14"/>
          </p:nvPr>
        </p:nvSpPr>
        <p:spPr/>
        <p:txBody>
          <a:bodyPr>
            <a:normAutofit/>
          </a:bodyPr>
          <a:lstStyle/>
          <a:p>
            <a:pPr>
              <a:lnSpc>
                <a:spcPct val="90000"/>
              </a:lnSpc>
              <a:spcBef>
                <a:spcPts val="1000"/>
              </a:spcBef>
            </a:pPr>
            <a:r>
              <a:rPr lang="de-DE" altLang="en-US" dirty="0">
                <a:sym typeface="Symbol" panose="05050102010706020507" pitchFamily="18" charset="2"/>
              </a:rPr>
              <a:t>Real world data is „dirty“</a:t>
            </a:r>
          </a:p>
          <a:p>
            <a:pPr lvl="1">
              <a:lnSpc>
                <a:spcPct val="90000"/>
              </a:lnSpc>
              <a:spcBef>
                <a:spcPts val="1000"/>
              </a:spcBef>
              <a:spcAft>
                <a:spcPts val="600"/>
              </a:spcAft>
              <a:buNone/>
            </a:pPr>
            <a:r>
              <a:rPr lang="de-DE" altLang="en-US" dirty="0">
                <a:sym typeface="Symbol" panose="05050102010706020507" pitchFamily="18" charset="2"/>
              </a:rPr>
              <a:t>	</a:t>
            </a:r>
            <a:r>
              <a:rPr lang="en-US" dirty="0">
                <a:sym typeface="Wingdings" panose="05000000000000000000" pitchFamily="2" charset="2"/>
              </a:rPr>
              <a:t> </a:t>
            </a:r>
            <a:r>
              <a:rPr lang="de-DE" altLang="en-US" dirty="0" smtClean="0">
                <a:sym typeface="Wingdings" panose="05000000000000000000" pitchFamily="2" charset="2"/>
              </a:rPr>
              <a:t> </a:t>
            </a:r>
            <a:r>
              <a:rPr lang="de-DE" altLang="en-US" sz="1600" dirty="0">
                <a:sym typeface="Symbol" panose="05050102010706020507" pitchFamily="18" charset="2"/>
              </a:rPr>
              <a:t>Contains missing values, noises, outliers, inconsistencies</a:t>
            </a:r>
          </a:p>
          <a:p>
            <a:pPr>
              <a:lnSpc>
                <a:spcPct val="90000"/>
              </a:lnSpc>
              <a:spcBef>
                <a:spcPts val="1000"/>
              </a:spcBef>
            </a:pPr>
            <a:r>
              <a:rPr lang="de-DE" altLang="en-US" dirty="0">
                <a:sym typeface="Symbol" panose="05050102010706020507" pitchFamily="18" charset="2"/>
              </a:rPr>
              <a:t>Comes from different information sources</a:t>
            </a:r>
          </a:p>
          <a:p>
            <a:pPr lvl="1">
              <a:lnSpc>
                <a:spcPct val="90000"/>
              </a:lnSpc>
              <a:spcBef>
                <a:spcPts val="1000"/>
              </a:spcBef>
              <a:spcAft>
                <a:spcPts val="600"/>
              </a:spcAft>
              <a:buNone/>
            </a:pPr>
            <a:r>
              <a:rPr lang="de-DE" altLang="en-US" dirty="0">
                <a:sym typeface="Symbol" panose="05050102010706020507" pitchFamily="18" charset="2"/>
              </a:rPr>
              <a:t>	</a:t>
            </a:r>
            <a:r>
              <a:rPr lang="en-US" dirty="0">
                <a:sym typeface="Wingdings" panose="05000000000000000000" pitchFamily="2" charset="2"/>
              </a:rPr>
              <a:t> </a:t>
            </a:r>
            <a:r>
              <a:rPr lang="de-DE" altLang="en-US" dirty="0" smtClean="0">
                <a:sym typeface="Wingdings" panose="05000000000000000000" pitchFamily="2" charset="2"/>
              </a:rPr>
              <a:t> </a:t>
            </a:r>
            <a:r>
              <a:rPr lang="de-DE" altLang="en-US" sz="1600" dirty="0">
                <a:sym typeface="Symbol" panose="05050102010706020507" pitchFamily="18" charset="2"/>
              </a:rPr>
              <a:t>Different attribute names, values expressed differently, related tuples</a:t>
            </a:r>
            <a:endParaRPr lang="de-DE" altLang="en-US" dirty="0">
              <a:sym typeface="Symbol" panose="05050102010706020507" pitchFamily="18" charset="2"/>
            </a:endParaRPr>
          </a:p>
          <a:p>
            <a:pPr>
              <a:lnSpc>
                <a:spcPct val="90000"/>
              </a:lnSpc>
              <a:spcBef>
                <a:spcPts val="1000"/>
              </a:spcBef>
            </a:pPr>
            <a:r>
              <a:rPr lang="de-DE" altLang="en-US" dirty="0">
                <a:sym typeface="Symbol" panose="05050102010706020507" pitchFamily="18" charset="2"/>
              </a:rPr>
              <a:t>Different value ranges and hierarchies</a:t>
            </a:r>
          </a:p>
          <a:p>
            <a:pPr lvl="1">
              <a:lnSpc>
                <a:spcPct val="90000"/>
              </a:lnSpc>
              <a:spcBef>
                <a:spcPts val="1000"/>
              </a:spcBef>
              <a:spcAft>
                <a:spcPts val="600"/>
              </a:spcAft>
              <a:buNone/>
            </a:pPr>
            <a:r>
              <a:rPr lang="de-DE" altLang="en-US" dirty="0">
                <a:sym typeface="Symbol" panose="05050102010706020507" pitchFamily="18" charset="2"/>
              </a:rPr>
              <a:t>	</a:t>
            </a:r>
            <a:r>
              <a:rPr lang="en-US" dirty="0">
                <a:sym typeface="Wingdings" panose="05000000000000000000" pitchFamily="2" charset="2"/>
              </a:rPr>
              <a:t> </a:t>
            </a:r>
            <a:r>
              <a:rPr lang="de-DE" altLang="en-US" dirty="0" smtClean="0">
                <a:sym typeface="Wingdings" panose="05000000000000000000" pitchFamily="2" charset="2"/>
              </a:rPr>
              <a:t> </a:t>
            </a:r>
            <a:r>
              <a:rPr lang="de-DE" altLang="en-US" sz="1600" dirty="0">
                <a:sym typeface="Symbol" panose="05050102010706020507" pitchFamily="18" charset="2"/>
              </a:rPr>
              <a:t>One attribute range may overpower another</a:t>
            </a:r>
          </a:p>
          <a:p>
            <a:pPr>
              <a:lnSpc>
                <a:spcPct val="90000"/>
              </a:lnSpc>
              <a:spcBef>
                <a:spcPts val="1000"/>
              </a:spcBef>
            </a:pPr>
            <a:r>
              <a:rPr lang="de-DE" altLang="en-US" dirty="0">
                <a:sym typeface="Symbol" panose="05050102010706020507" pitchFamily="18" charset="2"/>
              </a:rPr>
              <a:t>Huge amount of data</a:t>
            </a:r>
          </a:p>
          <a:p>
            <a:pPr lvl="1">
              <a:lnSpc>
                <a:spcPct val="90000"/>
              </a:lnSpc>
              <a:spcBef>
                <a:spcPts val="1000"/>
              </a:spcBef>
              <a:buNone/>
            </a:pPr>
            <a:r>
              <a:rPr lang="de-DE" altLang="en-US" dirty="0">
                <a:sym typeface="Symbol" panose="05050102010706020507" pitchFamily="18" charset="2"/>
              </a:rPr>
              <a:t>	</a:t>
            </a:r>
            <a:r>
              <a:rPr lang="en-US" dirty="0">
                <a:sym typeface="Wingdings" panose="05000000000000000000" pitchFamily="2" charset="2"/>
              </a:rPr>
              <a:t> </a:t>
            </a:r>
            <a:r>
              <a:rPr lang="de-DE" altLang="en-US" sz="1600" dirty="0" smtClean="0">
                <a:sym typeface="Wingdings" panose="05000000000000000000" pitchFamily="2" charset="2"/>
              </a:rPr>
              <a:t> </a:t>
            </a:r>
            <a:r>
              <a:rPr lang="de-DE" altLang="en-US" sz="1600" dirty="0">
                <a:sym typeface="Symbol" panose="05050102010706020507" pitchFamily="18" charset="2"/>
              </a:rPr>
              <a:t>Makes analyis difficult and time consuming</a:t>
            </a:r>
            <a:endParaRPr lang="en-GB" sz="1600" dirty="0"/>
          </a:p>
        </p:txBody>
      </p:sp>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811117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Practical Example</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80</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Remove (almost) empty attributes and records</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8" name="TextBox 7"/>
          <p:cNvSpPr txBox="1"/>
          <p:nvPr/>
        </p:nvSpPr>
        <p:spPr>
          <a:xfrm>
            <a:off x="592690" y="4139830"/>
            <a:ext cx="7913441" cy="738664"/>
          </a:xfrm>
          <a:prstGeom prst="rect">
            <a:avLst/>
          </a:prstGeom>
          <a:solidFill>
            <a:schemeClr val="bg1"/>
          </a:solidFill>
        </p:spPr>
        <p:txBody>
          <a:bodyPr wrap="square" lIns="0" tIns="0" rIns="0" bIns="0" rtlCol="0">
            <a:spAutoFit/>
          </a:bodyPr>
          <a:lstStyle/>
          <a:p>
            <a:pPr algn="ctr">
              <a:lnSpc>
                <a:spcPct val="100000"/>
              </a:lnSpc>
            </a:pPr>
            <a:r>
              <a:rPr lang="en-GB" sz="16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Filtering columns and rows by manually inserted rules; then columns by missing value percentage and by constant value check; rows by outlier detection or missing values in any column</a:t>
            </a:r>
            <a:endParaRPr lang="en-US" sz="16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1124292" y="1498384"/>
            <a:ext cx="6850238" cy="21626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242089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Practical Example</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81</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Normalization and Denormalization</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8" name="TextBox 7"/>
          <p:cNvSpPr txBox="1"/>
          <p:nvPr/>
        </p:nvSpPr>
        <p:spPr>
          <a:xfrm>
            <a:off x="618983" y="4079851"/>
            <a:ext cx="7986241" cy="984885"/>
          </a:xfrm>
          <a:prstGeom prst="rect">
            <a:avLst/>
          </a:prstGeom>
          <a:solidFill>
            <a:schemeClr val="bg1"/>
          </a:solidFill>
        </p:spPr>
        <p:txBody>
          <a:bodyPr wrap="square" lIns="0" tIns="0" rIns="0" bIns="0" rtlCol="0">
            <a:spAutoFit/>
          </a:bodyPr>
          <a:lstStyle/>
          <a:p>
            <a:pPr algn="ctr"/>
            <a:r>
              <a:rPr lang="en-US" sz="1600" i="1" dirty="0">
                <a:latin typeface="Arial" panose="020B0604020202020204" pitchFamily="34" charset="0"/>
                <a:cs typeface="Arial" panose="020B0604020202020204" pitchFamily="34" charset="0"/>
              </a:rPr>
              <a:t>This is how to apply normalization correctly in a data science problem. The normalization model is built on the training set and only applied on the test set! The same normalization model is used to </a:t>
            </a:r>
            <a:r>
              <a:rPr lang="en-US" sz="1600" i="1" dirty="0" err="1">
                <a:latin typeface="Arial" panose="020B0604020202020204" pitchFamily="34" charset="0"/>
                <a:cs typeface="Arial" panose="020B0604020202020204" pitchFamily="34" charset="0"/>
              </a:rPr>
              <a:t>denormalize</a:t>
            </a:r>
            <a:r>
              <a:rPr lang="en-US" sz="1600" i="1" dirty="0">
                <a:latin typeface="Arial" panose="020B0604020202020204" pitchFamily="34" charset="0"/>
                <a:cs typeface="Arial" panose="020B0604020202020204" pitchFamily="34" charset="0"/>
              </a:rPr>
              <a:t> the numerical attributes back into their original ranges</a:t>
            </a:r>
            <a:endParaRPr lang="en-US"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1400274" y="1399547"/>
            <a:ext cx="6424263" cy="23271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432394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Practical Example</a:t>
            </a:r>
          </a:p>
        </p:txBody>
      </p:sp>
      <p:sp>
        <p:nvSpPr>
          <p:cNvPr id="3" name="Foliennummernplatzhalter 2">
            <a:extLst>
              <a:ext uri="{FF2B5EF4-FFF2-40B4-BE49-F238E27FC236}">
                <a16:creationId xmlns:a16="http://schemas.microsoft.com/office/drawing/2014/main" id="{858E7BB0-40B7-144C-B3A3-85E2252B0F0F}"/>
              </a:ext>
            </a:extLst>
          </p:cNvPr>
          <p:cNvSpPr>
            <a:spLocks noGrp="1"/>
          </p:cNvSpPr>
          <p:nvPr>
            <p:ph type="sldNum" sz="quarter" idx="13"/>
          </p:nvPr>
        </p:nvSpPr>
        <p:spPr/>
        <p:txBody>
          <a:bodyPr/>
          <a:lstStyle/>
          <a:p>
            <a:fld id="{15C29056-5AFA-7949-831A-3EC086771171}" type="slidenum">
              <a:rPr lang="de-DE" smtClean="0"/>
              <a:pPr/>
              <a:t>82</a:t>
            </a:fld>
            <a:endParaRPr lang="de-DE" dirty="0"/>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Backward Feature Elimination</a:t>
            </a:r>
          </a:p>
        </p:txBody>
      </p:sp>
      <p:sp>
        <p:nvSpPr>
          <p:cNvPr id="5" name="Fußzeilenplatzhalter 4">
            <a:extLst>
              <a:ext uri="{FF2B5EF4-FFF2-40B4-BE49-F238E27FC236}">
                <a16:creationId xmlns:a16="http://schemas.microsoft.com/office/drawing/2014/main" id="{0AE5C79C-01AA-2749-A9B0-77BE58AF17F7}"/>
              </a:ext>
            </a:extLst>
          </p:cNvPr>
          <p:cNvSpPr>
            <a:spLocks noGrp="1"/>
          </p:cNvSpPr>
          <p:nvPr>
            <p:ph type="ftr" sz="quarter" idx="3"/>
          </p:nvPr>
        </p:nvSpPr>
        <p:spPr/>
        <p:txBody>
          <a:bodyPr/>
          <a:lstStyle/>
          <a:p>
            <a:r>
              <a:rPr lang="en" dirty="0"/>
              <a:t>Guide to Intelligent Data Science </a:t>
            </a:r>
            <a:r>
              <a:rPr lang="en" b="0" dirty="0"/>
              <a:t>Second Edition, 2020</a:t>
            </a:r>
            <a:endParaRPr lang="de-DE" b="0" dirty="0"/>
          </a:p>
        </p:txBody>
      </p:sp>
      <p:sp>
        <p:nvSpPr>
          <p:cNvPr id="8" name="TextBox 7"/>
          <p:cNvSpPr txBox="1"/>
          <p:nvPr/>
        </p:nvSpPr>
        <p:spPr>
          <a:xfrm>
            <a:off x="870910" y="4463250"/>
            <a:ext cx="7111419" cy="492443"/>
          </a:xfrm>
          <a:prstGeom prst="rect">
            <a:avLst/>
          </a:prstGeom>
          <a:solidFill>
            <a:schemeClr val="bg1"/>
          </a:solidFill>
        </p:spPr>
        <p:txBody>
          <a:bodyPr wrap="square" lIns="0" tIns="0" rIns="0" bIns="0" rtlCol="0">
            <a:spAutoFit/>
          </a:bodyPr>
          <a:lstStyle/>
          <a:p>
            <a:pPr algn="ctr">
              <a:lnSpc>
                <a:spcPct val="100000"/>
              </a:lnSpc>
            </a:pPr>
            <a:r>
              <a:rPr lang="en-GB" sz="16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Content of the Backward Feature Elimination </a:t>
            </a:r>
            <a:r>
              <a:rPr lang="en-GB" sz="1600" b="0" i="1" dirty="0" err="1">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metanode</a:t>
            </a:r>
            <a:r>
              <a:rPr lang="en-GB" sz="16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rPr>
              <a:t> implementing the backward feature elimination procedure</a:t>
            </a:r>
            <a:endParaRPr lang="en-US" sz="1600" b="0" i="1"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endParaRPr>
          </a:p>
        </p:txBody>
      </p:sp>
      <p:pic>
        <p:nvPicPr>
          <p:cNvPr id="10" name="Picture 9"/>
          <p:cNvPicPr>
            <a:picLocks noChangeAspect="1"/>
          </p:cNvPicPr>
          <p:nvPr/>
        </p:nvPicPr>
        <p:blipFill>
          <a:blip r:embed="rId2"/>
          <a:stretch>
            <a:fillRect/>
          </a:stretch>
        </p:blipFill>
        <p:spPr>
          <a:xfrm>
            <a:off x="1036664" y="1386151"/>
            <a:ext cx="7070671" cy="28251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904746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B26F9-B704-CF47-9C92-9A399FF23052}"/>
              </a:ext>
            </a:extLst>
          </p:cNvPr>
          <p:cNvSpPr>
            <a:spLocks noGrp="1"/>
          </p:cNvSpPr>
          <p:nvPr>
            <p:ph type="ctrTitle"/>
          </p:nvPr>
        </p:nvSpPr>
        <p:spPr/>
        <p:txBody>
          <a:bodyPr/>
          <a:lstStyle/>
          <a:p>
            <a:r>
              <a:rPr lang="de-DE" dirty="0"/>
              <a:t>Thank you</a:t>
            </a:r>
          </a:p>
        </p:txBody>
      </p:sp>
      <p:sp>
        <p:nvSpPr>
          <p:cNvPr id="3" name="Fußzeilenplatzhalter 2">
            <a:extLst>
              <a:ext uri="{FF2B5EF4-FFF2-40B4-BE49-F238E27FC236}">
                <a16:creationId xmlns:a16="http://schemas.microsoft.com/office/drawing/2014/main" id="{AF27DE70-E7D1-8D48-B541-596C4E2E7A6F}"/>
              </a:ext>
            </a:extLst>
          </p:cNvPr>
          <p:cNvSpPr>
            <a:spLocks noGrp="1"/>
          </p:cNvSpPr>
          <p:nvPr>
            <p:ph type="ftr" sz="quarter" idx="3"/>
          </p:nvPr>
        </p:nvSpPr>
        <p:spPr/>
        <p:txBody>
          <a:bodyPr/>
          <a:lstStyle/>
          <a:p>
            <a:r>
              <a:rPr lang="de-DE" dirty="0"/>
              <a:t>For any questions please contact: education@knime.com</a:t>
            </a:r>
          </a:p>
        </p:txBody>
      </p:sp>
      <p:sp>
        <p:nvSpPr>
          <p:cNvPr id="4" name="Foliennummernplatzhalter 3">
            <a:extLst>
              <a:ext uri="{FF2B5EF4-FFF2-40B4-BE49-F238E27FC236}">
                <a16:creationId xmlns:a16="http://schemas.microsoft.com/office/drawing/2014/main" id="{EE636D0D-E716-DB4C-AAB9-03483DC77E66}"/>
              </a:ext>
            </a:extLst>
          </p:cNvPr>
          <p:cNvSpPr>
            <a:spLocks noGrp="1"/>
          </p:cNvSpPr>
          <p:nvPr>
            <p:ph type="sldNum" sz="quarter" idx="15"/>
          </p:nvPr>
        </p:nvSpPr>
        <p:spPr/>
        <p:txBody>
          <a:bodyPr/>
          <a:lstStyle/>
          <a:p>
            <a:fld id="{15C29056-5AFA-7949-831A-3EC086771171}" type="slidenum">
              <a:rPr lang="de-DE" smtClean="0"/>
              <a:pPr/>
              <a:t>83</a:t>
            </a:fld>
            <a:endParaRPr lang="de-DE" dirty="0"/>
          </a:p>
        </p:txBody>
      </p:sp>
    </p:spTree>
    <p:extLst>
      <p:ext uri="{BB962C8B-B14F-4D97-AF65-F5344CB8AC3E}">
        <p14:creationId xmlns:p14="http://schemas.microsoft.com/office/powerpoint/2010/main" val="64868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EDFC-03FA-8542-B819-B4286E70DA34}"/>
              </a:ext>
            </a:extLst>
          </p:cNvPr>
          <p:cNvSpPr>
            <a:spLocks noGrp="1"/>
          </p:cNvSpPr>
          <p:nvPr>
            <p:ph type="title"/>
          </p:nvPr>
        </p:nvSpPr>
        <p:spPr/>
        <p:txBody>
          <a:bodyPr/>
          <a:lstStyle/>
          <a:p>
            <a:r>
              <a:rPr lang="de-DE" dirty="0" err="1"/>
              <a:t>Types</a:t>
            </a:r>
            <a:r>
              <a:rPr lang="de-DE" dirty="0"/>
              <a:t> </a:t>
            </a:r>
            <a:r>
              <a:rPr lang="de-DE" dirty="0" err="1"/>
              <a:t>of</a:t>
            </a:r>
            <a:r>
              <a:rPr lang="de-DE" dirty="0"/>
              <a:t> Data Processing</a:t>
            </a:r>
            <a:endParaRPr lang="en-US" dirty="0"/>
          </a:p>
        </p:txBody>
      </p:sp>
      <p:sp>
        <p:nvSpPr>
          <p:cNvPr id="4" name="Slide Number Placeholder 3">
            <a:extLst>
              <a:ext uri="{FF2B5EF4-FFF2-40B4-BE49-F238E27FC236}">
                <a16:creationId xmlns:a16="http://schemas.microsoft.com/office/drawing/2014/main" id="{F0B6D08F-FFAE-C747-9C64-20B005FFF8CB}"/>
              </a:ext>
            </a:extLst>
          </p:cNvPr>
          <p:cNvSpPr>
            <a:spLocks noGrp="1"/>
          </p:cNvSpPr>
          <p:nvPr>
            <p:ph type="sldNum" sz="quarter" idx="13"/>
          </p:nvPr>
        </p:nvSpPr>
        <p:spPr/>
        <p:txBody>
          <a:bodyPr/>
          <a:lstStyle/>
          <a:p>
            <a:fld id="{220B6647-BD7A-7942-B66E-0DFF9B72D92D}" type="slidenum">
              <a:rPr lang="en-US" smtClean="0"/>
              <a:pPr/>
              <a:t>9</a:t>
            </a:fld>
            <a:endParaRPr lang="en-US"/>
          </a:p>
        </p:txBody>
      </p:sp>
      <p:sp>
        <p:nvSpPr>
          <p:cNvPr id="3" name="Content Placeholder 2">
            <a:extLst>
              <a:ext uri="{FF2B5EF4-FFF2-40B4-BE49-F238E27FC236}">
                <a16:creationId xmlns:a16="http://schemas.microsoft.com/office/drawing/2014/main" id="{C9A14C93-9F8C-5143-8C87-3BEEA6F1398A}"/>
              </a:ext>
            </a:extLst>
          </p:cNvPr>
          <p:cNvSpPr>
            <a:spLocks noGrp="1"/>
          </p:cNvSpPr>
          <p:nvPr>
            <p:ph type="body" sz="quarter" idx="14"/>
          </p:nvPr>
        </p:nvSpPr>
        <p:spPr/>
        <p:txBody>
          <a:bodyPr/>
          <a:lstStyle/>
          <a:p>
            <a:pPr>
              <a:spcBef>
                <a:spcPts val="1000"/>
              </a:spcBef>
            </a:pPr>
            <a:r>
              <a:rPr lang="en-US" altLang="en-US" dirty="0"/>
              <a:t>Data cleaning</a:t>
            </a:r>
          </a:p>
          <a:p>
            <a:pPr lvl="1">
              <a:spcAft>
                <a:spcPts val="600"/>
              </a:spcAft>
            </a:pPr>
            <a:r>
              <a:rPr lang="en-US" altLang="en-US" dirty="0"/>
              <a:t>Fill in missing values, smooth noisy data, identify or remove outliers, resolve inconsistencies</a:t>
            </a:r>
          </a:p>
          <a:p>
            <a:r>
              <a:rPr lang="en-US" altLang="en-US" dirty="0"/>
              <a:t>Data integration</a:t>
            </a:r>
          </a:p>
          <a:p>
            <a:pPr lvl="1">
              <a:spcAft>
                <a:spcPts val="600"/>
              </a:spcAft>
            </a:pPr>
            <a:r>
              <a:rPr lang="en-US" altLang="en-US" dirty="0"/>
              <a:t>Integration of multiple databases, data cubes, or files</a:t>
            </a:r>
          </a:p>
          <a:p>
            <a:r>
              <a:rPr lang="en-US" altLang="en-US" dirty="0"/>
              <a:t>Data transformation</a:t>
            </a:r>
          </a:p>
          <a:p>
            <a:pPr lvl="1">
              <a:spcAft>
                <a:spcPts val="600"/>
              </a:spcAft>
            </a:pPr>
            <a:r>
              <a:rPr lang="en-US" altLang="en-US" dirty="0"/>
              <a:t>Normalization and aggregation</a:t>
            </a:r>
          </a:p>
          <a:p>
            <a:r>
              <a:rPr lang="en-US" altLang="en-US" dirty="0"/>
              <a:t>Data reduction</a:t>
            </a:r>
          </a:p>
          <a:p>
            <a:pPr lvl="1"/>
            <a:r>
              <a:rPr lang="en-US" altLang="en-US" dirty="0"/>
              <a:t>Reduce number of attributes</a:t>
            </a:r>
          </a:p>
          <a:p>
            <a:endParaRPr lang="en-US" dirty="0"/>
          </a:p>
        </p:txBody>
      </p:sp>
      <p:sp>
        <p:nvSpPr>
          <p:cNvPr id="5" name="Fußzeilenplatzhalter 5">
            <a:extLst>
              <a:ext uri="{FF2B5EF4-FFF2-40B4-BE49-F238E27FC236}">
                <a16:creationId xmlns:a16="http://schemas.microsoft.com/office/drawing/2014/main" id="{BD4645DA-055B-3F4E-B543-9102A9134415}"/>
              </a:ext>
            </a:extLst>
          </p:cNvPr>
          <p:cNvSpPr>
            <a:spLocks noGrp="1"/>
          </p:cNvSpPr>
          <p:nvPr>
            <p:ph type="ftr" sz="quarter" idx="3"/>
          </p:nvPr>
        </p:nvSpPr>
        <p:spPr>
          <a:xfrm>
            <a:off x="358775" y="5491424"/>
            <a:ext cx="4011206" cy="238704"/>
          </a:xfrm>
        </p:spPr>
        <p:txBody>
          <a:body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000387684"/>
      </p:ext>
    </p:extLst>
  </p:cSld>
  <p:clrMapOvr>
    <a:masterClrMapping/>
  </p:clrMapOvr>
</p:sld>
</file>

<file path=ppt/theme/theme1.xml><?xml version="1.0" encoding="utf-8"?>
<a:theme xmlns:a="http://schemas.openxmlformats.org/drawingml/2006/main" name="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Arial"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683E31740070594596117FEC384DD67F" ma:contentTypeVersion="18" ma:contentTypeDescription="Create a new document." ma:contentTypeScope="" ma:versionID="49aa72344bdd426e0b38491ef584f14a">
  <xsd:schema xmlns:xsd="http://www.w3.org/2001/XMLSchema" xmlns:xs="http://www.w3.org/2001/XMLSchema" xmlns:p="http://schemas.microsoft.com/office/2006/metadata/properties" xmlns:ns1="http://schemas.microsoft.com/sharepoint/v3" xmlns:ns2="a1d3deca-49d0-46fa-a3f9-6e0c4e618558" xmlns:ns3="32a7ba11-dde9-4cf2-a6ac-8f31dc36ce67" targetNamespace="http://schemas.microsoft.com/office/2006/metadata/properties" ma:root="true" ma:fieldsID="281ee772328fffea8ee3aebc8ee29d69" ns1:_="" ns2:_="" ns3:_="">
    <xsd:import namespace="http://schemas.microsoft.com/sharepoint/v3"/>
    <xsd:import namespace="a1d3deca-49d0-46fa-a3f9-6e0c4e618558"/>
    <xsd:import namespace="32a7ba11-dde9-4cf2-a6ac-8f31dc36ce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3deca-49d0-46fa-a3f9-6e0c4e618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cdf888eb-8435-4f9d-9d06-71d3a1695069}" ma:internalName="TaxCatchAll" ma:showField="CatchAllData" ma:web="a1d3deca-49d0-46fa-a3f9-6e0c4e618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a7ba11-dde9-4cf2-a6ac-8f31dc36ce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5b91888-5ea6-45ea-a327-1c65e817444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1d3deca-49d0-46fa-a3f9-6e0c4e618558">XFNKNFZNA3JN-2102554853-637694</_dlc_DocId>
    <_dlc_DocIdUrl xmlns="a1d3deca-49d0-46fa-a3f9-6e0c4e618558">
      <Url>https://knime.sharepoint.com/_layouts/15/DocIdRedir.aspx?ID=XFNKNFZNA3JN-2102554853-637694</Url>
      <Description>XFNKNFZNA3JN-2102554853-637694</Description>
    </_dlc_DocIdUrl>
    <lcf76f155ced4ddcb4097134ff3c332f xmlns="32a7ba11-dde9-4cf2-a6ac-8f31dc36ce67">
      <Terms xmlns="http://schemas.microsoft.com/office/infopath/2007/PartnerControls"/>
    </lcf76f155ced4ddcb4097134ff3c332f>
    <TaxCatchAll xmlns="a1d3deca-49d0-46fa-a3f9-6e0c4e618558" xsi:nil="true"/>
  </documentManagement>
</p:properties>
</file>

<file path=customXml/itemProps1.xml><?xml version="1.0" encoding="utf-8"?>
<ds:datastoreItem xmlns:ds="http://schemas.openxmlformats.org/officeDocument/2006/customXml" ds:itemID="{D1C9D069-F4DA-43FA-8DC3-4D7D1F190C22}">
  <ds:schemaRefs>
    <ds:schemaRef ds:uri="http://schemas.microsoft.com/sharepoint/events"/>
  </ds:schemaRefs>
</ds:datastoreItem>
</file>

<file path=customXml/itemProps2.xml><?xml version="1.0" encoding="utf-8"?>
<ds:datastoreItem xmlns:ds="http://schemas.openxmlformats.org/officeDocument/2006/customXml" ds:itemID="{0E050A87-FA9F-46DC-8133-71C091025E34}"/>
</file>

<file path=customXml/itemProps3.xml><?xml version="1.0" encoding="utf-8"?>
<ds:datastoreItem xmlns:ds="http://schemas.openxmlformats.org/officeDocument/2006/customXml" ds:itemID="{DEC53D86-9493-45BF-B85E-0AA6C48C3EE3}">
  <ds:schemaRefs>
    <ds:schemaRef ds:uri="http://schemas.microsoft.com/sharepoint/v3/contenttype/forms"/>
  </ds:schemaRefs>
</ds:datastoreItem>
</file>

<file path=customXml/itemProps4.xml><?xml version="1.0" encoding="utf-8"?>
<ds:datastoreItem xmlns:ds="http://schemas.openxmlformats.org/officeDocument/2006/customXml" ds:itemID="{66BC03A6-CC7F-4A60-B738-FC353793CF8C}">
  <ds:schemaRefs>
    <ds:schemaRef ds:uri="a1d3deca-49d0-46fa-a3f9-6e0c4e618558"/>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terms/"/>
    <ds:schemaRef ds:uri="http://purl.org/dc/dcmitype/"/>
    <ds:schemaRef ds:uri="32a7ba11-dde9-4cf2-a6ac-8f31dc36ce67"/>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6906</TotalTime>
  <Words>6900</Words>
  <Application>Microsoft Office PowerPoint</Application>
  <PresentationFormat>On-screen Show (16:10)</PresentationFormat>
  <Paragraphs>1036</Paragraphs>
  <Slides>83</Slides>
  <Notes>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Roboto</vt:lpstr>
      <vt:lpstr>Calibri</vt:lpstr>
      <vt:lpstr>Wingdings</vt:lpstr>
      <vt:lpstr>Cambria Math</vt:lpstr>
      <vt:lpstr>Times New Roman</vt:lpstr>
      <vt:lpstr>Symbol</vt:lpstr>
      <vt:lpstr>Master Guide to Intelligent Data Science</vt:lpstr>
      <vt:lpstr>Data Preparation</vt:lpstr>
      <vt:lpstr>Summary of this lesson</vt:lpstr>
      <vt:lpstr>Content of this lesson</vt:lpstr>
      <vt:lpstr>Datasets</vt:lpstr>
      <vt:lpstr>Datasets</vt:lpstr>
      <vt:lpstr>Data Preparation</vt:lpstr>
      <vt:lpstr>Data Understanding vs Data Preparation</vt:lpstr>
      <vt:lpstr>Motivation</vt:lpstr>
      <vt:lpstr>Types of Data Processing</vt:lpstr>
      <vt:lpstr>Data Preparation</vt:lpstr>
      <vt:lpstr>Feature Selection</vt:lpstr>
      <vt:lpstr>Select Data: Feature Selection</vt:lpstr>
      <vt:lpstr>Feature Selection Techniques</vt:lpstr>
      <vt:lpstr>Select Data: Feature Selection</vt:lpstr>
      <vt:lpstr>Select Data: Feature Selection</vt:lpstr>
      <vt:lpstr>Top-Ranked subset selection evaluation methods</vt:lpstr>
      <vt:lpstr>Subset selection</vt:lpstr>
      <vt:lpstr>Backward Feature Elimination (greedy top-down)</vt:lpstr>
      <vt:lpstr>Forward Feature Construction (greedy bottom-up)</vt:lpstr>
      <vt:lpstr>Dimensionality Reduction</vt:lpstr>
      <vt:lpstr>Is there such a thing as “too much data”?</vt:lpstr>
      <vt:lpstr>Feature Selection vs. Dimensionality Reduction</vt:lpstr>
      <vt:lpstr>Dimensionality Reduction Techniques</vt:lpstr>
      <vt:lpstr>Missing Values Ratio</vt:lpstr>
      <vt:lpstr>Low Variance</vt:lpstr>
      <vt:lpstr>High Correlation</vt:lpstr>
      <vt:lpstr>Principal Component Analysis (PCA)</vt:lpstr>
      <vt:lpstr>Principal Component Analysis (PCA)</vt:lpstr>
      <vt:lpstr>Linear Discriminant Analysis (LDA)</vt:lpstr>
      <vt:lpstr>Linear Discriminant Analysis (LDA)</vt:lpstr>
      <vt:lpstr>Ensembles of Shallow Decision Trees</vt:lpstr>
      <vt:lpstr>Autoencoder</vt:lpstr>
      <vt:lpstr>Record Selection and Sampling</vt:lpstr>
      <vt:lpstr>Select Data: Record Selection</vt:lpstr>
      <vt:lpstr>Select Data: Record Selection</vt:lpstr>
      <vt:lpstr>Missing Value Imputation</vt:lpstr>
      <vt:lpstr>Missing Value Imputation: Motivation</vt:lpstr>
      <vt:lpstr>Missing Values: Types</vt:lpstr>
      <vt:lpstr>Clean Data: Missing values</vt:lpstr>
      <vt:lpstr>Missing Values Imputation</vt:lpstr>
      <vt:lpstr>Outlier Detection</vt:lpstr>
      <vt:lpstr>Clean Data: Outlier Detection</vt:lpstr>
      <vt:lpstr>Clean Data: Outlier Detection</vt:lpstr>
      <vt:lpstr>Outlier Detection: Single Attribute</vt:lpstr>
      <vt:lpstr>Outlier Detection</vt:lpstr>
      <vt:lpstr>Outlier Detection: Motivation</vt:lpstr>
      <vt:lpstr>Outlier Detection Techniques</vt:lpstr>
      <vt:lpstr>Outlier Detection Techniques</vt:lpstr>
      <vt:lpstr>Quartile based (Box Plots)</vt:lpstr>
      <vt:lpstr>Statistics-based methods: z-score</vt:lpstr>
      <vt:lpstr>Clustering-based methods: DBSCAN</vt:lpstr>
      <vt:lpstr>Neural Autoencoder</vt:lpstr>
      <vt:lpstr>Isolation Forest</vt:lpstr>
      <vt:lpstr>Data Cleaning and Standardization</vt:lpstr>
      <vt:lpstr>Clean Data: Improve Data Quality</vt:lpstr>
      <vt:lpstr>Data Transformation: From Categorical to Numerical</vt:lpstr>
      <vt:lpstr>Data Transformation: Discretization Techniques</vt:lpstr>
      <vt:lpstr>Normalization</vt:lpstr>
      <vt:lpstr>Normalization: Motivation</vt:lpstr>
      <vt:lpstr>Normalization: Motivation</vt:lpstr>
      <vt:lpstr>Construct Data: Assure Impartiality</vt:lpstr>
      <vt:lpstr>Normalization: Techniques</vt:lpstr>
      <vt:lpstr>Feature Engineering</vt:lpstr>
      <vt:lpstr>Feature Engineering: Motivation</vt:lpstr>
      <vt:lpstr>Construct Data: Maximize efficiency</vt:lpstr>
      <vt:lpstr>Construct Data</vt:lpstr>
      <vt:lpstr>Construct Data: Provide operability</vt:lpstr>
      <vt:lpstr>Feature Engineering: Techniques</vt:lpstr>
      <vt:lpstr>Construct Data: Assure Impartiality</vt:lpstr>
      <vt:lpstr>Construct Data: Maximize efficiency</vt:lpstr>
      <vt:lpstr>Feature Engineering in Time Series Analysis</vt:lpstr>
      <vt:lpstr>Feature Construction: Example</vt:lpstr>
      <vt:lpstr>Complex Data Types</vt:lpstr>
      <vt:lpstr>Feature Extraction</vt:lpstr>
      <vt:lpstr>Data Integration</vt:lpstr>
      <vt:lpstr>Data Integration</vt:lpstr>
      <vt:lpstr>Summary</vt:lpstr>
      <vt:lpstr>Practical Examples with KNIME Analytics Platform</vt:lpstr>
      <vt:lpstr>Practical Example</vt:lpstr>
      <vt:lpstr>Practical Example</vt:lpstr>
      <vt:lpstr>Practical Example</vt:lpstr>
      <vt:lpstr>Practical Example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Emilio Silvestri</cp:lastModifiedBy>
  <cp:revision>234</cp:revision>
  <cp:lastPrinted>2019-02-14T13:33:55Z</cp:lastPrinted>
  <dcterms:created xsi:type="dcterms:W3CDTF">2019-02-27T15:40:41Z</dcterms:created>
  <dcterms:modified xsi:type="dcterms:W3CDTF">2021-02-15T17:28:08Z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0x010100683E31740070594596117FEC384DD67F</vt:lpwstr>
  </property>
  <property fmtid="{D5CDD505-2E9C-101B-9397-08002B2CF9AE}" pid="3" name="_dlc_DocIdItemGuid">
    <vt:lpwstr>1257d5bd-18bc-4b34-85f4-b0e10342a356</vt:lpwstr>
  </property>
  <property fmtid="{D5CDD505-2E9C-101B-9397-08002B2CF9AE}" pid="4" name="MediaServiceImageTags">
    <vt:lpwstr/>
  </property>
</Properties>
</file>