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55"/>
  </p:notesMasterIdLst>
  <p:sldIdLst>
    <p:sldId id="262" r:id="rId6"/>
    <p:sldId id="259" r:id="rId7"/>
    <p:sldId id="264" r:id="rId8"/>
    <p:sldId id="308" r:id="rId9"/>
    <p:sldId id="312" r:id="rId10"/>
    <p:sldId id="989" r:id="rId11"/>
    <p:sldId id="990" r:id="rId12"/>
    <p:sldId id="991" r:id="rId13"/>
    <p:sldId id="992" r:id="rId14"/>
    <p:sldId id="1026" r:id="rId15"/>
    <p:sldId id="993" r:id="rId16"/>
    <p:sldId id="994" r:id="rId17"/>
    <p:sldId id="995" r:id="rId18"/>
    <p:sldId id="996" r:id="rId19"/>
    <p:sldId id="997" r:id="rId20"/>
    <p:sldId id="1002" r:id="rId21"/>
    <p:sldId id="1003" r:id="rId22"/>
    <p:sldId id="1004" r:id="rId23"/>
    <p:sldId id="1005" r:id="rId24"/>
    <p:sldId id="1006" r:id="rId25"/>
    <p:sldId id="1007" r:id="rId26"/>
    <p:sldId id="999" r:id="rId27"/>
    <p:sldId id="998" r:id="rId28"/>
    <p:sldId id="1000" r:id="rId29"/>
    <p:sldId id="1001" r:id="rId30"/>
    <p:sldId id="1008" r:id="rId31"/>
    <p:sldId id="1009" r:id="rId32"/>
    <p:sldId id="1010" r:id="rId33"/>
    <p:sldId id="1011" r:id="rId34"/>
    <p:sldId id="1012" r:id="rId35"/>
    <p:sldId id="1013" r:id="rId36"/>
    <p:sldId id="1014" r:id="rId37"/>
    <p:sldId id="1015" r:id="rId38"/>
    <p:sldId id="1016" r:id="rId39"/>
    <p:sldId id="1017" r:id="rId40"/>
    <p:sldId id="1018" r:id="rId41"/>
    <p:sldId id="1027" r:id="rId42"/>
    <p:sldId id="1019" r:id="rId43"/>
    <p:sldId id="1020" r:id="rId44"/>
    <p:sldId id="1021" r:id="rId45"/>
    <p:sldId id="1023" r:id="rId46"/>
    <p:sldId id="1028" r:id="rId47"/>
    <p:sldId id="1022" r:id="rId48"/>
    <p:sldId id="1024" r:id="rId49"/>
    <p:sldId id="1025" r:id="rId50"/>
    <p:sldId id="1029" r:id="rId51"/>
    <p:sldId id="1030" r:id="rId52"/>
    <p:sldId id="1031" r:id="rId53"/>
    <p:sldId id="263" r:id="rId54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Silipo" initials="RS" lastIdx="24" clrIdx="0">
    <p:extLst>
      <p:ext uri="{19B8F6BF-5375-455C-9EA6-DF929625EA0E}">
        <p15:presenceInfo xmlns:p15="http://schemas.microsoft.com/office/powerpoint/2012/main" userId="S::rosaria.silipo@knime.com::48f1ae3a-382c-4c45-8ed1-39095bf37103" providerId="AD"/>
      </p:ext>
    </p:extLst>
  </p:cmAuthor>
  <p:cmAuthor id="2" name="Emilio Silvestri" initials="ES" lastIdx="7" clrIdx="1">
    <p:extLst>
      <p:ext uri="{19B8F6BF-5375-455C-9EA6-DF929625EA0E}">
        <p15:presenceInfo xmlns:p15="http://schemas.microsoft.com/office/powerpoint/2012/main" userId="Emilio Silves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002A51"/>
    <a:srgbClr val="ED1846"/>
    <a:srgbClr val="0000C0"/>
    <a:srgbClr val="405B69"/>
    <a:srgbClr val="CDDEE7"/>
    <a:srgbClr val="92AEBC"/>
    <a:srgbClr val="F8C71A"/>
    <a:srgbClr val="FFF9D9"/>
    <a:srgbClr val="FFE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0895B-465A-0649-9847-07436D0DE5D9}" v="40" dt="2021-02-23T07:51:28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4" autoAdjust="0"/>
    <p:restoredTop sz="96327"/>
  </p:normalViewPr>
  <p:slideViewPr>
    <p:cSldViewPr snapToGrid="0" snapToObjects="1" showGuides="1">
      <p:cViewPr varScale="1">
        <p:scale>
          <a:sx n="143" d="100"/>
          <a:sy n="143" d="100"/>
        </p:scale>
        <p:origin x="13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font" Target="fonts/font6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7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2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5.fntdata"/><Relationship Id="rId65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Helfrich" userId="f064987c-175c-4bb3-8a58-232154f220e2" providerId="ADAL" clId="{90E0895B-465A-0649-9847-07436D0DE5D9}"/>
    <pc:docChg chg="custSel modSld">
      <pc:chgData name="Stefan Helfrich" userId="f064987c-175c-4bb3-8a58-232154f220e2" providerId="ADAL" clId="{90E0895B-465A-0649-9847-07436D0DE5D9}" dt="2021-02-23T07:54:06.175" v="51" actId="1076"/>
      <pc:docMkLst>
        <pc:docMk/>
      </pc:docMkLst>
      <pc:sldChg chg="modSp mod">
        <pc:chgData name="Stefan Helfrich" userId="f064987c-175c-4bb3-8a58-232154f220e2" providerId="ADAL" clId="{90E0895B-465A-0649-9847-07436D0DE5D9}" dt="2021-02-23T07:54:06.175" v="51" actId="1076"/>
        <pc:sldMkLst>
          <pc:docMk/>
          <pc:sldMk cId="297108414" sldId="1012"/>
        </pc:sldMkLst>
        <pc:spChg chg="mod">
          <ac:chgData name="Stefan Helfrich" userId="f064987c-175c-4bb3-8a58-232154f220e2" providerId="ADAL" clId="{90E0895B-465A-0649-9847-07436D0DE5D9}" dt="2021-02-23T07:38:16.615" v="13" actId="20577"/>
          <ac:spMkLst>
            <pc:docMk/>
            <pc:sldMk cId="297108414" sldId="1012"/>
            <ac:spMk id="6" creationId="{00000000-0000-0000-0000-000000000000}"/>
          </ac:spMkLst>
        </pc:spChg>
        <pc:picChg chg="mod">
          <ac:chgData name="Stefan Helfrich" userId="f064987c-175c-4bb3-8a58-232154f220e2" providerId="ADAL" clId="{90E0895B-465A-0649-9847-07436D0DE5D9}" dt="2021-02-23T07:54:06.175" v="51" actId="1076"/>
          <ac:picMkLst>
            <pc:docMk/>
            <pc:sldMk cId="297108414" sldId="1012"/>
            <ac:picMk id="9" creationId="{31DF1BF0-2129-4BE1-B3C8-0BF82D08F3F5}"/>
          </ac:picMkLst>
        </pc:picChg>
      </pc:sldChg>
      <pc:sldChg chg="delSp modSp mod delCm">
        <pc:chgData name="Stefan Helfrich" userId="f064987c-175c-4bb3-8a58-232154f220e2" providerId="ADAL" clId="{90E0895B-465A-0649-9847-07436D0DE5D9}" dt="2021-02-23T07:52:29.477" v="49" actId="1592"/>
        <pc:sldMkLst>
          <pc:docMk/>
          <pc:sldMk cId="1777058835" sldId="1016"/>
        </pc:sldMkLst>
        <pc:spChg chg="mod">
          <ac:chgData name="Stefan Helfrich" userId="f064987c-175c-4bb3-8a58-232154f220e2" providerId="ADAL" clId="{90E0895B-465A-0649-9847-07436D0DE5D9}" dt="2021-02-23T07:51:28.149" v="48" actId="20577"/>
          <ac:spMkLst>
            <pc:docMk/>
            <pc:sldMk cId="1777058835" sldId="1016"/>
            <ac:spMk id="18" creationId="{02755B66-AE49-49BD-9323-54C9F1E419BC}"/>
          </ac:spMkLst>
        </pc:spChg>
        <pc:picChg chg="del">
          <ac:chgData name="Stefan Helfrich" userId="f064987c-175c-4bb3-8a58-232154f220e2" providerId="ADAL" clId="{90E0895B-465A-0649-9847-07436D0DE5D9}" dt="2021-02-23T07:44:18.892" v="17" actId="478"/>
          <ac:picMkLst>
            <pc:docMk/>
            <pc:sldMk cId="1777058835" sldId="1016"/>
            <ac:picMk id="19" creationId="{E2FA071E-7D45-4EBC-A664-6ABE83EC47A3}"/>
          </ac:picMkLst>
        </pc:picChg>
        <pc:picChg chg="del">
          <ac:chgData name="Stefan Helfrich" userId="f064987c-175c-4bb3-8a58-232154f220e2" providerId="ADAL" clId="{90E0895B-465A-0649-9847-07436D0DE5D9}" dt="2021-02-23T07:43:35.990" v="14" actId="478"/>
          <ac:picMkLst>
            <pc:docMk/>
            <pc:sldMk cId="1777058835" sldId="1016"/>
            <ac:picMk id="20" creationId="{F522A02E-ECDC-4F25-B9FA-E337F05ED435}"/>
          </ac:picMkLst>
        </pc:picChg>
        <pc:picChg chg="del">
          <ac:chgData name="Stefan Helfrich" userId="f064987c-175c-4bb3-8a58-232154f220e2" providerId="ADAL" clId="{90E0895B-465A-0649-9847-07436D0DE5D9}" dt="2021-02-23T07:43:55.370" v="15" actId="478"/>
          <ac:picMkLst>
            <pc:docMk/>
            <pc:sldMk cId="1777058835" sldId="1016"/>
            <ac:picMk id="21" creationId="{0DC2AF1F-1138-47F1-9BCD-FF7B64BAF09C}"/>
          </ac:picMkLst>
        </pc:picChg>
        <pc:picChg chg="del">
          <ac:chgData name="Stefan Helfrich" userId="f064987c-175c-4bb3-8a58-232154f220e2" providerId="ADAL" clId="{90E0895B-465A-0649-9847-07436D0DE5D9}" dt="2021-02-23T07:44:07.800" v="16" actId="478"/>
          <ac:picMkLst>
            <pc:docMk/>
            <pc:sldMk cId="1777058835" sldId="1016"/>
            <ac:picMk id="23" creationId="{B80498C7-F16A-4394-8752-010A8BF92A56}"/>
          </ac:picMkLst>
        </pc:picChg>
      </pc:sldChg>
      <pc:sldChg chg="delSp modSp mod delCm">
        <pc:chgData name="Stefan Helfrich" userId="f064987c-175c-4bb3-8a58-232154f220e2" providerId="ADAL" clId="{90E0895B-465A-0649-9847-07436D0DE5D9}" dt="2021-02-23T07:50:30.620" v="46" actId="1592"/>
        <pc:sldMkLst>
          <pc:docMk/>
          <pc:sldMk cId="989524883" sldId="1020"/>
        </pc:sldMkLst>
        <pc:spChg chg="mod">
          <ac:chgData name="Stefan Helfrich" userId="f064987c-175c-4bb3-8a58-232154f220e2" providerId="ADAL" clId="{90E0895B-465A-0649-9847-07436D0DE5D9}" dt="2021-02-23T07:49:58.788" v="44" actId="20577"/>
          <ac:spMkLst>
            <pc:docMk/>
            <pc:sldMk cId="989524883" sldId="1020"/>
            <ac:spMk id="6" creationId="{00000000-0000-0000-0000-000000000000}"/>
          </ac:spMkLst>
        </pc:spChg>
        <pc:spChg chg="mod">
          <ac:chgData name="Stefan Helfrich" userId="f064987c-175c-4bb3-8a58-232154f220e2" providerId="ADAL" clId="{90E0895B-465A-0649-9847-07436D0DE5D9}" dt="2021-02-23T07:49:41.037" v="36" actId="20577"/>
          <ac:spMkLst>
            <pc:docMk/>
            <pc:sldMk cId="989524883" sldId="1020"/>
            <ac:spMk id="8" creationId="{02755B66-AE49-49BD-9323-54C9F1E419BC}"/>
          </ac:spMkLst>
        </pc:spChg>
        <pc:picChg chg="del">
          <ac:chgData name="Stefan Helfrich" userId="f064987c-175c-4bb3-8a58-232154f220e2" providerId="ADAL" clId="{90E0895B-465A-0649-9847-07436D0DE5D9}" dt="2021-02-23T07:50:27.152" v="45" actId="478"/>
          <ac:picMkLst>
            <pc:docMk/>
            <pc:sldMk cId="989524883" sldId="1020"/>
            <ac:picMk id="7" creationId="{1DC0D6A6-796B-460A-95BA-7781C66D498F}"/>
          </ac:picMkLst>
        </pc:picChg>
      </pc:sldChg>
      <pc:sldChg chg="delSp mod delCm">
        <pc:chgData name="Stefan Helfrich" userId="f064987c-175c-4bb3-8a58-232154f220e2" providerId="ADAL" clId="{90E0895B-465A-0649-9847-07436D0DE5D9}" dt="2021-02-23T07:50:50.946" v="47" actId="478"/>
        <pc:sldMkLst>
          <pc:docMk/>
          <pc:sldMk cId="3462942538" sldId="1021"/>
        </pc:sldMkLst>
        <pc:picChg chg="del">
          <ac:chgData name="Stefan Helfrich" userId="f064987c-175c-4bb3-8a58-232154f220e2" providerId="ADAL" clId="{90E0895B-465A-0649-9847-07436D0DE5D9}" dt="2021-02-23T07:46:37.189" v="18" actId="478"/>
          <ac:picMkLst>
            <pc:docMk/>
            <pc:sldMk cId="3462942538" sldId="1021"/>
            <ac:picMk id="7" creationId="{7966D3B1-A94B-4A20-ACD4-97A37D861C46}"/>
          </ac:picMkLst>
        </pc:picChg>
        <pc:picChg chg="del">
          <ac:chgData name="Stefan Helfrich" userId="f064987c-175c-4bb3-8a58-232154f220e2" providerId="ADAL" clId="{90E0895B-465A-0649-9847-07436D0DE5D9}" dt="2021-02-23T07:50:50.946" v="47" actId="478"/>
          <ac:picMkLst>
            <pc:docMk/>
            <pc:sldMk cId="3462942538" sldId="1021"/>
            <ac:picMk id="9" creationId="{D67741B4-039D-4309-BDE3-507EEECB7D59}"/>
          </ac:picMkLst>
        </pc:picChg>
      </pc:sldChg>
    </pc:docChg>
  </pc:docChgLst>
  <pc:docChgLst>
    <pc:chgData name="Satoru Hayasaka" userId="f5f1b623-9aa9-4923-b86d-8ceaae247420" providerId="ADAL" clId="{193C3B94-9F44-44D6-A3EE-1F548A46C75F}"/>
    <pc:docChg chg="custSel addSld modSld">
      <pc:chgData name="Satoru Hayasaka" userId="f5f1b623-9aa9-4923-b86d-8ceaae247420" providerId="ADAL" clId="{193C3B94-9F44-44D6-A3EE-1F548A46C75F}" dt="2020-11-05T22:07:07.272" v="263" actId="20577"/>
      <pc:docMkLst>
        <pc:docMk/>
      </pc:docMkLst>
      <pc:sldChg chg="delSp mod">
        <pc:chgData name="Satoru Hayasaka" userId="f5f1b623-9aa9-4923-b86d-8ceaae247420" providerId="ADAL" clId="{193C3B94-9F44-44D6-A3EE-1F548A46C75F}" dt="2020-11-05T22:06:10.884" v="235" actId="478"/>
        <pc:sldMkLst>
          <pc:docMk/>
          <pc:sldMk cId="4067134333" sldId="262"/>
        </pc:sldMkLst>
        <pc:spChg chg="del">
          <ac:chgData name="Satoru Hayasaka" userId="f5f1b623-9aa9-4923-b86d-8ceaae247420" providerId="ADAL" clId="{193C3B94-9F44-44D6-A3EE-1F548A46C75F}" dt="2020-11-05T22:06:10.884" v="235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193C3B94-9F44-44D6-A3EE-1F548A46C75F}" dt="2020-11-05T22:07:07.272" v="263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193C3B94-9F44-44D6-A3EE-1F548A46C75F}" dt="2020-11-05T22:06:54.608" v="244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193C3B94-9F44-44D6-A3EE-1F548A46C75F}" dt="2020-11-05T22:07:07.272" v="263" actId="20577"/>
          <ac:spMkLst>
            <pc:docMk/>
            <pc:sldMk cId="648684048" sldId="263"/>
            <ac:spMk id="3" creationId="{AF27DE70-E7D1-8D48-B541-596C4E2E7A6F}"/>
          </ac:spMkLst>
        </pc:spChg>
      </pc:sldChg>
      <pc:sldChg chg="modSp mod">
        <pc:chgData name="Satoru Hayasaka" userId="f5f1b623-9aa9-4923-b86d-8ceaae247420" providerId="ADAL" clId="{193C3B94-9F44-44D6-A3EE-1F548A46C75F}" dt="2020-10-29T18:52:28.030" v="3" actId="1076"/>
        <pc:sldMkLst>
          <pc:docMk/>
          <pc:sldMk cId="1319093067" sldId="992"/>
        </pc:sldMkLst>
        <pc:spChg chg="mod">
          <ac:chgData name="Satoru Hayasaka" userId="f5f1b623-9aa9-4923-b86d-8ceaae247420" providerId="ADAL" clId="{193C3B94-9F44-44D6-A3EE-1F548A46C75F}" dt="2020-10-29T18:52:12.059" v="1" actId="20577"/>
          <ac:spMkLst>
            <pc:docMk/>
            <pc:sldMk cId="1319093067" sldId="992"/>
            <ac:spMk id="4" creationId="{1EDF01E0-2368-4A11-96E9-FDD425141FB5}"/>
          </ac:spMkLst>
        </pc:spChg>
        <pc:spChg chg="mod">
          <ac:chgData name="Satoru Hayasaka" userId="f5f1b623-9aa9-4923-b86d-8ceaae247420" providerId="ADAL" clId="{193C3B94-9F44-44D6-A3EE-1F548A46C75F}" dt="2020-10-29T18:52:28.030" v="3" actId="1076"/>
          <ac:spMkLst>
            <pc:docMk/>
            <pc:sldMk cId="1319093067" sldId="992"/>
            <ac:spMk id="7" creationId="{7FBC701D-2597-434C-8E6F-056C11B94895}"/>
          </ac:spMkLst>
        </pc:spChg>
      </pc:sldChg>
      <pc:sldChg chg="modSp mod">
        <pc:chgData name="Satoru Hayasaka" userId="f5f1b623-9aa9-4923-b86d-8ceaae247420" providerId="ADAL" clId="{193C3B94-9F44-44D6-A3EE-1F548A46C75F}" dt="2020-10-29T18:54:32.732" v="18" actId="20577"/>
        <pc:sldMkLst>
          <pc:docMk/>
          <pc:sldMk cId="2786500569" sldId="996"/>
        </pc:sldMkLst>
        <pc:spChg chg="mod">
          <ac:chgData name="Satoru Hayasaka" userId="f5f1b623-9aa9-4923-b86d-8ceaae247420" providerId="ADAL" clId="{193C3B94-9F44-44D6-A3EE-1F548A46C75F}" dt="2020-10-29T18:54:32.732" v="18" actId="20577"/>
          <ac:spMkLst>
            <pc:docMk/>
            <pc:sldMk cId="2786500569" sldId="996"/>
            <ac:spMk id="4" creationId="{7BDD17F7-044F-400C-94C6-86D30A587A6A}"/>
          </ac:spMkLst>
        </pc:spChg>
      </pc:sldChg>
      <pc:sldChg chg="modSp mod">
        <pc:chgData name="Satoru Hayasaka" userId="f5f1b623-9aa9-4923-b86d-8ceaae247420" providerId="ADAL" clId="{193C3B94-9F44-44D6-A3EE-1F548A46C75F}" dt="2020-10-29T18:52:51.471" v="15" actId="20577"/>
        <pc:sldMkLst>
          <pc:docMk/>
          <pc:sldMk cId="648956517" sldId="1026"/>
        </pc:sldMkLst>
        <pc:spChg chg="mod">
          <ac:chgData name="Satoru Hayasaka" userId="f5f1b623-9aa9-4923-b86d-8ceaae247420" providerId="ADAL" clId="{193C3B94-9F44-44D6-A3EE-1F548A46C75F}" dt="2020-10-29T18:52:51.471" v="15" actId="20577"/>
          <ac:spMkLst>
            <pc:docMk/>
            <pc:sldMk cId="648956517" sldId="1026"/>
            <ac:spMk id="2" creationId="{08235C44-B014-2D41-BB71-B739784ED08C}"/>
          </ac:spMkLst>
        </pc:spChg>
      </pc:sldChg>
      <pc:sldChg chg="add">
        <pc:chgData name="Satoru Hayasaka" userId="f5f1b623-9aa9-4923-b86d-8ceaae247420" providerId="ADAL" clId="{193C3B94-9F44-44D6-A3EE-1F548A46C75F}" dt="2020-10-29T19:05:02.301" v="19"/>
        <pc:sldMkLst>
          <pc:docMk/>
          <pc:sldMk cId="737464878" sldId="1029"/>
        </pc:sldMkLst>
      </pc:sldChg>
      <pc:sldChg chg="addSp modSp new mod">
        <pc:chgData name="Satoru Hayasaka" userId="f5f1b623-9aa9-4923-b86d-8ceaae247420" providerId="ADAL" clId="{193C3B94-9F44-44D6-A3EE-1F548A46C75F}" dt="2020-10-29T19:06:24.984" v="102" actId="1076"/>
        <pc:sldMkLst>
          <pc:docMk/>
          <pc:sldMk cId="150456609" sldId="1030"/>
        </pc:sldMkLst>
        <pc:spChg chg="mod">
          <ac:chgData name="Satoru Hayasaka" userId="f5f1b623-9aa9-4923-b86d-8ceaae247420" providerId="ADAL" clId="{193C3B94-9F44-44D6-A3EE-1F548A46C75F}" dt="2020-10-29T19:05:14.136" v="34" actId="20577"/>
          <ac:spMkLst>
            <pc:docMk/>
            <pc:sldMk cId="150456609" sldId="1030"/>
            <ac:spMk id="2" creationId="{F2302462-D5BD-421D-A7AE-F7C3689ACEFF}"/>
          </ac:spMkLst>
        </pc:spChg>
        <pc:spChg chg="mod">
          <ac:chgData name="Satoru Hayasaka" userId="f5f1b623-9aa9-4923-b86d-8ceaae247420" providerId="ADAL" clId="{193C3B94-9F44-44D6-A3EE-1F548A46C75F}" dt="2020-10-29T19:06:13.090" v="97" actId="20577"/>
          <ac:spMkLst>
            <pc:docMk/>
            <pc:sldMk cId="150456609" sldId="1030"/>
            <ac:spMk id="4" creationId="{EFD2CFBF-996A-4E4C-9B5E-A284CD1C838E}"/>
          </ac:spMkLst>
        </pc:spChg>
        <pc:picChg chg="add mod">
          <ac:chgData name="Satoru Hayasaka" userId="f5f1b623-9aa9-4923-b86d-8ceaae247420" providerId="ADAL" clId="{193C3B94-9F44-44D6-A3EE-1F548A46C75F}" dt="2020-10-29T19:06:24.984" v="102" actId="1076"/>
          <ac:picMkLst>
            <pc:docMk/>
            <pc:sldMk cId="150456609" sldId="1030"/>
            <ac:picMk id="7" creationId="{B7C2438F-CD5F-48A0-AD68-0BD9930DA317}"/>
          </ac:picMkLst>
        </pc:picChg>
      </pc:sldChg>
      <pc:sldChg chg="addSp modSp new mod">
        <pc:chgData name="Satoru Hayasaka" userId="f5f1b623-9aa9-4923-b86d-8ceaae247420" providerId="ADAL" clId="{193C3B94-9F44-44D6-A3EE-1F548A46C75F}" dt="2020-10-29T19:09:14.972" v="234" actId="1076"/>
        <pc:sldMkLst>
          <pc:docMk/>
          <pc:sldMk cId="3953120374" sldId="1031"/>
        </pc:sldMkLst>
        <pc:spChg chg="mod">
          <ac:chgData name="Satoru Hayasaka" userId="f5f1b623-9aa9-4923-b86d-8ceaae247420" providerId="ADAL" clId="{193C3B94-9F44-44D6-A3EE-1F548A46C75F}" dt="2020-10-29T19:08:27.495" v="119" actId="20577"/>
          <ac:spMkLst>
            <pc:docMk/>
            <pc:sldMk cId="3953120374" sldId="1031"/>
            <ac:spMk id="2" creationId="{D992957A-FCE0-496B-87FD-B6B3EA356C37}"/>
          </ac:spMkLst>
        </pc:spChg>
        <pc:spChg chg="mod">
          <ac:chgData name="Satoru Hayasaka" userId="f5f1b623-9aa9-4923-b86d-8ceaae247420" providerId="ADAL" clId="{193C3B94-9F44-44D6-A3EE-1F548A46C75F}" dt="2020-10-29T19:09:01.807" v="229" actId="20577"/>
          <ac:spMkLst>
            <pc:docMk/>
            <pc:sldMk cId="3953120374" sldId="1031"/>
            <ac:spMk id="4" creationId="{2C3BB02C-369A-45F0-8C50-A0CAD230AC4E}"/>
          </ac:spMkLst>
        </pc:spChg>
        <pc:picChg chg="add mod">
          <ac:chgData name="Satoru Hayasaka" userId="f5f1b623-9aa9-4923-b86d-8ceaae247420" providerId="ADAL" clId="{193C3B94-9F44-44D6-A3EE-1F548A46C75F}" dt="2020-10-29T19:09:14.972" v="234" actId="1076"/>
          <ac:picMkLst>
            <pc:docMk/>
            <pc:sldMk cId="3953120374" sldId="1031"/>
            <ac:picMk id="7" creationId="{6510D804-64B7-4C1E-8C8E-29D21126F8FF}"/>
          </ac:picMkLst>
        </pc:picChg>
      </pc:sldChg>
    </pc:docChg>
  </pc:docChgLst>
  <pc:docChgLst>
    <pc:chgData name="Satoru Hayasaka" userId="f5f1b623-9aa9-4923-b86d-8ceaae247420" providerId="ADAL" clId="{0DF94D7F-3A83-40EC-9E65-11069DEA8A4E}"/>
    <pc:docChg chg="custSel addSld delSld modSld">
      <pc:chgData name="Satoru Hayasaka" userId="f5f1b623-9aa9-4923-b86d-8ceaae247420" providerId="ADAL" clId="{0DF94D7F-3A83-40EC-9E65-11069DEA8A4E}" dt="2020-10-27T03:13:54.857" v="234" actId="2696"/>
      <pc:docMkLst>
        <pc:docMk/>
      </pc:docMkLst>
      <pc:sldChg chg="addSp delSp modSp mod">
        <pc:chgData name="Satoru Hayasaka" userId="f5f1b623-9aa9-4923-b86d-8ceaae247420" providerId="ADAL" clId="{0DF94D7F-3A83-40EC-9E65-11069DEA8A4E}" dt="2020-10-27T03:09:44.285" v="156" actId="20577"/>
        <pc:sldMkLst>
          <pc:docMk/>
          <pc:sldMk cId="2074309380" sldId="264"/>
        </pc:sldMkLst>
        <pc:spChg chg="mod">
          <ac:chgData name="Satoru Hayasaka" userId="f5f1b623-9aa9-4923-b86d-8ceaae247420" providerId="ADAL" clId="{0DF94D7F-3A83-40EC-9E65-11069DEA8A4E}" dt="2020-10-27T03:09:44.285" v="156" actId="20577"/>
          <ac:spMkLst>
            <pc:docMk/>
            <pc:sldMk cId="2074309380" sldId="264"/>
            <ac:spMk id="4" creationId="{3AD08A6C-DCF9-6F49-A80A-91206B1C91E4}"/>
          </ac:spMkLst>
        </pc:spChg>
        <pc:spChg chg="del">
          <ac:chgData name="Satoru Hayasaka" userId="f5f1b623-9aa9-4923-b86d-8ceaae247420" providerId="ADAL" clId="{0DF94D7F-3A83-40EC-9E65-11069DEA8A4E}" dt="2020-10-27T03:07:57.160" v="1" actId="21"/>
          <ac:spMkLst>
            <pc:docMk/>
            <pc:sldMk cId="2074309380" sldId="264"/>
            <ac:spMk id="6" creationId="{63EF124C-89F8-4B69-B068-C55DD5EB32DB}"/>
          </ac:spMkLst>
        </pc:spChg>
        <pc:spChg chg="add del mod">
          <ac:chgData name="Satoru Hayasaka" userId="f5f1b623-9aa9-4923-b86d-8ceaae247420" providerId="ADAL" clId="{0DF94D7F-3A83-40EC-9E65-11069DEA8A4E}" dt="2020-10-27T03:08:13.183" v="29" actId="21"/>
          <ac:spMkLst>
            <pc:docMk/>
            <pc:sldMk cId="2074309380" sldId="264"/>
            <ac:spMk id="8" creationId="{47FA48BB-C935-45A0-9B5D-C0812EA2CC57}"/>
          </ac:spMkLst>
        </pc:spChg>
      </pc:sldChg>
      <pc:sldChg chg="addSp delSp modSp mod">
        <pc:chgData name="Satoru Hayasaka" userId="f5f1b623-9aa9-4923-b86d-8ceaae247420" providerId="ADAL" clId="{0DF94D7F-3A83-40EC-9E65-11069DEA8A4E}" dt="2020-10-27T03:11:28.597" v="203" actId="1076"/>
        <pc:sldMkLst>
          <pc:docMk/>
          <pc:sldMk cId="1664438476" sldId="308"/>
        </pc:sldMkLst>
        <pc:spChg chg="mod">
          <ac:chgData name="Satoru Hayasaka" userId="f5f1b623-9aa9-4923-b86d-8ceaae247420" providerId="ADAL" clId="{0DF94D7F-3A83-40EC-9E65-11069DEA8A4E}" dt="2020-10-27T03:11:08.772" v="197" actId="6549"/>
          <ac:spMkLst>
            <pc:docMk/>
            <pc:sldMk cId="1664438476" sldId="308"/>
            <ac:spMk id="4" creationId="{BAA891B8-8D10-4D98-88DE-376F0CFF3137}"/>
          </ac:spMkLst>
        </pc:spChg>
        <pc:picChg chg="del">
          <ac:chgData name="Satoru Hayasaka" userId="f5f1b623-9aa9-4923-b86d-8ceaae247420" providerId="ADAL" clId="{0DF94D7F-3A83-40EC-9E65-11069DEA8A4E}" dt="2020-10-27T03:11:09.775" v="198" actId="478"/>
          <ac:picMkLst>
            <pc:docMk/>
            <pc:sldMk cId="1664438476" sldId="308"/>
            <ac:picMk id="6" creationId="{F51CA733-28D5-4D36-B0E9-971891825BE0}"/>
          </ac:picMkLst>
        </pc:picChg>
        <pc:picChg chg="del">
          <ac:chgData name="Satoru Hayasaka" userId="f5f1b623-9aa9-4923-b86d-8ceaae247420" providerId="ADAL" clId="{0DF94D7F-3A83-40EC-9E65-11069DEA8A4E}" dt="2020-10-27T03:11:04.460" v="196" actId="478"/>
          <ac:picMkLst>
            <pc:docMk/>
            <pc:sldMk cId="1664438476" sldId="308"/>
            <ac:picMk id="7" creationId="{BBDC1F13-620D-4133-8F70-34D231A56226}"/>
          </ac:picMkLst>
        </pc:picChg>
        <pc:picChg chg="add mod">
          <ac:chgData name="Satoru Hayasaka" userId="f5f1b623-9aa9-4923-b86d-8ceaae247420" providerId="ADAL" clId="{0DF94D7F-3A83-40EC-9E65-11069DEA8A4E}" dt="2020-10-27T03:11:28.597" v="203" actId="1076"/>
          <ac:picMkLst>
            <pc:docMk/>
            <pc:sldMk cId="1664438476" sldId="308"/>
            <ac:picMk id="9" creationId="{F5330249-AD22-4205-9C28-D0BC24295799}"/>
          </ac:picMkLst>
        </pc:picChg>
      </pc:sldChg>
      <pc:sldChg chg="del">
        <pc:chgData name="Satoru Hayasaka" userId="f5f1b623-9aa9-4923-b86d-8ceaae247420" providerId="ADAL" clId="{0DF94D7F-3A83-40EC-9E65-11069DEA8A4E}" dt="2020-10-27T03:07:30.380" v="0" actId="2696"/>
        <pc:sldMkLst>
          <pc:docMk/>
          <pc:sldMk cId="991946292" sldId="309"/>
        </pc:sldMkLst>
      </pc:sldChg>
      <pc:sldChg chg="del">
        <pc:chgData name="Satoru Hayasaka" userId="f5f1b623-9aa9-4923-b86d-8ceaae247420" providerId="ADAL" clId="{0DF94D7F-3A83-40EC-9E65-11069DEA8A4E}" dt="2020-10-27T03:07:30.380" v="0" actId="2696"/>
        <pc:sldMkLst>
          <pc:docMk/>
          <pc:sldMk cId="1796151040" sldId="315"/>
        </pc:sldMkLst>
      </pc:sldChg>
      <pc:sldChg chg="del">
        <pc:chgData name="Satoru Hayasaka" userId="f5f1b623-9aa9-4923-b86d-8ceaae247420" providerId="ADAL" clId="{0DF94D7F-3A83-40EC-9E65-11069DEA8A4E}" dt="2020-10-27T03:13:54.857" v="234" actId="2696"/>
        <pc:sldMkLst>
          <pc:docMk/>
          <pc:sldMk cId="2464713812" sldId="336"/>
        </pc:sldMkLst>
      </pc:sldChg>
      <pc:sldChg chg="del">
        <pc:chgData name="Satoru Hayasaka" userId="f5f1b623-9aa9-4923-b86d-8ceaae247420" providerId="ADAL" clId="{0DF94D7F-3A83-40EC-9E65-11069DEA8A4E}" dt="2020-10-27T03:13:54.857" v="234" actId="2696"/>
        <pc:sldMkLst>
          <pc:docMk/>
          <pc:sldMk cId="2531260209" sldId="337"/>
        </pc:sldMkLst>
      </pc:sldChg>
      <pc:sldChg chg="del">
        <pc:chgData name="Satoru Hayasaka" userId="f5f1b623-9aa9-4923-b86d-8ceaae247420" providerId="ADAL" clId="{0DF94D7F-3A83-40EC-9E65-11069DEA8A4E}" dt="2020-10-27T03:13:54.857" v="234" actId="2696"/>
        <pc:sldMkLst>
          <pc:docMk/>
          <pc:sldMk cId="3614701152" sldId="338"/>
        </pc:sldMkLst>
      </pc:sldChg>
      <pc:sldChg chg="del">
        <pc:chgData name="Satoru Hayasaka" userId="f5f1b623-9aa9-4923-b86d-8ceaae247420" providerId="ADAL" clId="{0DF94D7F-3A83-40EC-9E65-11069DEA8A4E}" dt="2020-10-27T03:11:40.932" v="204" actId="2696"/>
        <pc:sldMkLst>
          <pc:docMk/>
          <pc:sldMk cId="2739425914" sldId="987"/>
        </pc:sldMkLst>
      </pc:sldChg>
      <pc:sldChg chg="del">
        <pc:chgData name="Satoru Hayasaka" userId="f5f1b623-9aa9-4923-b86d-8ceaae247420" providerId="ADAL" clId="{0DF94D7F-3A83-40EC-9E65-11069DEA8A4E}" dt="2020-10-27T03:11:40.932" v="204" actId="2696"/>
        <pc:sldMkLst>
          <pc:docMk/>
          <pc:sldMk cId="3966841829" sldId="988"/>
        </pc:sldMkLst>
      </pc:sldChg>
      <pc:sldChg chg="modSp add mod">
        <pc:chgData name="Satoru Hayasaka" userId="f5f1b623-9aa9-4923-b86d-8ceaae247420" providerId="ADAL" clId="{0DF94D7F-3A83-40EC-9E65-11069DEA8A4E}" dt="2020-10-27T03:12:26.406" v="211" actId="20577"/>
        <pc:sldMkLst>
          <pc:docMk/>
          <pc:sldMk cId="648956517" sldId="1026"/>
        </pc:sldMkLst>
        <pc:spChg chg="mod">
          <ac:chgData name="Satoru Hayasaka" userId="f5f1b623-9aa9-4923-b86d-8ceaae247420" providerId="ADAL" clId="{0DF94D7F-3A83-40EC-9E65-11069DEA8A4E}" dt="2020-10-27T03:12:26.406" v="211" actId="20577"/>
          <ac:spMkLst>
            <pc:docMk/>
            <pc:sldMk cId="648956517" sldId="1026"/>
            <ac:spMk id="2" creationId="{08235C44-B014-2D41-BB71-B739784ED08C}"/>
          </ac:spMkLst>
        </pc:spChg>
      </pc:sldChg>
      <pc:sldChg chg="modSp add mod">
        <pc:chgData name="Satoru Hayasaka" userId="f5f1b623-9aa9-4923-b86d-8ceaae247420" providerId="ADAL" clId="{0DF94D7F-3A83-40EC-9E65-11069DEA8A4E}" dt="2020-10-27T03:13:22.593" v="217" actId="20577"/>
        <pc:sldMkLst>
          <pc:docMk/>
          <pc:sldMk cId="711760696" sldId="1027"/>
        </pc:sldMkLst>
        <pc:spChg chg="mod">
          <ac:chgData name="Satoru Hayasaka" userId="f5f1b623-9aa9-4923-b86d-8ceaae247420" providerId="ADAL" clId="{0DF94D7F-3A83-40EC-9E65-11069DEA8A4E}" dt="2020-10-27T03:13:22.593" v="217" actId="20577"/>
          <ac:spMkLst>
            <pc:docMk/>
            <pc:sldMk cId="711760696" sldId="1027"/>
            <ac:spMk id="2" creationId="{08235C44-B014-2D41-BB71-B739784ED08C}"/>
          </ac:spMkLst>
        </pc:spChg>
      </pc:sldChg>
      <pc:sldChg chg="modSp add mod">
        <pc:chgData name="Satoru Hayasaka" userId="f5f1b623-9aa9-4923-b86d-8ceaae247420" providerId="ADAL" clId="{0DF94D7F-3A83-40EC-9E65-11069DEA8A4E}" dt="2020-10-27T03:13:41.146" v="233" actId="20577"/>
        <pc:sldMkLst>
          <pc:docMk/>
          <pc:sldMk cId="3603240377" sldId="1028"/>
        </pc:sldMkLst>
        <pc:spChg chg="mod">
          <ac:chgData name="Satoru Hayasaka" userId="f5f1b623-9aa9-4923-b86d-8ceaae247420" providerId="ADAL" clId="{0DF94D7F-3A83-40EC-9E65-11069DEA8A4E}" dt="2020-10-27T03:13:41.146" v="233" actId="20577"/>
          <ac:spMkLst>
            <pc:docMk/>
            <pc:sldMk cId="3603240377" sldId="1028"/>
            <ac:spMk id="2" creationId="{08235C44-B014-2D41-BB71-B739784ED0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23.02.21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Caption</a:t>
            </a:r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en-US" dirty="0"/>
              <a:t>For any questions please contact: </a:t>
            </a:r>
            <a:r>
              <a:rPr lang="en-US" dirty="0">
                <a:hlinkClick r:id="rId2"/>
              </a:rPr>
              <a:t>email@email.com</a:t>
            </a:r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Science,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0oyhMdWYK5w19xGj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691186" cy="1292662"/>
          </a:xfrm>
        </p:spPr>
        <p:txBody>
          <a:bodyPr/>
          <a:lstStyle/>
          <a:p>
            <a:r>
              <a:rPr lang="de-DE" dirty="0"/>
              <a:t>Bayes Classifiers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Naïve Bayes Classifiers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4895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1D64-F8B9-4DB3-B5D6-54BDB2C6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F8030-DFE0-425F-BF5A-B6B908051B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9A5ABB9-0D1C-44BF-9979-1533B744F4D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estimated based given data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𝒟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can be determined based on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9A5ABB9-0D1C-44BF-9979-1533B744F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724B-74B4-4C42-BB0F-8C39D27F5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57A907-ACB1-453E-B943-4C1D4B05EE98}"/>
                  </a:ext>
                </a:extLst>
              </p:cNvPr>
              <p:cNvSpPr txBox="1"/>
              <p:nvPr/>
            </p:nvSpPr>
            <p:spPr>
              <a:xfrm>
                <a:off x="3582545" y="1375575"/>
                <a:ext cx="1933734" cy="582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57A907-ACB1-453E-B943-4C1D4B05E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545" y="1375575"/>
                <a:ext cx="1933734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171830-81B6-4EA2-8945-3CA190123401}"/>
                  </a:ext>
                </a:extLst>
              </p:cNvPr>
              <p:cNvSpPr txBox="1"/>
              <p:nvPr/>
            </p:nvSpPr>
            <p:spPr>
              <a:xfrm>
                <a:off x="1286863" y="3504427"/>
                <a:ext cx="6166236" cy="689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𝑎𝑡𝑡𝑟𝑖𝑏𝑢𝑡𝑒𝑠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171830-81B6-4EA2-8945-3CA190123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63" y="3504427"/>
                <a:ext cx="6166236" cy="689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64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49D7-FD81-42D0-8C47-577974C5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983CE-DDE6-4ED1-9B45-AD40ED9A99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CAEB8E7-1AC2-4311-B9E8-21D433DFCC0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Problem</a:t>
                </a: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:</a:t>
                </a:r>
              </a:p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Not all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 may be observed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For 10 nominal attributes with 3 possible values for each attribute,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=59049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possible combinations!</a:t>
                </a:r>
              </a:p>
              <a:p>
                <a:pPr lvl="1"/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350" indent="0"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Solution</a:t>
                </a: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:</a:t>
                </a:r>
              </a:p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Naïve, unrealistic assumption that attributes are independent given the class</a:t>
                </a:r>
              </a:p>
              <a:p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can be computed easily as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CAEB8E7-1AC2-4311-B9E8-21D433DFC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1DEC-40B5-40C0-ABA4-D4A210640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189C67-132C-4C4A-8B5E-3697AF4F0D29}"/>
                  </a:ext>
                </a:extLst>
              </p:cNvPr>
              <p:cNvSpPr txBox="1"/>
              <p:nvPr/>
            </p:nvSpPr>
            <p:spPr>
              <a:xfrm>
                <a:off x="984973" y="3360744"/>
                <a:ext cx="8200049" cy="3425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⋯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189C67-132C-4C4A-8B5E-3697AF4F0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73" y="3360744"/>
                <a:ext cx="8200049" cy="342594"/>
              </a:xfrm>
              <a:prstGeom prst="rect">
                <a:avLst/>
              </a:prstGeom>
              <a:blipFill>
                <a:blip r:embed="rId3"/>
                <a:stretch>
                  <a:fillRect l="-1115" t="-152632" b="-2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6BFFFF-4BB0-49E4-A152-8C39227EFF77}"/>
                  </a:ext>
                </a:extLst>
              </p:cNvPr>
              <p:cNvSpPr txBox="1"/>
              <p:nvPr/>
            </p:nvSpPr>
            <p:spPr>
              <a:xfrm>
                <a:off x="2543809" y="4553356"/>
                <a:ext cx="4011205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𝑐𝑙𝑎𝑠𝑠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𝑤𝑖𝑡h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𝑐𝑙𝑎𝑠𝑠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6BFFFF-4BB0-49E4-A152-8C39227EF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09" y="4553356"/>
                <a:ext cx="4011205" cy="695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3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4C64-7887-4054-B96B-D883A322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2AEB20-0EE0-4EC9-8AA1-A8942EBD58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737C738-8BAD-4082-AD1A-B18BD720681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Given a data set with only </a:t>
                </a:r>
                <a:r>
                  <a:rPr lang="en-US" i="1" u="sng" dirty="0"/>
                  <a:t>nominal</a:t>
                </a:r>
                <a:r>
                  <a:rPr lang="en-US" dirty="0"/>
                  <a:t> attributes</a:t>
                </a:r>
              </a:p>
              <a:p>
                <a:pPr marL="6350" indent="0">
                  <a:buNone/>
                </a:pPr>
                <a:r>
                  <a:rPr lang="en-US" dirty="0"/>
                  <a:t>For attributes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predicted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derived: </a:t>
                </a:r>
              </a:p>
              <a:p>
                <a:endParaRPr lang="en-US" dirty="0"/>
              </a:p>
              <a:p>
                <a:r>
                  <a:rPr lang="en-US" dirty="0"/>
                  <a:t>Compute the likelihood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under the assumption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are independent given the class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Assign E to the class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the highest likelihood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737C738-8BAD-4082-AD1A-B18BD7206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73D6-17BB-4B4B-AC9A-FF708AE4C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1C52C1-58F6-4B5C-835E-439119430F61}"/>
                  </a:ext>
                </a:extLst>
              </p:cNvPr>
              <p:cNvSpPr txBox="1"/>
              <p:nvPr/>
            </p:nvSpPr>
            <p:spPr>
              <a:xfrm>
                <a:off x="2834988" y="2886369"/>
                <a:ext cx="3335572" cy="4349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=</a:t>
                </a: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1C52C1-58F6-4B5C-835E-439119430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88" y="2886369"/>
                <a:ext cx="3335572" cy="434927"/>
              </a:xfrm>
              <a:prstGeom prst="rect">
                <a:avLst/>
              </a:prstGeom>
              <a:blipFill>
                <a:blip r:embed="rId3"/>
                <a:stretch>
                  <a:fillRect t="-111111" b="-15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FD102-67AF-4A71-8B32-71B3F14C96F1}"/>
                  </a:ext>
                </a:extLst>
              </p:cNvPr>
              <p:cNvSpPr txBox="1"/>
              <p:nvPr/>
            </p:nvSpPr>
            <p:spPr>
              <a:xfrm>
                <a:off x="2904214" y="4251517"/>
                <a:ext cx="3335572" cy="495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𝑝𝑟𝑒𝑑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=</a:t>
                </a: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FD102-67AF-4A71-8B32-71B3F14C9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14" y="4251517"/>
                <a:ext cx="3335572" cy="495007"/>
              </a:xfrm>
              <a:prstGeom prst="rect">
                <a:avLst/>
              </a:prstGeom>
              <a:blipFill>
                <a:blip r:embed="rId4"/>
                <a:stretch>
                  <a:fillRect l="-730" t="-487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4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2AA4-B75D-4ED2-8100-74553EF4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CF58C-4692-4EE4-8F41-5B0499CFAA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DD17F7-044F-400C-94C6-86D30A587A6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This classifier is called </a:t>
                </a:r>
                <a:r>
                  <a:rPr lang="en-US" i="1" u="sng" dirty="0"/>
                  <a:t>naïve</a:t>
                </a:r>
                <a:r>
                  <a:rPr lang="en-US" dirty="0"/>
                  <a:t> because of the conditional independence assumption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Needless to say, this is an unrealistic assumption in most cases</a:t>
                </a:r>
              </a:p>
              <a:p>
                <a:endParaRPr lang="en-US" dirty="0"/>
              </a:p>
              <a:p>
                <a:r>
                  <a:rPr lang="en-US" dirty="0"/>
                  <a:t>But a naïve Bayes classifier often yields good results</a:t>
                </a:r>
              </a:p>
              <a:p>
                <a:endParaRPr lang="en-US" dirty="0"/>
              </a:p>
              <a:p>
                <a:r>
                  <a:rPr lang="en-US" dirty="0"/>
                  <a:t>Especially when not too many attributes are correlated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DD17F7-044F-400C-94C6-86D30A587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BB39-7DC0-47D6-BD04-5C4A82612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8650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6E825F7-3ED1-41C4-85AC-18138702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83" y="663196"/>
            <a:ext cx="6954528" cy="48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50B1037-8D5B-40E4-A544-E93B3852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7" y="672717"/>
            <a:ext cx="7560602" cy="4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CF702F5-02A7-4572-88C7-ED88ACE9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8" y="751806"/>
            <a:ext cx="8245503" cy="47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8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E533A1-EE9D-4F01-ADF5-EBFC55F5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2" y="705100"/>
            <a:ext cx="8309113" cy="47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BBFF207-4098-4521-BE70-34305259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" y="729638"/>
            <a:ext cx="8277308" cy="47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“Science is the systematic classification of experience”</a:t>
            </a:r>
            <a:br>
              <a:rPr lang="de-DE" i="1" dirty="0"/>
            </a:br>
            <a:r>
              <a:rPr lang="de-DE" i="1" dirty="0"/>
              <a:t>-</a:t>
            </a:r>
            <a:r>
              <a:rPr lang="en-US" i="1" dirty="0"/>
              <a:t>George Henry Lewes</a:t>
            </a:r>
          </a:p>
          <a:p>
            <a:pPr marL="6350" indent="0" algn="ctr">
              <a:buNone/>
            </a:pPr>
            <a:endParaRPr lang="de-DE" dirty="0"/>
          </a:p>
          <a:p>
            <a:pPr marL="6350" indent="0" algn="ctr">
              <a:buNone/>
            </a:pPr>
            <a:r>
              <a:rPr lang="de-DE" dirty="0"/>
              <a:t>What is the simplest classifier?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*This lesson refers to chapter 8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8E0E3A4-8F89-4CDF-A8C8-FC4DF6CC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0" y="635624"/>
            <a:ext cx="8476599" cy="48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500B-1E7C-4790-B478-415A73BAB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58" y="715617"/>
            <a:ext cx="7284925" cy="47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756-8A98-4571-9F23-6CD7C42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2EAF-98FC-4A91-BB32-F4409E7684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AEEB-DA77-4CAA-B333-F891CE8F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CDB63D0-09E3-4978-B580-6087004D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646090"/>
            <a:ext cx="8426451" cy="48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B18B-5EF5-4E20-A3F9-2CCDAB83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2B951-DB8D-4DBE-ABA0-2DBFFA643E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7F23-17C1-4FB6-A60B-7E22B5CF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C0885F6-D341-41C7-AFB8-EFC17CD0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9" y="719088"/>
            <a:ext cx="8285259" cy="47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B18B-5EF5-4E20-A3F9-2CCDAB83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2B951-DB8D-4DBE-ABA0-2DBFFA643E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7F23-17C1-4FB6-A60B-7E22B5CF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CCA64C-69A9-44F6-8E1E-F4470E55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642824"/>
            <a:ext cx="8426450" cy="48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B18B-5EF5-4E20-A3F9-2CCDAB83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2B951-DB8D-4DBE-ABA0-2DBFFA643E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7F23-17C1-4FB6-A60B-7E22B5CF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0082F39D-B287-4E17-8128-85B0C988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644700"/>
            <a:ext cx="8426450" cy="48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B18B-5EF5-4E20-A3F9-2CCDAB83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2B951-DB8D-4DBE-ABA0-2DBFFA643E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7F23-17C1-4FB6-A60B-7E22B5CF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048F4B4-AF0C-4C37-8D13-C70798E0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53" y="613012"/>
            <a:ext cx="6973294" cy="48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ED4B-5501-4398-886B-BC5A366D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E99BC-910A-4CD7-8E2E-2D5DA2BDC0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058-E5D9-4881-A80F-6343A62AF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305A3D-7744-4F39-A25B-158A39FD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1" y="654672"/>
            <a:ext cx="7116417" cy="3292229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121662-2596-41F0-97A8-4E6DC916E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1" y="4066110"/>
            <a:ext cx="7132509" cy="14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578A-31EF-47EC-8E89-C1A132CA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66018-7A54-42F1-99A2-6EEA73198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FC6D2CF-7272-4D1E-B918-1E85D3E53FA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object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is classified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although the data sets contains two such objects, one from class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one from class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main impact comes from the attribute </a:t>
                </a:r>
                <a:r>
                  <a:rPr lang="en-US" i="1" dirty="0"/>
                  <a:t>Long hair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having probability 1 in class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but a low probability in class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FC6D2CF-7272-4D1E-B918-1E85D3E53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933B-5685-4E99-9048-43AEA01FD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0669346-EC26-417B-9DC7-B8C5C706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5" y="2560446"/>
            <a:ext cx="3555287" cy="2429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26DEB-927F-47D0-AF14-47FBDB2B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277" y="3370683"/>
            <a:ext cx="4681338" cy="5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578A-31EF-47EC-8E89-C1A132CA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Classifier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66018-7A54-42F1-99A2-6EEA73198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FC6D2CF-7272-4D1E-B918-1E85D3E53FA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object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cannot be classified since the likelihood is zero for both classes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FC6D2CF-7272-4D1E-B918-1E85D3E53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933B-5685-4E99-9048-43AEA01FD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7D57E3D-1318-46ED-92CF-22064B6FE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5" y="1837687"/>
            <a:ext cx="3508323" cy="2432304"/>
          </a:xfrm>
          <a:prstGeom prst="rect">
            <a:avLst/>
          </a:prstGeom>
        </p:spPr>
      </p:pic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323248EB-4BA3-4B74-AEB2-7DC17083B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751" y="3386569"/>
            <a:ext cx="4858247" cy="8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of this lesson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Bayes Classifiers</a:t>
            </a:r>
          </a:p>
          <a:p>
            <a:pPr lvl="1"/>
            <a:r>
              <a:rPr lang="de-DE" sz="1600" dirty="0"/>
              <a:t>Motivation</a:t>
            </a:r>
          </a:p>
          <a:p>
            <a:pPr lvl="1"/>
            <a:r>
              <a:rPr lang="de-DE" sz="1600" dirty="0"/>
              <a:t>Naive Bayes classifiers</a:t>
            </a:r>
          </a:p>
          <a:p>
            <a:pPr lvl="1"/>
            <a:r>
              <a:rPr lang="de-DE" sz="1600" dirty="0"/>
              <a:t>Full Bayes classifiers</a:t>
            </a:r>
          </a:p>
          <a:p>
            <a:pPr lvl="1"/>
            <a:r>
              <a:rPr lang="de-DE" sz="1600" dirty="0"/>
              <a:t>Naive vs. Full Bayes classifiers</a:t>
            </a:r>
          </a:p>
          <a:p>
            <a:pPr lvl="1"/>
            <a:endParaRPr lang="de-DE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7430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EB38-1FA1-4927-92E3-D4BDD4BE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Correction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3DB90-3BAC-42D7-B7E1-78900A59B2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FA78F83-A1F9-48E7-A93D-EC38FD2863B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If a single likelihood is zero, then the overall likelihood is zero automatically, even then when the other likelihoods are high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Solution: </a:t>
                </a:r>
                <a:r>
                  <a:rPr lang="en-US" b="1" dirty="0"/>
                  <a:t>Laplace correction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FA78F83-A1F9-48E7-A93D-EC38FD286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B103-90B5-44AD-8BF5-D43643CEC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156AD-EF75-46E5-8056-A939D944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00" y="1624381"/>
            <a:ext cx="5939624" cy="693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8971" y="2742964"/>
                <a:ext cx="6422346" cy="1359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1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DE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DE" sz="1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GB" sz="1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DE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1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DE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900" b="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900" b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1900" b="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GB" sz="1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sz="1900" b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1900" b="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19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DE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9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DE" sz="19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GB" sz="19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DE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GB" sz="1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19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DE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900" b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GB" sz="1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GB" sz="1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9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900" b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9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71" y="2742964"/>
                <a:ext cx="6422346" cy="1359988"/>
              </a:xfrm>
              <a:prstGeom prst="rect">
                <a:avLst/>
              </a:prstGeom>
              <a:blipFill>
                <a:blip r:embed="rId5"/>
                <a:stretch>
                  <a:fillRect t="-9259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9765" y="4243350"/>
                <a:ext cx="6389459" cy="10237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 		no. of data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" panose="02000000000000000000" pitchFamily="2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" panose="02000000000000000000" pitchFamily="2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 		no of data from class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" panose="02000000000000000000" pitchFamily="2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Arial" panose="02000000000000000000" pitchFamily="2" charset="0"/>
                            <a:cs typeface="Arial" panose="020B0604020202020204" pitchFamily="34" charset="0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 		no. of data from class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 for attribute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𝑑𝑜𝑚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 	no. of distinct values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00000000000000000" pitchFamily="2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65" y="4243350"/>
                <a:ext cx="6389459" cy="1023742"/>
              </a:xfrm>
              <a:prstGeom prst="rect">
                <a:avLst/>
              </a:prstGeom>
              <a:blipFill>
                <a:blip r:embed="rId6"/>
                <a:stretch>
                  <a:fillRect l="-1145" t="-595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8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76DC-B3EB-4943-973D-D458B444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Correction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290C0-3BB0-43DF-AE33-129737E36A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39E2-A1D3-412B-AEF0-33F5FF8DA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E275567-D548-48D9-8419-50F4F76D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" y="667909"/>
            <a:ext cx="6968669" cy="3337892"/>
          </a:xfrm>
          <a:prstGeom prst="rect">
            <a:avLst/>
          </a:prstGeom>
        </p:spPr>
      </p:pic>
      <p:pic>
        <p:nvPicPr>
          <p:cNvPr id="9" name="Picture 8" descr="A picture containing graphical user interface, Word&#10;&#10;Description automatically generated">
            <a:extLst>
              <a:ext uri="{FF2B5EF4-FFF2-40B4-BE49-F238E27FC236}">
                <a16:creationId xmlns:a16="http://schemas.microsoft.com/office/drawing/2014/main" id="{713B5987-92E1-49E5-83BB-3B5777E0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7" y="4252457"/>
            <a:ext cx="6968668" cy="11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6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6E6-BC5E-43A4-9DE1-ED2E14AF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Classifier: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77D54-CE8A-4B4D-B36F-118F22D22B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3CA23-4EAC-417C-8DC8-81ABB9E8D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Frequency tables are generated when constructing a naïve Bayes classifier</a:t>
            </a:r>
          </a:p>
          <a:p>
            <a:r>
              <a:rPr lang="en-US" dirty="0"/>
              <a:t>Probability distribution of each attribute can be obtained from the frequency table</a:t>
            </a:r>
          </a:p>
          <a:p>
            <a:r>
              <a:rPr lang="en-US" dirty="0"/>
              <a:t>To learn from a naïve Bayes classifier, corresponding frequencies are multiplied from the tables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969F-1FEF-4A90-B161-60659D155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81571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98DB-8BCF-47AE-AAFE-F6B02F26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Missing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DB9BF-5E47-44AA-A1F5-1C79DFC984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AB8F4-5789-4461-AA2C-6D4E342A2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u="sng" dirty="0"/>
              <a:t>During learning</a:t>
            </a:r>
            <a:r>
              <a:rPr lang="en-US" dirty="0"/>
              <a:t>: The missing values are simply not counted for the frequencies of the corresponding attribute.</a:t>
            </a:r>
          </a:p>
          <a:p>
            <a:endParaRPr lang="en-US" dirty="0"/>
          </a:p>
          <a:p>
            <a:r>
              <a:rPr lang="en-US" i="1" u="sng" dirty="0"/>
              <a:t>During classification</a:t>
            </a:r>
            <a:r>
              <a:rPr lang="en-US" dirty="0"/>
              <a:t>: Only the probabilities (likelihoods) of those attributes are multiplied for which a value is available.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0B144-AE8A-4B07-AE98-9BF26166D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2839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6518-AE96-4A41-BE11-01D4E110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Attributes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62032-AB3F-450B-8103-336027344C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9D499B2-7C59-448E-A325-23D1BC8DEF2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Assume a normal distribution for a numerical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Estimation of the mean value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Estimation of the variance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9D499B2-7C59-448E-A325-23D1BC8DE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744E-9D4D-4274-B1F2-3B89CF020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2397144" y="1191952"/>
                <a:ext cx="4556376" cy="990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e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DE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DE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DE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DE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44" y="1191952"/>
                <a:ext cx="4556376" cy="990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2726830" y="2538714"/>
                <a:ext cx="3645164" cy="664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DE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DE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DE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DE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30" y="2538714"/>
                <a:ext cx="3645164" cy="664477"/>
              </a:xfrm>
              <a:prstGeom prst="rect">
                <a:avLst/>
              </a:prstGeom>
              <a:blipFill>
                <a:blip r:embed="rId4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2172753" y="3731962"/>
                <a:ext cx="4798493" cy="665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DE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DE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DE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DE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DE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DE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53" y="3731962"/>
                <a:ext cx="4798493" cy="665310"/>
              </a:xfrm>
              <a:prstGeom prst="rect">
                <a:avLst/>
              </a:prstGeom>
              <a:blipFill>
                <a:blip r:embed="rId5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782409" y="4717888"/>
                <a:ext cx="4291239" cy="5312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		: Maximum likelihood estimation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	: Unbiased estimation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9" y="4717888"/>
                <a:ext cx="4291239" cy="531299"/>
              </a:xfrm>
              <a:prstGeom prst="rect">
                <a:avLst/>
              </a:prstGeom>
              <a:blipFill>
                <a:blip r:embed="rId6"/>
                <a:stretch>
                  <a:fillRect l="-1136" t="-12644" r="-1278"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5886025" y="4601616"/>
                <a:ext cx="2652200" cy="536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DE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e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eqAr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5" y="4601616"/>
                <a:ext cx="2652200" cy="536429"/>
              </a:xfrm>
              <a:prstGeom prst="rect">
                <a:avLst/>
              </a:prstGeom>
              <a:blipFill>
                <a:blip r:embed="rId7"/>
                <a:stretch>
                  <a:fillRect l="-476" t="-176744" r="-2857" b="-26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058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D9AA-0484-4BE6-9001-DB8288AA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Numerical Attributes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64B5F-817B-4972-A07A-3C180B8F4C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7C2A2-1D9F-4096-A505-993376FF5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4498247" cy="4307679"/>
          </a:xfrm>
        </p:spPr>
        <p:txBody>
          <a:bodyPr/>
          <a:lstStyle/>
          <a:p>
            <a:r>
              <a:rPr lang="en-US" dirty="0"/>
              <a:t>100 data points, 2 classes</a:t>
            </a:r>
          </a:p>
          <a:p>
            <a:r>
              <a:rPr lang="en-US" dirty="0"/>
              <a:t>Small squares: class mean</a:t>
            </a:r>
          </a:p>
          <a:p>
            <a:r>
              <a:rPr lang="en-US" dirty="0"/>
              <a:t>Inner ellipses: 1 </a:t>
            </a:r>
            <a:r>
              <a:rPr lang="en-US" dirty="0" err="1"/>
              <a:t>s.d.</a:t>
            </a:r>
            <a:r>
              <a:rPr lang="en-US" dirty="0"/>
              <a:t> from the mean</a:t>
            </a:r>
          </a:p>
          <a:p>
            <a:r>
              <a:rPr lang="en-US" dirty="0"/>
              <a:t>Outer ellipses: 2 </a:t>
            </a:r>
            <a:r>
              <a:rPr lang="en-US" dirty="0" err="1"/>
              <a:t>s.d.</a:t>
            </a:r>
            <a:r>
              <a:rPr lang="en-US" dirty="0"/>
              <a:t> from the mean</a:t>
            </a:r>
          </a:p>
          <a:p>
            <a:r>
              <a:rPr lang="en-US" dirty="0"/>
              <a:t>Classes overlap </a:t>
            </a:r>
            <a:r>
              <a:rPr lang="en-US" dirty="0">
                <a:sym typeface="Wingdings" panose="05000000000000000000" pitchFamily="2" charset="2"/>
              </a:rPr>
              <a:t> classification is not perfect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79DEE-DB04-4267-8246-921305C7B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33BB35D-ABAF-4695-B5D8-99F4AC730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08" y="900000"/>
            <a:ext cx="3529217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4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5823-6915-4A63-9461-E44B7EDD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Classifier: Iris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3A941-62D8-43A6-803F-3C5F5F0CE8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E227-4BE1-46D1-9E62-890878444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4386929" cy="4307679"/>
          </a:xfrm>
        </p:spPr>
        <p:txBody>
          <a:bodyPr/>
          <a:lstStyle/>
          <a:p>
            <a:r>
              <a:rPr lang="en-US" dirty="0"/>
              <a:t>150 data points, 3 classes</a:t>
            </a:r>
          </a:p>
          <a:p>
            <a:pPr lvl="1"/>
            <a:r>
              <a:rPr lang="en-US" dirty="0"/>
              <a:t>Iris </a:t>
            </a:r>
            <a:r>
              <a:rPr lang="en-US" dirty="0" err="1"/>
              <a:t>setosa</a:t>
            </a:r>
            <a:r>
              <a:rPr lang="en-US" dirty="0"/>
              <a:t> (red)</a:t>
            </a:r>
          </a:p>
          <a:p>
            <a:pPr lvl="1"/>
            <a:r>
              <a:rPr lang="en-US" dirty="0"/>
              <a:t>Iris versicolor (green)</a:t>
            </a:r>
          </a:p>
          <a:p>
            <a:pPr lvl="1"/>
            <a:r>
              <a:rPr lang="en-US" dirty="0"/>
              <a:t>Iris virginica (blue)</a:t>
            </a:r>
          </a:p>
          <a:p>
            <a:r>
              <a:rPr lang="en-US" dirty="0"/>
              <a:t>4 numerical attributes</a:t>
            </a:r>
          </a:p>
          <a:p>
            <a:pPr lvl="1"/>
            <a:r>
              <a:rPr lang="en-US" dirty="0"/>
              <a:t>Sepal length</a:t>
            </a:r>
          </a:p>
          <a:p>
            <a:pPr lvl="1"/>
            <a:r>
              <a:rPr lang="en-US" dirty="0"/>
              <a:t>Sepal width</a:t>
            </a:r>
          </a:p>
          <a:p>
            <a:pPr lvl="1"/>
            <a:r>
              <a:rPr lang="en-US" dirty="0"/>
              <a:t>Petal length (shown on x-axis)</a:t>
            </a:r>
          </a:p>
          <a:p>
            <a:pPr lvl="1"/>
            <a:r>
              <a:rPr lang="en-US" dirty="0"/>
              <a:t>Petal width (shown on y-axis)</a:t>
            </a:r>
          </a:p>
          <a:p>
            <a:r>
              <a:rPr lang="en-US" dirty="0"/>
              <a:t>6 mis-classification on the training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A7520-BDE0-4F52-8FCF-8DAD71F47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D070C39-AEF6-4498-8606-ABC89F02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08" y="926836"/>
            <a:ext cx="3559116" cy="39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07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Full Bayes Classifiers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1760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D9AA-0484-4BE6-9001-DB8288AA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Numerical Attributes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64B5F-817B-4972-A07A-3C180B8F4C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7C2A2-1D9F-4096-A505-993376FF5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4498247" cy="4307679"/>
          </a:xfrm>
        </p:spPr>
        <p:txBody>
          <a:bodyPr/>
          <a:lstStyle/>
          <a:p>
            <a:r>
              <a:rPr lang="en-US" dirty="0"/>
              <a:t>20 data points, 2 classes</a:t>
            </a:r>
          </a:p>
          <a:p>
            <a:r>
              <a:rPr lang="en-US" dirty="0"/>
              <a:t>Small squares: class mean</a:t>
            </a:r>
          </a:p>
          <a:p>
            <a:r>
              <a:rPr lang="en-US" dirty="0"/>
              <a:t>Inner ellipses: 1 </a:t>
            </a:r>
            <a:r>
              <a:rPr lang="en-US" dirty="0" err="1"/>
              <a:t>s.d.</a:t>
            </a:r>
            <a:r>
              <a:rPr lang="en-US" dirty="0"/>
              <a:t> from the mean</a:t>
            </a:r>
          </a:p>
          <a:p>
            <a:r>
              <a:rPr lang="en-US" dirty="0"/>
              <a:t>Outer ellipses: 2 </a:t>
            </a:r>
            <a:r>
              <a:rPr lang="en-US" dirty="0" err="1"/>
              <a:t>s.d.</a:t>
            </a:r>
            <a:r>
              <a:rPr lang="en-US" dirty="0"/>
              <a:t> from the mean</a:t>
            </a:r>
          </a:p>
          <a:p>
            <a:r>
              <a:rPr lang="en-US" dirty="0"/>
              <a:t>Attributes are not conditionally independent given the class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79DEE-DB04-4267-8246-921305C7B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id="{6D346A89-1DCF-4017-8B9C-6705A96A7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27" y="900000"/>
            <a:ext cx="3514473" cy="37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1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1C7C-129B-4097-A9C1-0ADB5401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440F1-D42A-43E6-87BE-A72FD3A1F4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822FA-2EF6-4D13-ADBA-C3104BD57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Restricted to numeric or metric attributes – only the target is nominal</a:t>
            </a:r>
          </a:p>
          <a:p>
            <a:r>
              <a:rPr lang="en-US" dirty="0"/>
              <a:t>Each class can be described by a multivariate normal distribution: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Joint distribution with covariance among attributes </a:t>
            </a:r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 Conditional independence no longer holds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79AA-5065-45D7-9D5C-9F6CA585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645333" y="1771323"/>
                <a:ext cx="7853333" cy="11417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DE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DE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1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DE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b="1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DE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GB" sz="2000" i="1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2000" b="1" i="1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2000" i="1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Τ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GB" sz="2000" b="1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1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GB" sz="2000" b="1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1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DE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b="1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3" y="1771323"/>
                <a:ext cx="7853333" cy="1141787"/>
              </a:xfrm>
              <a:prstGeom prst="rect">
                <a:avLst/>
              </a:prstGeom>
              <a:blipFill>
                <a:blip r:embed="rId2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7937" y="3257484"/>
                <a:ext cx="3801979" cy="10291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: 		set of metric attributes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:		attribute vector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:	mean value vector for class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sSub>
                          <m:sSubPr>
                            <m:ctrlP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: 	covariance matrix for class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3257484"/>
                <a:ext cx="3801979" cy="1029128"/>
              </a:xfrm>
              <a:prstGeom prst="rect">
                <a:avLst/>
              </a:prstGeom>
              <a:blipFill>
                <a:blip r:embed="rId3"/>
                <a:stretch>
                  <a:fillRect l="-2000" t="-6098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2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378825" cy="4421026"/>
          </a:xfrm>
        </p:spPr>
        <p:txBody>
          <a:bodyPr/>
          <a:lstStyle/>
          <a:p>
            <a:r>
              <a:rPr lang="de-DE" dirty="0"/>
              <a:t>Datasets used : adult dataset</a:t>
            </a:r>
          </a:p>
          <a:p>
            <a:r>
              <a:rPr lang="de-DE" dirty="0"/>
              <a:t>Example Workflows: </a:t>
            </a:r>
          </a:p>
          <a:p>
            <a:pPr lvl="1"/>
            <a:r>
              <a:rPr lang="de-DE" dirty="0"/>
              <a:t>„Naive Bayes“ </a:t>
            </a:r>
            <a:r>
              <a:rPr lang="de-DE" dirty="0">
                <a:hlinkClick r:id="rId2"/>
              </a:rPr>
              <a:t>https://kni.me/w/0oyhMdWYK5w19xGj</a:t>
            </a:r>
            <a:endParaRPr lang="de-DE" dirty="0"/>
          </a:p>
          <a:p>
            <a:pPr lvl="2"/>
            <a:r>
              <a:rPr lang="de-DE" dirty="0"/>
              <a:t>Naive Bayes classifier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740" y="2462462"/>
            <a:ext cx="4522125" cy="2184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8795-8F03-4AA0-80A2-B5F27B88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80C4C-6C0F-498F-87B5-5B84BF7196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256E-C1AA-4034-AEB5-5E0C7BD497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Estimation of the (class-conditional) mean value vector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Estimation of the (class-conditional) covariance matrix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C2C9D-C34F-4152-BB05-8A83498C7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2454296" y="1508986"/>
                <a:ext cx="3831370" cy="664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DE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DE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GB" sz="2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DE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DE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296" y="1508986"/>
                <a:ext cx="3831370" cy="6644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793415" y="4327051"/>
                <a:ext cx="4291239" cy="5312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		: Maximum likelihood estimation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	: Unbiased estimation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5" y="4327051"/>
                <a:ext cx="4291239" cy="531299"/>
              </a:xfrm>
              <a:prstGeom prst="rect">
                <a:avLst/>
              </a:prstGeom>
              <a:blipFill>
                <a:blip r:embed="rId5"/>
                <a:stretch>
                  <a:fillRect l="-1136" t="-12644" r="-1278"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793415" y="3170019"/>
                <a:ext cx="7511993" cy="664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DE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DE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DE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DE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DE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000" b="1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1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DE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DE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2000" b="1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1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5" y="3170019"/>
                <a:ext cx="7511993" cy="664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942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5823-6915-4A63-9461-E44B7EDD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3A941-62D8-43A6-803F-3C5F5F0CE8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E227-4BE1-46D1-9E62-890878444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4386929" cy="4307679"/>
          </a:xfrm>
        </p:spPr>
        <p:txBody>
          <a:bodyPr/>
          <a:lstStyle/>
          <a:p>
            <a:pPr marL="6350" indent="0">
              <a:buNone/>
            </a:pPr>
            <a:r>
              <a:rPr lang="en-US" dirty="0"/>
              <a:t>Iris data revisited</a:t>
            </a:r>
          </a:p>
          <a:p>
            <a:r>
              <a:rPr lang="en-US" dirty="0"/>
              <a:t>150 data points, 3 classes</a:t>
            </a:r>
          </a:p>
          <a:p>
            <a:pPr lvl="1"/>
            <a:r>
              <a:rPr lang="en-US" dirty="0"/>
              <a:t>Iris </a:t>
            </a:r>
            <a:r>
              <a:rPr lang="en-US" dirty="0" err="1"/>
              <a:t>setosa</a:t>
            </a:r>
            <a:r>
              <a:rPr lang="en-US" dirty="0"/>
              <a:t> (red)</a:t>
            </a:r>
          </a:p>
          <a:p>
            <a:pPr lvl="1"/>
            <a:r>
              <a:rPr lang="en-US" dirty="0"/>
              <a:t>Iris versicolor (green)</a:t>
            </a:r>
          </a:p>
          <a:p>
            <a:pPr lvl="1"/>
            <a:r>
              <a:rPr lang="en-US" dirty="0"/>
              <a:t>Iris virginica (blue)</a:t>
            </a:r>
          </a:p>
          <a:p>
            <a:r>
              <a:rPr lang="en-US" dirty="0"/>
              <a:t>4 numerical attributes</a:t>
            </a:r>
          </a:p>
          <a:p>
            <a:pPr lvl="1"/>
            <a:r>
              <a:rPr lang="en-US" dirty="0"/>
              <a:t>Sepal length</a:t>
            </a:r>
          </a:p>
          <a:p>
            <a:pPr lvl="1"/>
            <a:r>
              <a:rPr lang="en-US" dirty="0"/>
              <a:t>Sepal width</a:t>
            </a:r>
          </a:p>
          <a:p>
            <a:pPr lvl="1"/>
            <a:r>
              <a:rPr lang="en-US" dirty="0"/>
              <a:t>Petal length (shown on x-axis)</a:t>
            </a:r>
          </a:p>
          <a:p>
            <a:pPr lvl="1"/>
            <a:r>
              <a:rPr lang="en-US" dirty="0"/>
              <a:t>Petal width (shown on y-axis)</a:t>
            </a:r>
          </a:p>
          <a:p>
            <a:r>
              <a:rPr lang="en-US" dirty="0"/>
              <a:t>2 mis-classification on the training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A7520-BDE0-4F52-8FCF-8DAD71F47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37C2235-05F2-4162-BAAE-C4B7A65A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37" y="1132214"/>
            <a:ext cx="3318320" cy="36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4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Naive vs. Full Bayes Classifiers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0324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B4D3-8FBF-41FC-A9FB-BF0E777A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vs. Full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51CCD-4DB2-4E87-9492-E56609077D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F256B-9983-4074-B359-B5CDF8639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Naïve Bayes classifiers for numerical data </a:t>
            </a:r>
            <a:r>
              <a:rPr lang="en-US" dirty="0">
                <a:sym typeface="Wingdings" panose="05000000000000000000" pitchFamily="2" charset="2"/>
              </a:rPr>
              <a:t> full Bayes classifiers with diagonal covariance matrices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39F6-0230-4536-B252-8741B661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7CD6295-AA05-4480-8BDD-B42835AC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1" y="1876039"/>
            <a:ext cx="6440557" cy="30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5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B4D3-8FBF-41FC-A9FB-BF0E777A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vs. Full Bayes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51CCD-4DB2-4E87-9492-E56609077D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F256B-9983-4074-B359-B5CDF8639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Iris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39F6-0230-4536-B252-8741B661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8A5A3-EA74-47A9-A3C5-503410D5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63" y="1571356"/>
            <a:ext cx="290674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FF481-B2A3-472A-9508-0E95B9A5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" b="-964"/>
          <a:stretch/>
        </p:blipFill>
        <p:spPr>
          <a:xfrm>
            <a:off x="5077066" y="1571356"/>
            <a:ext cx="29369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6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4411-9BAF-4330-BE12-8F802B72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395F8-31A9-4082-BE7E-4987CFE647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7D0E2-AFFD-4C92-981E-4B12F116D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b="1" dirty="0"/>
              <a:t>Pros</a:t>
            </a:r>
            <a:r>
              <a:rPr lang="en-US" dirty="0"/>
              <a:t>:</a:t>
            </a:r>
          </a:p>
          <a:p>
            <a:r>
              <a:rPr lang="en-US" dirty="0"/>
              <a:t>Gold standard for comparison with other classifiers</a:t>
            </a:r>
          </a:p>
          <a:p>
            <a:r>
              <a:rPr lang="en-US" dirty="0"/>
              <a:t>High classification accuracy in many applications</a:t>
            </a:r>
          </a:p>
          <a:p>
            <a:r>
              <a:rPr lang="en-US" dirty="0"/>
              <a:t>Classifier can easily be adapted to new training objects</a:t>
            </a:r>
          </a:p>
          <a:p>
            <a:r>
              <a:rPr lang="en-US" dirty="0"/>
              <a:t>Integration of domain knowledge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b="1" dirty="0"/>
              <a:t>Cons</a:t>
            </a:r>
            <a:r>
              <a:rPr lang="en-US" dirty="0"/>
              <a:t>:</a:t>
            </a:r>
          </a:p>
          <a:p>
            <a:r>
              <a:rPr lang="en-US" dirty="0"/>
              <a:t>The conditional probabilities my not be available</a:t>
            </a:r>
          </a:p>
          <a:p>
            <a:r>
              <a:rPr lang="en-US" dirty="0"/>
              <a:t>Independence assumptions might not hold for data set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32143-C0A9-4E12-B988-781950D0C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54503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Practical Examples with KNIME Analytics Platform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37464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2462-D5BD-421D-A7AE-F7C3689A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411D0-FA35-4702-9D29-1E7C7A436C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2CFBF-996A-4E4C-9B5E-A284CD1C8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Naïve Bayes classification of the income on the adult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F208-40E2-479A-947F-20089D059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82" y="1672388"/>
            <a:ext cx="6615218" cy="3194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56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957A-FCE0-496B-87FD-B6B3EA35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C4DCE-2308-4DB6-BF0D-607A17898F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BB02C-369A-45F0-8C50-A0CAD230A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Naïve Bayes Learner node showing conditional probabilities and distributions involved in the decision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80758-81D8-48DA-8B0E-7EEBAA979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24" y="1596190"/>
            <a:ext cx="4654513" cy="3704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120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27DE70-E7D1-8D48-B541-596C4E2E7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Bayes Classifiers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2944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60958B-BABA-4B9E-9ECA-2652A5A8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BA9F7-82ED-4F04-A720-E985BF1E72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B5FEF0-D612-46BF-807C-C51091EBB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Given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 of finding structure in a data set, let’s focus on (unknow) dependency among attributes</a:t>
            </a:r>
          </a:p>
          <a:p>
            <a:r>
              <a:rPr lang="en-US" dirty="0"/>
              <a:t>Bayes classifiers express their model as simple probabilities</a:t>
            </a:r>
          </a:p>
          <a:p>
            <a:r>
              <a:rPr lang="en-US" dirty="0"/>
              <a:t>Can be used as a gold standard for evaluating other learning methods</a:t>
            </a:r>
          </a:p>
          <a:p>
            <a:pPr marL="635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6350" indent="0">
              <a:buNone/>
            </a:pPr>
            <a:r>
              <a:rPr lang="en-US" sz="1900" dirty="0">
                <a:sym typeface="Wingdings" panose="05000000000000000000" pitchFamily="2" charset="2"/>
              </a:rPr>
              <a:t> Any model should perform the same or better than a Naïve Bayes classifier</a:t>
            </a: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29ED8-4F7F-4FC7-9D93-C0F0C39DA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0352E4-626A-4D9F-80BE-E51D25806F17}"/>
                  </a:ext>
                </a:extLst>
              </p:cNvPr>
              <p:cNvSpPr txBox="1"/>
              <p:nvPr/>
            </p:nvSpPr>
            <p:spPr>
              <a:xfrm>
                <a:off x="1811469" y="909454"/>
                <a:ext cx="295427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𝒟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=1,2,…,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0352E4-626A-4D9F-80BE-E51D25806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469" y="909454"/>
                <a:ext cx="2954270" cy="307777"/>
              </a:xfrm>
              <a:prstGeom prst="rect">
                <a:avLst/>
              </a:prstGeom>
              <a:blipFill>
                <a:blip r:embed="rId2"/>
                <a:stretch>
                  <a:fillRect l="-123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BA345A-2375-4E94-85C7-EBBDEC6D273A}"/>
                  </a:ext>
                </a:extLst>
              </p:cNvPr>
              <p:cNvSpPr txBox="1"/>
              <p:nvPr/>
            </p:nvSpPr>
            <p:spPr>
              <a:xfrm>
                <a:off x="2222389" y="1347087"/>
                <a:ext cx="24231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: Object description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BA345A-2375-4E94-85C7-EBBDEC6D2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89" y="1347087"/>
                <a:ext cx="2423164" cy="307777"/>
              </a:xfrm>
              <a:prstGeom prst="rect">
                <a:avLst/>
              </a:prstGeom>
              <a:blipFill>
                <a:blip r:embed="rId3"/>
                <a:stretch>
                  <a:fillRect l="-2771" t="-24000" r="-5542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A3E426-FF40-4733-A0EF-D7F00A6B918D}"/>
                  </a:ext>
                </a:extLst>
              </p:cNvPr>
              <p:cNvSpPr txBox="1"/>
              <p:nvPr/>
            </p:nvSpPr>
            <p:spPr>
              <a:xfrm>
                <a:off x="2222389" y="1735995"/>
                <a:ext cx="2038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rPr>
                  <a:t>: Target attribute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A3E426-FF40-4733-A0EF-D7F00A6B9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89" y="1735995"/>
                <a:ext cx="2038700" cy="307777"/>
              </a:xfrm>
              <a:prstGeom prst="rect">
                <a:avLst/>
              </a:prstGeom>
              <a:blipFill>
                <a:blip r:embed="rId4"/>
                <a:stretch>
                  <a:fillRect l="-4491" t="-24000" r="-7186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27BA-258D-417E-8A19-A6D3E039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D992C-A8A9-4116-893A-1EFFF1D24F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590F6CE-B0A5-4D67-AA2A-8B8EF1C4E30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conditional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,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true given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of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of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: Conditional probability of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given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590F6CE-B0A5-4D67-AA2A-8B8EF1C4E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06BD-521B-451E-AE80-8907872A9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2874396" y="1645920"/>
                <a:ext cx="2667846" cy="6462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96" y="1645920"/>
                <a:ext cx="2667846" cy="646267"/>
              </a:xfrm>
              <a:prstGeom prst="rect">
                <a:avLst/>
              </a:prstGeom>
              <a:blipFill>
                <a:blip r:embed="rId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95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99C5-EEC9-406C-A0D9-FF3A6EDE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Hypotheses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3BA3DF-9D44-4BD6-82ED-5DED061081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A320DF4-4B07-4EB7-B9B4-45A16C639AD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We want the most probable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for a given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i="1" dirty="0">
                    <a:sym typeface="Wingdings" panose="05000000000000000000" pitchFamily="2" charset="2"/>
                  </a:rPr>
                  <a:t>Maximum a posteriori hypothesis</a:t>
                </a:r>
                <a:r>
                  <a:rPr lang="en-US" dirty="0">
                    <a:sym typeface="Wingdings" panose="05000000000000000000" pitchFamily="2" charset="2"/>
                  </a:rPr>
                  <a:t> (</a:t>
                </a:r>
                <a:r>
                  <a:rPr lang="en-US" b="1" i="1" dirty="0">
                    <a:sym typeface="Wingdings" panose="05000000000000000000" pitchFamily="2" charset="2"/>
                  </a:rPr>
                  <a:t>MAP</a:t>
                </a:r>
                <a:r>
                  <a:rPr lang="en-US" dirty="0">
                    <a:sym typeface="Wingdings" panose="05000000000000000000" pitchFamily="2" charset="2"/>
                  </a:rPr>
                  <a:t>):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A320DF4-4B07-4EB7-B9B4-45A16C639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0706-BAD0-4550-B1AE-52E182F19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7F983-F291-49AC-9111-422CB0CABF98}"/>
                  </a:ext>
                </a:extLst>
              </p:cNvPr>
              <p:cNvSpPr txBox="1"/>
              <p:nvPr/>
            </p:nvSpPr>
            <p:spPr>
              <a:xfrm>
                <a:off x="2015656" y="2377911"/>
                <a:ext cx="2654445" cy="4026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𝑀𝐴𝑃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7F983-F291-49AC-9111-422CB0CAB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56" y="2377911"/>
                <a:ext cx="2654445" cy="402674"/>
              </a:xfrm>
              <a:prstGeom prst="rect">
                <a:avLst/>
              </a:prstGeom>
              <a:blipFill>
                <a:blip r:embed="rId3"/>
                <a:stretch>
                  <a:fillRect l="-160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74A612-8633-4F66-AE69-DB35C8F92551}"/>
                  </a:ext>
                </a:extLst>
              </p:cNvPr>
              <p:cNvSpPr txBox="1"/>
              <p:nvPr/>
            </p:nvSpPr>
            <p:spPr>
              <a:xfrm>
                <a:off x="2627906" y="3019958"/>
                <a:ext cx="5450531" cy="6519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arg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𝐻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74A612-8633-4F66-AE69-DB35C8F92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906" y="3019958"/>
                <a:ext cx="5450531" cy="651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8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A2AC-FC3B-44DD-81EC-03384D57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Hypothesis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29A45-DCF3-4C63-83B6-DAC528D78C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EDF01E0-2368-4A11-96E9-FDD425141FB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If we can assume that every hypothesis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dirty="0"/>
                  <a:t> is equally likely</a:t>
                </a:r>
              </a:p>
              <a:p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Then we can get the </a:t>
                </a:r>
                <a:r>
                  <a:rPr lang="en-US" b="1" dirty="0"/>
                  <a:t>maximum likelihood hypothesis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EDF01E0-2368-4A11-96E9-FDD425141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E5D0-4D49-4D4F-AEF6-2421BAA90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C701D-2597-434C-8E6F-056C11B94895}"/>
                  </a:ext>
                </a:extLst>
              </p:cNvPr>
              <p:cNvSpPr txBox="1"/>
              <p:nvPr/>
            </p:nvSpPr>
            <p:spPr>
              <a:xfrm>
                <a:off x="2815074" y="3269555"/>
                <a:ext cx="2879621" cy="495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C701D-2597-434C-8E6F-056C11B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74" y="3269555"/>
                <a:ext cx="2879621" cy="495007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9306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Arial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XFNKNFZNA3JN-2102554853-637672</_dlc_DocId>
    <_dlc_DocIdUrl xmlns="a1d3deca-49d0-46fa-a3f9-6e0c4e618558">
      <Url>https://knime.sharepoint.com/_layouts/15/DocIdRedir.aspx?ID=XFNKNFZNA3JN-2102554853-637672</Url>
      <Description>XFNKNFZNA3JN-2102554853-637672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B5C027-A615-444B-A8D7-2F8E34943101}"/>
</file>

<file path=customXml/itemProps3.xml><?xml version="1.0" encoding="utf-8"?>
<ds:datastoreItem xmlns:ds="http://schemas.openxmlformats.org/officeDocument/2006/customXml" ds:itemID="{66BC03A6-CC7F-4A60-B738-FC353793CF8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32a7ba11-dde9-4cf2-a6ac-8f31dc36ce67"/>
    <ds:schemaRef ds:uri="a1d3deca-49d0-46fa-a3f9-6e0c4e618558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EB13A17-D620-458D-B254-A93728D7433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18336</TotalTime>
  <Words>1819</Words>
  <Application>Microsoft Macintosh PowerPoint</Application>
  <PresentationFormat>On-screen Show (16:10)</PresentationFormat>
  <Paragraphs>326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Roboto</vt:lpstr>
      <vt:lpstr>Calibri</vt:lpstr>
      <vt:lpstr>Cambria Math</vt:lpstr>
      <vt:lpstr>Arial</vt:lpstr>
      <vt:lpstr>Symbol</vt:lpstr>
      <vt:lpstr>Master Guide to Intelligent Data Science</vt:lpstr>
      <vt:lpstr>Bayes Classifiers</vt:lpstr>
      <vt:lpstr>Summary of this lesson</vt:lpstr>
      <vt:lpstr>Content of this lesson</vt:lpstr>
      <vt:lpstr>Datasets</vt:lpstr>
      <vt:lpstr>Bayes Classifiers</vt:lpstr>
      <vt:lpstr>Motivation</vt:lpstr>
      <vt:lpstr>Bayes Theorem</vt:lpstr>
      <vt:lpstr>Choosing Hypotheses</vt:lpstr>
      <vt:lpstr>Maximum Likelihood Hypothesis</vt:lpstr>
      <vt:lpstr>Naïve Bayes Classifiers</vt:lpstr>
      <vt:lpstr>Bayes Classifiers</vt:lpstr>
      <vt:lpstr>Bayes Classifiers</vt:lpstr>
      <vt:lpstr>Naïve Bayes Classifiers</vt:lpstr>
      <vt:lpstr>Naïve Bayes Classifiers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Example: Naïve Bayes Classifier</vt:lpstr>
      <vt:lpstr>Laplace Correction</vt:lpstr>
      <vt:lpstr>Laplace Correction</vt:lpstr>
      <vt:lpstr>Naïve Bayes Classifier: Implementation</vt:lpstr>
      <vt:lpstr>Treatment of Missing Values</vt:lpstr>
      <vt:lpstr>Numerical Attributes</vt:lpstr>
      <vt:lpstr>Example: Numerical Attributes</vt:lpstr>
      <vt:lpstr>Naïve Bayes Classifier: Iris Data</vt:lpstr>
      <vt:lpstr>Full Bayes Classifiers</vt:lpstr>
      <vt:lpstr>Example: Numerical Attributes</vt:lpstr>
      <vt:lpstr>Full Bayes Classifiers</vt:lpstr>
      <vt:lpstr>Full Bayes Classifiers</vt:lpstr>
      <vt:lpstr>Full Bayes Classifiers</vt:lpstr>
      <vt:lpstr>Naive vs. Full Bayes Classifiers</vt:lpstr>
      <vt:lpstr>Naïve vs. Full Bayes Classifiers</vt:lpstr>
      <vt:lpstr>Naïve vs. Full Bayes Classifiers</vt:lpstr>
      <vt:lpstr>Summary</vt:lpstr>
      <vt:lpstr>Practical Examples with KNIME Analytics Platform</vt:lpstr>
      <vt:lpstr>KNIME Workflow</vt:lpstr>
      <vt:lpstr>KNIME Workflow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Stefan Helfrich</cp:lastModifiedBy>
  <cp:revision>467</cp:revision>
  <cp:lastPrinted>2019-02-14T13:33:55Z</cp:lastPrinted>
  <dcterms:created xsi:type="dcterms:W3CDTF">2019-02-27T15:40:41Z</dcterms:created>
  <dcterms:modified xsi:type="dcterms:W3CDTF">2021-02-23T15:22:57Z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078a1075-c97a-4b7e-aba4-a4209b9d6990</vt:lpwstr>
  </property>
  <property fmtid="{D5CDD505-2E9C-101B-9397-08002B2CF9AE}" pid="4" name="MediaServiceImageTags">
    <vt:lpwstr/>
  </property>
</Properties>
</file>