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 id="2147483687" r:id="rId6"/>
  </p:sldMasterIdLst>
  <p:notesMasterIdLst>
    <p:notesMasterId r:id="rId80"/>
  </p:notesMasterIdLst>
  <p:sldIdLst>
    <p:sldId id="262" r:id="rId7"/>
    <p:sldId id="316" r:id="rId8"/>
    <p:sldId id="264" r:id="rId9"/>
    <p:sldId id="308" r:id="rId10"/>
    <p:sldId id="257" r:id="rId11"/>
    <p:sldId id="1056" r:id="rId12"/>
    <p:sldId id="258" r:id="rId13"/>
    <p:sldId id="1055" r:id="rId14"/>
    <p:sldId id="1430" r:id="rId15"/>
    <p:sldId id="1012" r:id="rId16"/>
    <p:sldId id="1013" r:id="rId17"/>
    <p:sldId id="1014" r:id="rId18"/>
    <p:sldId id="1057" r:id="rId19"/>
    <p:sldId id="988" r:id="rId20"/>
    <p:sldId id="1059" r:id="rId21"/>
    <p:sldId id="1058" r:id="rId22"/>
    <p:sldId id="989" r:id="rId23"/>
    <p:sldId id="1060" r:id="rId24"/>
    <p:sldId id="1061" r:id="rId25"/>
    <p:sldId id="1062" r:id="rId26"/>
    <p:sldId id="1431" r:id="rId27"/>
    <p:sldId id="990" r:id="rId28"/>
    <p:sldId id="991" r:id="rId29"/>
    <p:sldId id="1015" r:id="rId30"/>
    <p:sldId id="1063" r:id="rId31"/>
    <p:sldId id="1016" r:id="rId32"/>
    <p:sldId id="1064" r:id="rId33"/>
    <p:sldId id="1429" r:id="rId34"/>
    <p:sldId id="1017" r:id="rId35"/>
    <p:sldId id="1018" r:id="rId36"/>
    <p:sldId id="1432" r:id="rId37"/>
    <p:sldId id="1019" r:id="rId38"/>
    <p:sldId id="992" r:id="rId39"/>
    <p:sldId id="1065" r:id="rId40"/>
    <p:sldId id="1021" r:id="rId41"/>
    <p:sldId id="1066" r:id="rId42"/>
    <p:sldId id="1067" r:id="rId43"/>
    <p:sldId id="1433" r:id="rId44"/>
    <p:sldId id="1020" r:id="rId45"/>
    <p:sldId id="995" r:id="rId46"/>
    <p:sldId id="996" r:id="rId47"/>
    <p:sldId id="1022" r:id="rId48"/>
    <p:sldId id="1023" r:id="rId49"/>
    <p:sldId id="1024" r:id="rId50"/>
    <p:sldId id="1025" r:id="rId51"/>
    <p:sldId id="1026" r:id="rId52"/>
    <p:sldId id="1027" r:id="rId53"/>
    <p:sldId id="1434" r:id="rId54"/>
    <p:sldId id="1068" r:id="rId55"/>
    <p:sldId id="1069" r:id="rId56"/>
    <p:sldId id="1028" r:id="rId57"/>
    <p:sldId id="1070" r:id="rId58"/>
    <p:sldId id="1000" r:id="rId59"/>
    <p:sldId id="351" r:id="rId60"/>
    <p:sldId id="333" r:id="rId61"/>
    <p:sldId id="1073" r:id="rId62"/>
    <p:sldId id="1071" r:id="rId63"/>
    <p:sldId id="1029" r:id="rId64"/>
    <p:sldId id="1030" r:id="rId65"/>
    <p:sldId id="1031" r:id="rId66"/>
    <p:sldId id="1032" r:id="rId67"/>
    <p:sldId id="1033" r:id="rId68"/>
    <p:sldId id="1034" r:id="rId69"/>
    <p:sldId id="1002" r:id="rId70"/>
    <p:sldId id="1003" r:id="rId71"/>
    <p:sldId id="1004" r:id="rId72"/>
    <p:sldId id="1075" r:id="rId73"/>
    <p:sldId id="1076" r:id="rId74"/>
    <p:sldId id="1035" r:id="rId75"/>
    <p:sldId id="305" r:id="rId76"/>
    <p:sldId id="299" r:id="rId77"/>
    <p:sldId id="1011" r:id="rId78"/>
    <p:sldId id="263" r:id="rId79"/>
  </p:sldIdLst>
  <p:sldSz cx="9144000" cy="5715000" type="screen16x10"/>
  <p:notesSz cx="6858000" cy="9144000"/>
  <p:embeddedFontLst>
    <p:embeddedFont>
      <p:font typeface="Calibri" panose="020F0502020204030204" pitchFamily="34" charset="0"/>
      <p:regular r:id="rId81"/>
      <p:bold r:id="rId82"/>
      <p:italic r:id="rId83"/>
      <p:boldItalic r:id="rId84"/>
    </p:embeddedFont>
    <p:embeddedFont>
      <p:font typeface="Cambria Math" panose="02040503050406030204" pitchFamily="18" charset="0"/>
      <p:regular r:id="rId85"/>
    </p:embeddedFont>
    <p:embeddedFont>
      <p:font typeface="Roboto" panose="020B0604020202020204" charset="0"/>
      <p:regular r:id="rId86"/>
      <p:bold r:id="rId87"/>
      <p:italic r:id="rId88"/>
      <p:boldItalic r:id="rId8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0"/>
    <a:srgbClr val="080808"/>
    <a:srgbClr val="ED1846"/>
    <a:srgbClr val="CDDEE7"/>
    <a:srgbClr val="92AEBC"/>
    <a:srgbClr val="00386C"/>
    <a:srgbClr val="F8C71A"/>
    <a:srgbClr val="FFF9D9"/>
    <a:srgbClr val="FFEB7F"/>
    <a:srgbClr val="FFE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1" autoAdjust="0"/>
    <p:restoredTop sz="96333"/>
  </p:normalViewPr>
  <p:slideViewPr>
    <p:cSldViewPr snapToGrid="0" snapToObjects="1" showGuides="1">
      <p:cViewPr varScale="1">
        <p:scale>
          <a:sx n="146" d="100"/>
          <a:sy n="146" d="100"/>
        </p:scale>
        <p:origin x="605"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font" Target="fonts/font7.fntdata"/><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font" Target="fonts/font2.fntdata"/><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font" Target="fonts/font1.fntdata"/><Relationship Id="rId86" Type="http://schemas.openxmlformats.org/officeDocument/2006/relationships/font" Target="fonts/font6.fntdata"/><Relationship Id="rId9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Hayasaka" userId="f5f1b623-9aa9-4923-b86d-8ceaae247420" providerId="ADAL" clId="{48AF5BDD-CCBD-487A-8850-687A6D4723AB}"/>
    <pc:docChg chg="undo custSel addSld delSld modSld sldOrd">
      <pc:chgData name="Satoru Hayasaka" userId="f5f1b623-9aa9-4923-b86d-8ceaae247420" providerId="ADAL" clId="{48AF5BDD-CCBD-487A-8850-687A6D4723AB}" dt="2020-10-18T03:56:44.209" v="3182"/>
      <pc:docMkLst>
        <pc:docMk/>
      </pc:docMkLst>
      <pc:sldChg chg="modSp mod">
        <pc:chgData name="Satoru Hayasaka" userId="f5f1b623-9aa9-4923-b86d-8ceaae247420" providerId="ADAL" clId="{48AF5BDD-CCBD-487A-8850-687A6D4723AB}" dt="2020-10-16T19:09:47.539" v="15" actId="20577"/>
        <pc:sldMkLst>
          <pc:docMk/>
          <pc:sldMk cId="4067134333" sldId="262"/>
        </pc:sldMkLst>
        <pc:spChg chg="mod">
          <ac:chgData name="Satoru Hayasaka" userId="f5f1b623-9aa9-4923-b86d-8ceaae247420" providerId="ADAL" clId="{48AF5BDD-CCBD-487A-8850-687A6D4723AB}" dt="2020-10-16T19:09:47.539" v="15" actId="20577"/>
          <ac:spMkLst>
            <pc:docMk/>
            <pc:sldMk cId="4067134333" sldId="262"/>
            <ac:spMk id="2" creationId="{BA9B6E08-011C-D34D-A0C5-A112C618ECA6}"/>
          </ac:spMkLst>
        </pc:spChg>
      </pc:sldChg>
      <pc:sldChg chg="del">
        <pc:chgData name="Satoru Hayasaka" userId="f5f1b623-9aa9-4923-b86d-8ceaae247420" providerId="ADAL" clId="{48AF5BDD-CCBD-487A-8850-687A6D4723AB}" dt="2020-10-16T19:23:51.055" v="149" actId="2696"/>
        <pc:sldMkLst>
          <pc:docMk/>
          <pc:sldMk cId="1608521629" sldId="1008"/>
        </pc:sldMkLst>
      </pc:sldChg>
      <pc:sldChg chg="del">
        <pc:chgData name="Satoru Hayasaka" userId="f5f1b623-9aa9-4923-b86d-8ceaae247420" providerId="ADAL" clId="{48AF5BDD-CCBD-487A-8850-687A6D4723AB}" dt="2020-10-16T19:55:10.630" v="1387" actId="2696"/>
        <pc:sldMkLst>
          <pc:docMk/>
          <pc:sldMk cId="3371091699" sldId="1009"/>
        </pc:sldMkLst>
      </pc:sldChg>
      <pc:sldChg chg="del">
        <pc:chgData name="Satoru Hayasaka" userId="f5f1b623-9aa9-4923-b86d-8ceaae247420" providerId="ADAL" clId="{48AF5BDD-CCBD-487A-8850-687A6D4723AB}" dt="2020-10-17T03:12:45.163" v="3180" actId="2696"/>
        <pc:sldMkLst>
          <pc:docMk/>
          <pc:sldMk cId="582076572" sldId="1010"/>
        </pc:sldMkLst>
      </pc:sldChg>
      <pc:sldChg chg="addSp modSp mod">
        <pc:chgData name="Satoru Hayasaka" userId="f5f1b623-9aa9-4923-b86d-8ceaae247420" providerId="ADAL" clId="{48AF5BDD-CCBD-487A-8850-687A6D4723AB}" dt="2020-10-16T19:23:02.465" v="148" actId="1076"/>
        <pc:sldMkLst>
          <pc:docMk/>
          <pc:sldMk cId="3452236885" sldId="1038"/>
        </pc:sldMkLst>
        <pc:spChg chg="mod">
          <ac:chgData name="Satoru Hayasaka" userId="f5f1b623-9aa9-4923-b86d-8ceaae247420" providerId="ADAL" clId="{48AF5BDD-CCBD-487A-8850-687A6D4723AB}" dt="2020-10-16T19:20:53.976" v="52" actId="20577"/>
          <ac:spMkLst>
            <pc:docMk/>
            <pc:sldMk cId="3452236885" sldId="1038"/>
            <ac:spMk id="2" creationId="{EC059922-23ED-48B5-922C-F6320463B9B4}"/>
          </ac:spMkLst>
        </pc:spChg>
        <pc:spChg chg="mod">
          <ac:chgData name="Satoru Hayasaka" userId="f5f1b623-9aa9-4923-b86d-8ceaae247420" providerId="ADAL" clId="{48AF5BDD-CCBD-487A-8850-687A6D4723AB}" dt="2020-10-16T19:22:36.609" v="140" actId="14100"/>
          <ac:spMkLst>
            <pc:docMk/>
            <pc:sldMk cId="3452236885" sldId="1038"/>
            <ac:spMk id="4" creationId="{09CD9996-2272-4046-AC34-02CA7D930919}"/>
          </ac:spMkLst>
        </pc:spChg>
        <pc:picChg chg="add mod">
          <ac:chgData name="Satoru Hayasaka" userId="f5f1b623-9aa9-4923-b86d-8ceaae247420" providerId="ADAL" clId="{48AF5BDD-CCBD-487A-8850-687A6D4723AB}" dt="2020-10-16T19:22:40.735" v="141" actId="1076"/>
          <ac:picMkLst>
            <pc:docMk/>
            <pc:sldMk cId="3452236885" sldId="1038"/>
            <ac:picMk id="7" creationId="{0071B750-F775-4ADB-BAEA-89B940B72F20}"/>
          </ac:picMkLst>
        </pc:picChg>
        <pc:picChg chg="add mod ord">
          <ac:chgData name="Satoru Hayasaka" userId="f5f1b623-9aa9-4923-b86d-8ceaae247420" providerId="ADAL" clId="{48AF5BDD-CCBD-487A-8850-687A6D4723AB}" dt="2020-10-16T19:23:02.465" v="148" actId="1076"/>
          <ac:picMkLst>
            <pc:docMk/>
            <pc:sldMk cId="3452236885" sldId="1038"/>
            <ac:picMk id="9" creationId="{0B768C0C-E0BC-482A-B6D8-515825B5F6F1}"/>
          </ac:picMkLst>
        </pc:picChg>
      </pc:sldChg>
      <pc:sldChg chg="modSp new mod">
        <pc:chgData name="Satoru Hayasaka" userId="f5f1b623-9aa9-4923-b86d-8ceaae247420" providerId="ADAL" clId="{48AF5BDD-CCBD-487A-8850-687A6D4723AB}" dt="2020-10-16T19:29:27.687" v="494" actId="5793"/>
        <pc:sldMkLst>
          <pc:docMk/>
          <pc:sldMk cId="2450602253" sldId="1039"/>
        </pc:sldMkLst>
        <pc:spChg chg="mod">
          <ac:chgData name="Satoru Hayasaka" userId="f5f1b623-9aa9-4923-b86d-8ceaae247420" providerId="ADAL" clId="{48AF5BDD-CCBD-487A-8850-687A6D4723AB}" dt="2020-10-16T19:25:17.778" v="178" actId="20577"/>
          <ac:spMkLst>
            <pc:docMk/>
            <pc:sldMk cId="2450602253" sldId="1039"/>
            <ac:spMk id="2" creationId="{31CD0BF1-68CF-4588-8992-A1B8FC595FAF}"/>
          </ac:spMkLst>
        </pc:spChg>
        <pc:spChg chg="mod">
          <ac:chgData name="Satoru Hayasaka" userId="f5f1b623-9aa9-4923-b86d-8ceaae247420" providerId="ADAL" clId="{48AF5BDD-CCBD-487A-8850-687A6D4723AB}" dt="2020-10-16T19:29:27.687" v="494" actId="5793"/>
          <ac:spMkLst>
            <pc:docMk/>
            <pc:sldMk cId="2450602253" sldId="1039"/>
            <ac:spMk id="4" creationId="{AB706415-2815-4FA4-8D96-C23332923A88}"/>
          </ac:spMkLst>
        </pc:spChg>
      </pc:sldChg>
      <pc:sldChg chg="addSp modSp new mod">
        <pc:chgData name="Satoru Hayasaka" userId="f5f1b623-9aa9-4923-b86d-8ceaae247420" providerId="ADAL" clId="{48AF5BDD-CCBD-487A-8850-687A6D4723AB}" dt="2020-10-16T19:37:00.841" v="748" actId="14100"/>
        <pc:sldMkLst>
          <pc:docMk/>
          <pc:sldMk cId="827502988" sldId="1040"/>
        </pc:sldMkLst>
        <pc:spChg chg="mod">
          <ac:chgData name="Satoru Hayasaka" userId="f5f1b623-9aa9-4923-b86d-8ceaae247420" providerId="ADAL" clId="{48AF5BDD-CCBD-487A-8850-687A6D4723AB}" dt="2020-10-16T19:30:07.306" v="510" actId="20577"/>
          <ac:spMkLst>
            <pc:docMk/>
            <pc:sldMk cId="827502988" sldId="1040"/>
            <ac:spMk id="2" creationId="{AF637E30-0470-441A-B52E-222287483BF1}"/>
          </ac:spMkLst>
        </pc:spChg>
        <pc:spChg chg="mod">
          <ac:chgData name="Satoru Hayasaka" userId="f5f1b623-9aa9-4923-b86d-8ceaae247420" providerId="ADAL" clId="{48AF5BDD-CCBD-487A-8850-687A6D4723AB}" dt="2020-10-16T19:35:48.347" v="744" actId="20577"/>
          <ac:spMkLst>
            <pc:docMk/>
            <pc:sldMk cId="827502988" sldId="1040"/>
            <ac:spMk id="4" creationId="{07AFAF9F-1C87-4627-8277-B18416E9C3F6}"/>
          </ac:spMkLst>
        </pc:spChg>
        <pc:picChg chg="add mod">
          <ac:chgData name="Satoru Hayasaka" userId="f5f1b623-9aa9-4923-b86d-8ceaae247420" providerId="ADAL" clId="{48AF5BDD-CCBD-487A-8850-687A6D4723AB}" dt="2020-10-16T19:34:00.572" v="672" actId="1076"/>
          <ac:picMkLst>
            <pc:docMk/>
            <pc:sldMk cId="827502988" sldId="1040"/>
            <ac:picMk id="7" creationId="{E1686747-A834-45CA-9E6D-C41FE0D93631}"/>
          </ac:picMkLst>
        </pc:picChg>
        <pc:picChg chg="add mod">
          <ac:chgData name="Satoru Hayasaka" userId="f5f1b623-9aa9-4923-b86d-8ceaae247420" providerId="ADAL" clId="{48AF5BDD-CCBD-487A-8850-687A6D4723AB}" dt="2020-10-16T19:37:00.841" v="748" actId="14100"/>
          <ac:picMkLst>
            <pc:docMk/>
            <pc:sldMk cId="827502988" sldId="1040"/>
            <ac:picMk id="8" creationId="{630C7B8F-66C4-4F18-8227-6566F61039B6}"/>
          </ac:picMkLst>
        </pc:picChg>
      </pc:sldChg>
      <pc:sldChg chg="modSp new mod">
        <pc:chgData name="Satoru Hayasaka" userId="f5f1b623-9aa9-4923-b86d-8ceaae247420" providerId="ADAL" clId="{48AF5BDD-CCBD-487A-8850-687A6D4723AB}" dt="2020-10-16T19:41:54.976" v="1235" actId="20577"/>
        <pc:sldMkLst>
          <pc:docMk/>
          <pc:sldMk cId="3139101695" sldId="1041"/>
        </pc:sldMkLst>
        <pc:spChg chg="mod">
          <ac:chgData name="Satoru Hayasaka" userId="f5f1b623-9aa9-4923-b86d-8ceaae247420" providerId="ADAL" clId="{48AF5BDD-CCBD-487A-8850-687A6D4723AB}" dt="2020-10-16T19:37:32.878" v="750"/>
          <ac:spMkLst>
            <pc:docMk/>
            <pc:sldMk cId="3139101695" sldId="1041"/>
            <ac:spMk id="2" creationId="{2F4435CA-2570-41A6-A910-4AAA7BF5047A}"/>
          </ac:spMkLst>
        </pc:spChg>
        <pc:spChg chg="mod">
          <ac:chgData name="Satoru Hayasaka" userId="f5f1b623-9aa9-4923-b86d-8ceaae247420" providerId="ADAL" clId="{48AF5BDD-CCBD-487A-8850-687A6D4723AB}" dt="2020-10-16T19:41:54.976" v="1235" actId="20577"/>
          <ac:spMkLst>
            <pc:docMk/>
            <pc:sldMk cId="3139101695" sldId="1041"/>
            <ac:spMk id="4" creationId="{C1A946BB-49BC-4E72-861A-A1F0D3800A6C}"/>
          </ac:spMkLst>
        </pc:spChg>
      </pc:sldChg>
      <pc:sldChg chg="addSp modSp new mod">
        <pc:chgData name="Satoru Hayasaka" userId="f5f1b623-9aa9-4923-b86d-8ceaae247420" providerId="ADAL" clId="{48AF5BDD-CCBD-487A-8850-687A6D4723AB}" dt="2020-10-16T19:52:07.153" v="1386" actId="1076"/>
        <pc:sldMkLst>
          <pc:docMk/>
          <pc:sldMk cId="4054544938" sldId="1042"/>
        </pc:sldMkLst>
        <pc:spChg chg="mod">
          <ac:chgData name="Satoru Hayasaka" userId="f5f1b623-9aa9-4923-b86d-8ceaae247420" providerId="ADAL" clId="{48AF5BDD-CCBD-487A-8850-687A6D4723AB}" dt="2020-10-16T19:45:39.394" v="1251" actId="20577"/>
          <ac:spMkLst>
            <pc:docMk/>
            <pc:sldMk cId="4054544938" sldId="1042"/>
            <ac:spMk id="2" creationId="{69D400C0-F3FC-4CD0-AAC1-E14EF114BF45}"/>
          </ac:spMkLst>
        </pc:spChg>
        <pc:spChg chg="mod">
          <ac:chgData name="Satoru Hayasaka" userId="f5f1b623-9aa9-4923-b86d-8ceaae247420" providerId="ADAL" clId="{48AF5BDD-CCBD-487A-8850-687A6D4723AB}" dt="2020-10-16T19:51:20.316" v="1383" actId="20577"/>
          <ac:spMkLst>
            <pc:docMk/>
            <pc:sldMk cId="4054544938" sldId="1042"/>
            <ac:spMk id="4" creationId="{FA001786-0F12-4F87-BE86-8E9E12D6479D}"/>
          </ac:spMkLst>
        </pc:spChg>
        <pc:picChg chg="add mod">
          <ac:chgData name="Satoru Hayasaka" userId="f5f1b623-9aa9-4923-b86d-8ceaae247420" providerId="ADAL" clId="{48AF5BDD-CCBD-487A-8850-687A6D4723AB}" dt="2020-10-16T19:52:07.153" v="1386" actId="1076"/>
          <ac:picMkLst>
            <pc:docMk/>
            <pc:sldMk cId="4054544938" sldId="1042"/>
            <ac:picMk id="7" creationId="{02496BAB-12D4-4BCE-B41B-F71401488C12}"/>
          </ac:picMkLst>
        </pc:picChg>
      </pc:sldChg>
      <pc:sldChg chg="modSp new mod">
        <pc:chgData name="Satoru Hayasaka" userId="f5f1b623-9aa9-4923-b86d-8ceaae247420" providerId="ADAL" clId="{48AF5BDD-CCBD-487A-8850-687A6D4723AB}" dt="2020-10-16T19:59:06.141" v="1428" actId="15"/>
        <pc:sldMkLst>
          <pc:docMk/>
          <pc:sldMk cId="3296879435" sldId="1043"/>
        </pc:sldMkLst>
        <pc:spChg chg="mod">
          <ac:chgData name="Satoru Hayasaka" userId="f5f1b623-9aa9-4923-b86d-8ceaae247420" providerId="ADAL" clId="{48AF5BDD-CCBD-487A-8850-687A6D4723AB}" dt="2020-10-16T19:57:51.989" v="1410" actId="20577"/>
          <ac:spMkLst>
            <pc:docMk/>
            <pc:sldMk cId="3296879435" sldId="1043"/>
            <ac:spMk id="2" creationId="{B6E2F559-EC8C-4F58-B261-046D54C9F644}"/>
          </ac:spMkLst>
        </pc:spChg>
        <pc:spChg chg="mod">
          <ac:chgData name="Satoru Hayasaka" userId="f5f1b623-9aa9-4923-b86d-8ceaae247420" providerId="ADAL" clId="{48AF5BDD-CCBD-487A-8850-687A6D4723AB}" dt="2020-10-16T19:59:06.141" v="1428" actId="15"/>
          <ac:spMkLst>
            <pc:docMk/>
            <pc:sldMk cId="3296879435" sldId="1043"/>
            <ac:spMk id="4" creationId="{E0048D25-F1E3-47E6-86E3-EB636F6CDACF}"/>
          </ac:spMkLst>
        </pc:spChg>
      </pc:sldChg>
      <pc:sldChg chg="addSp modSp new mod">
        <pc:chgData name="Satoru Hayasaka" userId="f5f1b623-9aa9-4923-b86d-8ceaae247420" providerId="ADAL" clId="{48AF5BDD-CCBD-487A-8850-687A6D4723AB}" dt="2020-10-16T21:06:46.737" v="1699" actId="20577"/>
        <pc:sldMkLst>
          <pc:docMk/>
          <pc:sldMk cId="316961729" sldId="1044"/>
        </pc:sldMkLst>
        <pc:spChg chg="mod">
          <ac:chgData name="Satoru Hayasaka" userId="f5f1b623-9aa9-4923-b86d-8ceaae247420" providerId="ADAL" clId="{48AF5BDD-CCBD-487A-8850-687A6D4723AB}" dt="2020-10-16T19:59:50.280" v="1432"/>
          <ac:spMkLst>
            <pc:docMk/>
            <pc:sldMk cId="316961729" sldId="1044"/>
            <ac:spMk id="2" creationId="{BDE9EA49-81F3-48C8-9668-CCBA128FDB04}"/>
          </ac:spMkLst>
        </pc:spChg>
        <pc:spChg chg="mod">
          <ac:chgData name="Satoru Hayasaka" userId="f5f1b623-9aa9-4923-b86d-8ceaae247420" providerId="ADAL" clId="{48AF5BDD-CCBD-487A-8850-687A6D4723AB}" dt="2020-10-16T21:06:46.737" v="1699" actId="20577"/>
          <ac:spMkLst>
            <pc:docMk/>
            <pc:sldMk cId="316961729" sldId="1044"/>
            <ac:spMk id="4" creationId="{0A951595-81ED-4592-BD64-118589AABBEB}"/>
          </ac:spMkLst>
        </pc:spChg>
        <pc:picChg chg="add mod">
          <ac:chgData name="Satoru Hayasaka" userId="f5f1b623-9aa9-4923-b86d-8ceaae247420" providerId="ADAL" clId="{48AF5BDD-CCBD-487A-8850-687A6D4723AB}" dt="2020-10-16T21:05:46.947" v="1698" actId="1076"/>
          <ac:picMkLst>
            <pc:docMk/>
            <pc:sldMk cId="316961729" sldId="1044"/>
            <ac:picMk id="7" creationId="{572F2B91-6E44-4C2F-9DA0-BD507C30A507}"/>
          </ac:picMkLst>
        </pc:picChg>
      </pc:sldChg>
      <pc:sldChg chg="addSp delSp modSp new mod">
        <pc:chgData name="Satoru Hayasaka" userId="f5f1b623-9aa9-4923-b86d-8ceaae247420" providerId="ADAL" clId="{48AF5BDD-CCBD-487A-8850-687A6D4723AB}" dt="2020-10-16T21:07:54.295" v="1757" actId="14100"/>
        <pc:sldMkLst>
          <pc:docMk/>
          <pc:sldMk cId="3957803063" sldId="1045"/>
        </pc:sldMkLst>
        <pc:spChg chg="mod">
          <ac:chgData name="Satoru Hayasaka" userId="f5f1b623-9aa9-4923-b86d-8ceaae247420" providerId="ADAL" clId="{48AF5BDD-CCBD-487A-8850-687A6D4723AB}" dt="2020-10-16T21:07:16.463" v="1749" actId="20577"/>
          <ac:spMkLst>
            <pc:docMk/>
            <pc:sldMk cId="3957803063" sldId="1045"/>
            <ac:spMk id="2" creationId="{DAD47B8E-AE28-444F-951D-4682501C02A0}"/>
          </ac:spMkLst>
        </pc:spChg>
        <pc:spChg chg="del">
          <ac:chgData name="Satoru Hayasaka" userId="f5f1b623-9aa9-4923-b86d-8ceaae247420" providerId="ADAL" clId="{48AF5BDD-CCBD-487A-8850-687A6D4723AB}" dt="2020-10-16T21:07:22.483" v="1750" actId="478"/>
          <ac:spMkLst>
            <pc:docMk/>
            <pc:sldMk cId="3957803063" sldId="1045"/>
            <ac:spMk id="4" creationId="{835EE6E4-ACF2-4DBE-BD39-961E3639A931}"/>
          </ac:spMkLst>
        </pc:spChg>
        <pc:picChg chg="add mod">
          <ac:chgData name="Satoru Hayasaka" userId="f5f1b623-9aa9-4923-b86d-8ceaae247420" providerId="ADAL" clId="{48AF5BDD-CCBD-487A-8850-687A6D4723AB}" dt="2020-10-16T21:07:54.295" v="1757" actId="14100"/>
          <ac:picMkLst>
            <pc:docMk/>
            <pc:sldMk cId="3957803063" sldId="1045"/>
            <ac:picMk id="7" creationId="{AAB747E4-5A04-45CE-83A7-BAD5F543FF51}"/>
          </ac:picMkLst>
        </pc:picChg>
      </pc:sldChg>
      <pc:sldChg chg="modSp new mod">
        <pc:chgData name="Satoru Hayasaka" userId="f5f1b623-9aa9-4923-b86d-8ceaae247420" providerId="ADAL" clId="{48AF5BDD-CCBD-487A-8850-687A6D4723AB}" dt="2020-10-16T21:12:30.193" v="2112" actId="20577"/>
        <pc:sldMkLst>
          <pc:docMk/>
          <pc:sldMk cId="1290812618" sldId="1046"/>
        </pc:sldMkLst>
        <pc:spChg chg="mod">
          <ac:chgData name="Satoru Hayasaka" userId="f5f1b623-9aa9-4923-b86d-8ceaae247420" providerId="ADAL" clId="{48AF5BDD-CCBD-487A-8850-687A6D4723AB}" dt="2020-10-16T21:08:53.950" v="1781" actId="20577"/>
          <ac:spMkLst>
            <pc:docMk/>
            <pc:sldMk cId="1290812618" sldId="1046"/>
            <ac:spMk id="2" creationId="{2D0576FD-6736-40D2-AD36-F21A0E094BA9}"/>
          </ac:spMkLst>
        </pc:spChg>
        <pc:spChg chg="mod">
          <ac:chgData name="Satoru Hayasaka" userId="f5f1b623-9aa9-4923-b86d-8ceaae247420" providerId="ADAL" clId="{48AF5BDD-CCBD-487A-8850-687A6D4723AB}" dt="2020-10-16T21:12:30.193" v="2112" actId="20577"/>
          <ac:spMkLst>
            <pc:docMk/>
            <pc:sldMk cId="1290812618" sldId="1046"/>
            <ac:spMk id="4" creationId="{A7314C6E-A830-4C25-898C-70E119D6530E}"/>
          </ac:spMkLst>
        </pc:spChg>
      </pc:sldChg>
      <pc:sldChg chg="addSp delSp modSp new mod">
        <pc:chgData name="Satoru Hayasaka" userId="f5f1b623-9aa9-4923-b86d-8ceaae247420" providerId="ADAL" clId="{48AF5BDD-CCBD-487A-8850-687A6D4723AB}" dt="2020-10-17T02:54:23.667" v="2195" actId="20577"/>
        <pc:sldMkLst>
          <pc:docMk/>
          <pc:sldMk cId="840185740" sldId="1047"/>
        </pc:sldMkLst>
        <pc:spChg chg="mod">
          <ac:chgData name="Satoru Hayasaka" userId="f5f1b623-9aa9-4923-b86d-8ceaae247420" providerId="ADAL" clId="{48AF5BDD-CCBD-487A-8850-687A6D4723AB}" dt="2020-10-17T02:52:55.343" v="2158" actId="20577"/>
          <ac:spMkLst>
            <pc:docMk/>
            <pc:sldMk cId="840185740" sldId="1047"/>
            <ac:spMk id="2" creationId="{DBE0E7A2-7EE3-45D8-B740-E22A049C48F1}"/>
          </ac:spMkLst>
        </pc:spChg>
        <pc:spChg chg="del">
          <ac:chgData name="Satoru Hayasaka" userId="f5f1b623-9aa9-4923-b86d-8ceaae247420" providerId="ADAL" clId="{48AF5BDD-CCBD-487A-8850-687A6D4723AB}" dt="2020-10-17T02:53:14.513" v="2159" actId="478"/>
          <ac:spMkLst>
            <pc:docMk/>
            <pc:sldMk cId="840185740" sldId="1047"/>
            <ac:spMk id="4" creationId="{D4F4B623-9137-47FC-9F4F-F774F7DCF5F2}"/>
          </ac:spMkLst>
        </pc:spChg>
        <pc:spChg chg="add mod">
          <ac:chgData name="Satoru Hayasaka" userId="f5f1b623-9aa9-4923-b86d-8ceaae247420" providerId="ADAL" clId="{48AF5BDD-CCBD-487A-8850-687A6D4723AB}" dt="2020-10-17T02:54:13.275" v="2183" actId="115"/>
          <ac:spMkLst>
            <pc:docMk/>
            <pc:sldMk cId="840185740" sldId="1047"/>
            <ac:spMk id="8" creationId="{2F47BE4B-E7C1-4ECC-8B6C-1861FAA3ED04}"/>
          </ac:spMkLst>
        </pc:spChg>
        <pc:spChg chg="add mod">
          <ac:chgData name="Satoru Hayasaka" userId="f5f1b623-9aa9-4923-b86d-8ceaae247420" providerId="ADAL" clId="{48AF5BDD-CCBD-487A-8850-687A6D4723AB}" dt="2020-10-17T02:54:23.667" v="2195" actId="20577"/>
          <ac:spMkLst>
            <pc:docMk/>
            <pc:sldMk cId="840185740" sldId="1047"/>
            <ac:spMk id="9" creationId="{6596FD5C-324C-4040-B48B-1A5A2DD1B98B}"/>
          </ac:spMkLst>
        </pc:spChg>
        <pc:picChg chg="add mod">
          <ac:chgData name="Satoru Hayasaka" userId="f5f1b623-9aa9-4923-b86d-8ceaae247420" providerId="ADAL" clId="{48AF5BDD-CCBD-487A-8850-687A6D4723AB}" dt="2020-10-17T02:53:49.310" v="2164" actId="1076"/>
          <ac:picMkLst>
            <pc:docMk/>
            <pc:sldMk cId="840185740" sldId="1047"/>
            <ac:picMk id="7" creationId="{41997D6B-20E1-4A0D-86B7-D48F57D34204}"/>
          </ac:picMkLst>
        </pc:picChg>
      </pc:sldChg>
      <pc:sldChg chg="modSp new mod">
        <pc:chgData name="Satoru Hayasaka" userId="f5f1b623-9aa9-4923-b86d-8ceaae247420" providerId="ADAL" clId="{48AF5BDD-CCBD-487A-8850-687A6D4723AB}" dt="2020-10-17T02:56:05.593" v="2393" actId="20577"/>
        <pc:sldMkLst>
          <pc:docMk/>
          <pc:sldMk cId="772703048" sldId="1048"/>
        </pc:sldMkLst>
        <pc:spChg chg="mod">
          <ac:chgData name="Satoru Hayasaka" userId="f5f1b623-9aa9-4923-b86d-8ceaae247420" providerId="ADAL" clId="{48AF5BDD-CCBD-487A-8850-687A6D4723AB}" dt="2020-10-17T02:55:05.696" v="2223" actId="20577"/>
          <ac:spMkLst>
            <pc:docMk/>
            <pc:sldMk cId="772703048" sldId="1048"/>
            <ac:spMk id="2" creationId="{B18679D3-2FF7-491A-BF3D-643BC923CC50}"/>
          </ac:spMkLst>
        </pc:spChg>
        <pc:spChg chg="mod">
          <ac:chgData name="Satoru Hayasaka" userId="f5f1b623-9aa9-4923-b86d-8ceaae247420" providerId="ADAL" clId="{48AF5BDD-CCBD-487A-8850-687A6D4723AB}" dt="2020-10-17T02:56:05.593" v="2393" actId="20577"/>
          <ac:spMkLst>
            <pc:docMk/>
            <pc:sldMk cId="772703048" sldId="1048"/>
            <ac:spMk id="4" creationId="{3AE5F762-370F-4BE1-A5F9-0D40F54F0FA7}"/>
          </ac:spMkLst>
        </pc:spChg>
      </pc:sldChg>
      <pc:sldChg chg="addSp delSp modSp new mod">
        <pc:chgData name="Satoru Hayasaka" userId="f5f1b623-9aa9-4923-b86d-8ceaae247420" providerId="ADAL" clId="{48AF5BDD-CCBD-487A-8850-687A6D4723AB}" dt="2020-10-17T02:57:26.537" v="2412" actId="1076"/>
        <pc:sldMkLst>
          <pc:docMk/>
          <pc:sldMk cId="1940248064" sldId="1049"/>
        </pc:sldMkLst>
        <pc:spChg chg="mod">
          <ac:chgData name="Satoru Hayasaka" userId="f5f1b623-9aa9-4923-b86d-8ceaae247420" providerId="ADAL" clId="{48AF5BDD-CCBD-487A-8850-687A6D4723AB}" dt="2020-10-17T02:56:24.602" v="2406" actId="20577"/>
          <ac:spMkLst>
            <pc:docMk/>
            <pc:sldMk cId="1940248064" sldId="1049"/>
            <ac:spMk id="2" creationId="{AA3B84CB-8FB5-4034-8716-E2491FE06BF8}"/>
          </ac:spMkLst>
        </pc:spChg>
        <pc:spChg chg="del">
          <ac:chgData name="Satoru Hayasaka" userId="f5f1b623-9aa9-4923-b86d-8ceaae247420" providerId="ADAL" clId="{48AF5BDD-CCBD-487A-8850-687A6D4723AB}" dt="2020-10-17T02:57:15.231" v="2407" actId="478"/>
          <ac:spMkLst>
            <pc:docMk/>
            <pc:sldMk cId="1940248064" sldId="1049"/>
            <ac:spMk id="4" creationId="{FCF31A6E-1D36-425C-89DA-F914CEC8BEA9}"/>
          </ac:spMkLst>
        </pc:spChg>
        <pc:picChg chg="add mod">
          <ac:chgData name="Satoru Hayasaka" userId="f5f1b623-9aa9-4923-b86d-8ceaae247420" providerId="ADAL" clId="{48AF5BDD-CCBD-487A-8850-687A6D4723AB}" dt="2020-10-17T02:57:26.537" v="2412" actId="1076"/>
          <ac:picMkLst>
            <pc:docMk/>
            <pc:sldMk cId="1940248064" sldId="1049"/>
            <ac:picMk id="7" creationId="{78F6DB90-4C02-495B-8152-3E603096890B}"/>
          </ac:picMkLst>
        </pc:picChg>
      </pc:sldChg>
      <pc:sldChg chg="addSp modSp new mod">
        <pc:chgData name="Satoru Hayasaka" userId="f5f1b623-9aa9-4923-b86d-8ceaae247420" providerId="ADAL" clId="{48AF5BDD-CCBD-487A-8850-687A6D4723AB}" dt="2020-10-17T03:02:07.099" v="2504" actId="1076"/>
        <pc:sldMkLst>
          <pc:docMk/>
          <pc:sldMk cId="1190479721" sldId="1050"/>
        </pc:sldMkLst>
        <pc:spChg chg="mod">
          <ac:chgData name="Satoru Hayasaka" userId="f5f1b623-9aa9-4923-b86d-8ceaae247420" providerId="ADAL" clId="{48AF5BDD-CCBD-487A-8850-687A6D4723AB}" dt="2020-10-17T03:00:27.915" v="2414"/>
          <ac:spMkLst>
            <pc:docMk/>
            <pc:sldMk cId="1190479721" sldId="1050"/>
            <ac:spMk id="2" creationId="{E4385199-8453-450C-8764-1C048AB63590}"/>
          </ac:spMkLst>
        </pc:spChg>
        <pc:spChg chg="mod">
          <ac:chgData name="Satoru Hayasaka" userId="f5f1b623-9aa9-4923-b86d-8ceaae247420" providerId="ADAL" clId="{48AF5BDD-CCBD-487A-8850-687A6D4723AB}" dt="2020-10-17T03:01:18.073" v="2494" actId="20577"/>
          <ac:spMkLst>
            <pc:docMk/>
            <pc:sldMk cId="1190479721" sldId="1050"/>
            <ac:spMk id="4" creationId="{C9F853A4-36FE-4663-B004-E9D64AF8A492}"/>
          </ac:spMkLst>
        </pc:spChg>
        <pc:picChg chg="add mod">
          <ac:chgData name="Satoru Hayasaka" userId="f5f1b623-9aa9-4923-b86d-8ceaae247420" providerId="ADAL" clId="{48AF5BDD-CCBD-487A-8850-687A6D4723AB}" dt="2020-10-17T03:01:44.634" v="2499" actId="1076"/>
          <ac:picMkLst>
            <pc:docMk/>
            <pc:sldMk cId="1190479721" sldId="1050"/>
            <ac:picMk id="7" creationId="{C67AC873-4E41-48AB-8DC7-BCE44D4221A8}"/>
          </ac:picMkLst>
        </pc:picChg>
        <pc:picChg chg="add mod">
          <ac:chgData name="Satoru Hayasaka" userId="f5f1b623-9aa9-4923-b86d-8ceaae247420" providerId="ADAL" clId="{48AF5BDD-CCBD-487A-8850-687A6D4723AB}" dt="2020-10-17T03:02:07.099" v="2504" actId="1076"/>
          <ac:picMkLst>
            <pc:docMk/>
            <pc:sldMk cId="1190479721" sldId="1050"/>
            <ac:picMk id="9" creationId="{48E906DF-0506-4CFA-B979-AF07BEFC6817}"/>
          </ac:picMkLst>
        </pc:picChg>
      </pc:sldChg>
      <pc:sldChg chg="addSp modSp new mod">
        <pc:chgData name="Satoru Hayasaka" userId="f5f1b623-9aa9-4923-b86d-8ceaae247420" providerId="ADAL" clId="{48AF5BDD-CCBD-487A-8850-687A6D4723AB}" dt="2020-10-17T03:04:40.824" v="2747" actId="1076"/>
        <pc:sldMkLst>
          <pc:docMk/>
          <pc:sldMk cId="3805631705" sldId="1051"/>
        </pc:sldMkLst>
        <pc:spChg chg="mod">
          <ac:chgData name="Satoru Hayasaka" userId="f5f1b623-9aa9-4923-b86d-8ceaae247420" providerId="ADAL" clId="{48AF5BDD-CCBD-487A-8850-687A6D4723AB}" dt="2020-10-17T03:02:31.750" v="2532" actId="20577"/>
          <ac:spMkLst>
            <pc:docMk/>
            <pc:sldMk cId="3805631705" sldId="1051"/>
            <ac:spMk id="2" creationId="{9D1C53CE-847D-4EB6-8D3A-1B0B6EE8FB28}"/>
          </ac:spMkLst>
        </pc:spChg>
        <pc:spChg chg="mod">
          <ac:chgData name="Satoru Hayasaka" userId="f5f1b623-9aa9-4923-b86d-8ceaae247420" providerId="ADAL" clId="{48AF5BDD-CCBD-487A-8850-687A6D4723AB}" dt="2020-10-17T03:03:48.648" v="2737" actId="20577"/>
          <ac:spMkLst>
            <pc:docMk/>
            <pc:sldMk cId="3805631705" sldId="1051"/>
            <ac:spMk id="4" creationId="{9F1DEBD0-1584-45F4-B9CD-9C531869BAD9}"/>
          </ac:spMkLst>
        </pc:spChg>
        <pc:picChg chg="add mod">
          <ac:chgData name="Satoru Hayasaka" userId="f5f1b623-9aa9-4923-b86d-8ceaae247420" providerId="ADAL" clId="{48AF5BDD-CCBD-487A-8850-687A6D4723AB}" dt="2020-10-17T03:04:15.067" v="2742" actId="1076"/>
          <ac:picMkLst>
            <pc:docMk/>
            <pc:sldMk cId="3805631705" sldId="1051"/>
            <ac:picMk id="7" creationId="{49DBE64D-1E8A-4AC6-8466-17CEB254A11A}"/>
          </ac:picMkLst>
        </pc:picChg>
        <pc:picChg chg="add mod">
          <ac:chgData name="Satoru Hayasaka" userId="f5f1b623-9aa9-4923-b86d-8ceaae247420" providerId="ADAL" clId="{48AF5BDD-CCBD-487A-8850-687A6D4723AB}" dt="2020-10-17T03:04:40.824" v="2747" actId="1076"/>
          <ac:picMkLst>
            <pc:docMk/>
            <pc:sldMk cId="3805631705" sldId="1051"/>
            <ac:picMk id="9" creationId="{AFF60F72-51AC-41BC-A616-9DA4EAF2C1C1}"/>
          </ac:picMkLst>
        </pc:picChg>
      </pc:sldChg>
      <pc:sldChg chg="addSp modSp new mod">
        <pc:chgData name="Satoru Hayasaka" userId="f5f1b623-9aa9-4923-b86d-8ceaae247420" providerId="ADAL" clId="{48AF5BDD-CCBD-487A-8850-687A6D4723AB}" dt="2020-10-17T03:07:32.600" v="2926"/>
        <pc:sldMkLst>
          <pc:docMk/>
          <pc:sldMk cId="3454216972" sldId="1052"/>
        </pc:sldMkLst>
        <pc:spChg chg="mod">
          <ac:chgData name="Satoru Hayasaka" userId="f5f1b623-9aa9-4923-b86d-8ceaae247420" providerId="ADAL" clId="{48AF5BDD-CCBD-487A-8850-687A6D4723AB}" dt="2020-10-17T03:04:54.983" v="2749"/>
          <ac:spMkLst>
            <pc:docMk/>
            <pc:sldMk cId="3454216972" sldId="1052"/>
            <ac:spMk id="2" creationId="{3D80EDB3-A988-4D89-8138-08AF6C2F0030}"/>
          </ac:spMkLst>
        </pc:spChg>
        <pc:spChg chg="mod">
          <ac:chgData name="Satoru Hayasaka" userId="f5f1b623-9aa9-4923-b86d-8ceaae247420" providerId="ADAL" clId="{48AF5BDD-CCBD-487A-8850-687A6D4723AB}" dt="2020-10-17T03:07:32.600" v="2926"/>
          <ac:spMkLst>
            <pc:docMk/>
            <pc:sldMk cId="3454216972" sldId="1052"/>
            <ac:spMk id="4" creationId="{D78EF7FF-71D7-4390-A2F6-D0D9CC3C85D8}"/>
          </ac:spMkLst>
        </pc:spChg>
        <pc:picChg chg="add mod">
          <ac:chgData name="Satoru Hayasaka" userId="f5f1b623-9aa9-4923-b86d-8ceaae247420" providerId="ADAL" clId="{48AF5BDD-CCBD-487A-8850-687A6D4723AB}" dt="2020-10-17T03:05:50.295" v="2789" actId="1076"/>
          <ac:picMkLst>
            <pc:docMk/>
            <pc:sldMk cId="3454216972" sldId="1052"/>
            <ac:picMk id="7" creationId="{DBF14C1D-6858-4035-BD88-409DB8F3EB1E}"/>
          </ac:picMkLst>
        </pc:picChg>
        <pc:picChg chg="add mod">
          <ac:chgData name="Satoru Hayasaka" userId="f5f1b623-9aa9-4923-b86d-8ceaae247420" providerId="ADAL" clId="{48AF5BDD-CCBD-487A-8850-687A6D4723AB}" dt="2020-10-17T03:06:24.343" v="2795" actId="1076"/>
          <ac:picMkLst>
            <pc:docMk/>
            <pc:sldMk cId="3454216972" sldId="1052"/>
            <ac:picMk id="9" creationId="{B6A44050-530B-4B0C-9054-66779B0B5C87}"/>
          </ac:picMkLst>
        </pc:picChg>
      </pc:sldChg>
      <pc:sldChg chg="addSp delSp modSp new mod ord">
        <pc:chgData name="Satoru Hayasaka" userId="f5f1b623-9aa9-4923-b86d-8ceaae247420" providerId="ADAL" clId="{48AF5BDD-CCBD-487A-8850-687A6D4723AB}" dt="2020-10-18T03:56:44.209" v="3182"/>
        <pc:sldMkLst>
          <pc:docMk/>
          <pc:sldMk cId="628090716" sldId="1053"/>
        </pc:sldMkLst>
        <pc:spChg chg="mod">
          <ac:chgData name="Satoru Hayasaka" userId="f5f1b623-9aa9-4923-b86d-8ceaae247420" providerId="ADAL" clId="{48AF5BDD-CCBD-487A-8850-687A6D4723AB}" dt="2020-10-17T03:08:37.583" v="2960" actId="20577"/>
          <ac:spMkLst>
            <pc:docMk/>
            <pc:sldMk cId="628090716" sldId="1053"/>
            <ac:spMk id="2" creationId="{C85DA412-1E97-4AA8-8684-55D417380F8B}"/>
          </ac:spMkLst>
        </pc:spChg>
        <pc:spChg chg="del">
          <ac:chgData name="Satoru Hayasaka" userId="f5f1b623-9aa9-4923-b86d-8ceaae247420" providerId="ADAL" clId="{48AF5BDD-CCBD-487A-8850-687A6D4723AB}" dt="2020-10-17T03:08:44.768" v="2961" actId="478"/>
          <ac:spMkLst>
            <pc:docMk/>
            <pc:sldMk cId="628090716" sldId="1053"/>
            <ac:spMk id="4" creationId="{0C2CB7E6-3DAF-43BC-9014-D7563A2AE37F}"/>
          </ac:spMkLst>
        </pc:spChg>
        <pc:picChg chg="add mod">
          <ac:chgData name="Satoru Hayasaka" userId="f5f1b623-9aa9-4923-b86d-8ceaae247420" providerId="ADAL" clId="{48AF5BDD-CCBD-487A-8850-687A6D4723AB}" dt="2020-10-17T03:09:09.925" v="2966" actId="1076"/>
          <ac:picMkLst>
            <pc:docMk/>
            <pc:sldMk cId="628090716" sldId="1053"/>
            <ac:picMk id="7" creationId="{37592BF2-8AF2-48A9-A9A6-75AE618E3A0B}"/>
          </ac:picMkLst>
        </pc:picChg>
      </pc:sldChg>
      <pc:sldChg chg="addSp modSp new mod">
        <pc:chgData name="Satoru Hayasaka" userId="f5f1b623-9aa9-4923-b86d-8ceaae247420" providerId="ADAL" clId="{48AF5BDD-CCBD-487A-8850-687A6D4723AB}" dt="2020-10-17T03:12:34.834" v="3179" actId="1076"/>
        <pc:sldMkLst>
          <pc:docMk/>
          <pc:sldMk cId="2070602979" sldId="1054"/>
        </pc:sldMkLst>
        <pc:spChg chg="mod">
          <ac:chgData name="Satoru Hayasaka" userId="f5f1b623-9aa9-4923-b86d-8ceaae247420" providerId="ADAL" clId="{48AF5BDD-CCBD-487A-8850-687A6D4723AB}" dt="2020-10-17T03:11:02.272" v="2968"/>
          <ac:spMkLst>
            <pc:docMk/>
            <pc:sldMk cId="2070602979" sldId="1054"/>
            <ac:spMk id="2" creationId="{B3F21A3A-6750-4446-B453-CEBA269441EB}"/>
          </ac:spMkLst>
        </pc:spChg>
        <pc:spChg chg="mod">
          <ac:chgData name="Satoru Hayasaka" userId="f5f1b623-9aa9-4923-b86d-8ceaae247420" providerId="ADAL" clId="{48AF5BDD-CCBD-487A-8850-687A6D4723AB}" dt="2020-10-17T03:12:10.020" v="3176" actId="20577"/>
          <ac:spMkLst>
            <pc:docMk/>
            <pc:sldMk cId="2070602979" sldId="1054"/>
            <ac:spMk id="4" creationId="{E10A3EC3-CA3A-4F84-9D5D-8B095F43962B}"/>
          </ac:spMkLst>
        </pc:spChg>
        <pc:picChg chg="add mod">
          <ac:chgData name="Satoru Hayasaka" userId="f5f1b623-9aa9-4923-b86d-8ceaae247420" providerId="ADAL" clId="{48AF5BDD-CCBD-487A-8850-687A6D4723AB}" dt="2020-10-17T03:12:34.834" v="3179" actId="1076"/>
          <ac:picMkLst>
            <pc:docMk/>
            <pc:sldMk cId="2070602979" sldId="1054"/>
            <ac:picMk id="7" creationId="{B9A57581-41D8-400B-9C0E-2BF3CE6FFB9D}"/>
          </ac:picMkLst>
        </pc:picChg>
      </pc:sldChg>
    </pc:docChg>
  </pc:docChgLst>
  <pc:docChgLst>
    <pc:chgData name="Satoru Hayasaka" userId="f5f1b623-9aa9-4923-b86d-8ceaae247420" providerId="ADAL" clId="{CCCFF304-26A0-4903-AEDC-517D15FB87F4}"/>
    <pc:docChg chg="undo custSel modSld">
      <pc:chgData name="Satoru Hayasaka" userId="f5f1b623-9aa9-4923-b86d-8ceaae247420" providerId="ADAL" clId="{CCCFF304-26A0-4903-AEDC-517D15FB87F4}" dt="2020-11-05T22:19:19.946" v="51" actId="20577"/>
      <pc:docMkLst>
        <pc:docMk/>
      </pc:docMkLst>
      <pc:sldChg chg="delSp mod">
        <pc:chgData name="Satoru Hayasaka" userId="f5f1b623-9aa9-4923-b86d-8ceaae247420" providerId="ADAL" clId="{CCCFF304-26A0-4903-AEDC-517D15FB87F4}" dt="2020-11-05T22:09:21.340" v="7" actId="478"/>
        <pc:sldMkLst>
          <pc:docMk/>
          <pc:sldMk cId="4067134333" sldId="262"/>
        </pc:sldMkLst>
        <pc:spChg chg="del">
          <ac:chgData name="Satoru Hayasaka" userId="f5f1b623-9aa9-4923-b86d-8ceaae247420" providerId="ADAL" clId="{CCCFF304-26A0-4903-AEDC-517D15FB87F4}" dt="2020-11-05T22:09:21.340" v="7" actId="478"/>
          <ac:spMkLst>
            <pc:docMk/>
            <pc:sldMk cId="4067134333" sldId="262"/>
            <ac:spMk id="3" creationId="{09E768C6-7FFD-AD4A-8819-192B5CD840E6}"/>
          </ac:spMkLst>
        </pc:spChg>
      </pc:sldChg>
      <pc:sldChg chg="modSp mod">
        <pc:chgData name="Satoru Hayasaka" userId="f5f1b623-9aa9-4923-b86d-8ceaae247420" providerId="ADAL" clId="{CCCFF304-26A0-4903-AEDC-517D15FB87F4}" dt="2020-11-05T22:19:19.946" v="51" actId="20577"/>
        <pc:sldMkLst>
          <pc:docMk/>
          <pc:sldMk cId="648684048" sldId="263"/>
        </pc:sldMkLst>
        <pc:spChg chg="mod">
          <ac:chgData name="Satoru Hayasaka" userId="f5f1b623-9aa9-4923-b86d-8ceaae247420" providerId="ADAL" clId="{CCCFF304-26A0-4903-AEDC-517D15FB87F4}" dt="2020-11-05T22:19:06.209" v="32" actId="20577"/>
          <ac:spMkLst>
            <pc:docMk/>
            <pc:sldMk cId="648684048" sldId="263"/>
            <ac:spMk id="2" creationId="{3C3B26F9-B704-CF47-9C92-9A399FF23052}"/>
          </ac:spMkLst>
        </pc:spChg>
        <pc:spChg chg="mod">
          <ac:chgData name="Satoru Hayasaka" userId="f5f1b623-9aa9-4923-b86d-8ceaae247420" providerId="ADAL" clId="{CCCFF304-26A0-4903-AEDC-517D15FB87F4}" dt="2020-11-05T22:19:19.946" v="51" actId="20577"/>
          <ac:spMkLst>
            <pc:docMk/>
            <pc:sldMk cId="648684048" sldId="263"/>
            <ac:spMk id="3" creationId="{AF27DE70-E7D1-8D48-B541-596C4E2E7A6F}"/>
          </ac:spMkLst>
        </pc:spChg>
      </pc:sldChg>
      <pc:sldChg chg="modSp mod modClrScheme chgLayout">
        <pc:chgData name="Satoru Hayasaka" userId="f5f1b623-9aa9-4923-b86d-8ceaae247420" providerId="ADAL" clId="{CCCFF304-26A0-4903-AEDC-517D15FB87F4}" dt="2020-11-05T22:18:29.146" v="23" actId="700"/>
        <pc:sldMkLst>
          <pc:docMk/>
          <pc:sldMk cId="3567559200" sldId="305"/>
        </pc:sldMkLst>
        <pc:spChg chg="mod ord">
          <ac:chgData name="Satoru Hayasaka" userId="f5f1b623-9aa9-4923-b86d-8ceaae247420" providerId="ADAL" clId="{CCCFF304-26A0-4903-AEDC-517D15FB87F4}" dt="2020-11-05T22:18:29.146" v="23" actId="700"/>
          <ac:spMkLst>
            <pc:docMk/>
            <pc:sldMk cId="3567559200" sldId="305"/>
            <ac:spMk id="2" creationId="{00000000-0000-0000-0000-000000000000}"/>
          </ac:spMkLst>
        </pc:spChg>
        <pc:spChg chg="mod ord">
          <ac:chgData name="Satoru Hayasaka" userId="f5f1b623-9aa9-4923-b86d-8ceaae247420" providerId="ADAL" clId="{CCCFF304-26A0-4903-AEDC-517D15FB87F4}" dt="2020-11-05T22:18:29.146" v="23" actId="700"/>
          <ac:spMkLst>
            <pc:docMk/>
            <pc:sldMk cId="3567559200" sldId="305"/>
            <ac:spMk id="3" creationId="{00000000-0000-0000-0000-000000000000}"/>
          </ac:spMkLst>
        </pc:spChg>
        <pc:spChg chg="mod ord">
          <ac:chgData name="Satoru Hayasaka" userId="f5f1b623-9aa9-4923-b86d-8ceaae247420" providerId="ADAL" clId="{CCCFF304-26A0-4903-AEDC-517D15FB87F4}" dt="2020-11-05T22:18:29.146" v="23" actId="700"/>
          <ac:spMkLst>
            <pc:docMk/>
            <pc:sldMk cId="3567559200" sldId="305"/>
            <ac:spMk id="4" creationId="{F7A05150-50B9-D145-B730-5F43E9301592}"/>
          </ac:spMkLst>
        </pc:spChg>
      </pc:sldChg>
      <pc:sldChg chg="modSp mod modClrScheme chgLayout">
        <pc:chgData name="Satoru Hayasaka" userId="f5f1b623-9aa9-4923-b86d-8ceaae247420" providerId="ADAL" clId="{CCCFF304-26A0-4903-AEDC-517D15FB87F4}" dt="2020-11-05T22:13:52.278" v="19" actId="1076"/>
        <pc:sldMkLst>
          <pc:docMk/>
          <pc:sldMk cId="2797408989" sldId="333"/>
        </pc:sldMkLst>
        <pc:spChg chg="mod ord">
          <ac:chgData name="Satoru Hayasaka" userId="f5f1b623-9aa9-4923-b86d-8ceaae247420" providerId="ADAL" clId="{CCCFF304-26A0-4903-AEDC-517D15FB87F4}" dt="2020-11-05T22:10:29.655" v="8" actId="700"/>
          <ac:spMkLst>
            <pc:docMk/>
            <pc:sldMk cId="2797408989" sldId="333"/>
            <ac:spMk id="2" creationId="{00000000-0000-0000-0000-000000000000}"/>
          </ac:spMkLst>
        </pc:spChg>
        <pc:spChg chg="mod ord">
          <ac:chgData name="Satoru Hayasaka" userId="f5f1b623-9aa9-4923-b86d-8ceaae247420" providerId="ADAL" clId="{CCCFF304-26A0-4903-AEDC-517D15FB87F4}" dt="2020-11-05T22:13:08.479" v="15" actId="167"/>
          <ac:spMkLst>
            <pc:docMk/>
            <pc:sldMk cId="2797408989" sldId="333"/>
            <ac:spMk id="3" creationId="{00000000-0000-0000-0000-000000000000}"/>
          </ac:spMkLst>
        </pc:spChg>
        <pc:spChg chg="mod ord">
          <ac:chgData name="Satoru Hayasaka" userId="f5f1b623-9aa9-4923-b86d-8ceaae247420" providerId="ADAL" clId="{CCCFF304-26A0-4903-AEDC-517D15FB87F4}" dt="2020-11-05T22:10:29.655" v="8" actId="700"/>
          <ac:spMkLst>
            <pc:docMk/>
            <pc:sldMk cId="2797408989" sldId="333"/>
            <ac:spMk id="4" creationId="{1137AA3A-7DE6-D64F-ACEF-448B973EFFEB}"/>
          </ac:spMkLst>
        </pc:spChg>
        <pc:picChg chg="mod">
          <ac:chgData name="Satoru Hayasaka" userId="f5f1b623-9aa9-4923-b86d-8ceaae247420" providerId="ADAL" clId="{CCCFF304-26A0-4903-AEDC-517D15FB87F4}" dt="2020-11-05T22:13:52.278" v="19" actId="1076"/>
          <ac:picMkLst>
            <pc:docMk/>
            <pc:sldMk cId="2797408989" sldId="333"/>
            <ac:picMk id="5" creationId="{00000000-0000-0000-0000-000000000000}"/>
          </ac:picMkLst>
        </pc:picChg>
        <pc:picChg chg="mod ord">
          <ac:chgData name="Satoru Hayasaka" userId="f5f1b623-9aa9-4923-b86d-8ceaae247420" providerId="ADAL" clId="{CCCFF304-26A0-4903-AEDC-517D15FB87F4}" dt="2020-11-05T22:13:52.278" v="19" actId="1076"/>
          <ac:picMkLst>
            <pc:docMk/>
            <pc:sldMk cId="2797408989" sldId="333"/>
            <ac:picMk id="6" creationId="{00000000-0000-0000-0000-000000000000}"/>
          </ac:picMkLst>
        </pc:picChg>
      </pc:sldChg>
      <pc:sldChg chg="addSp delSp modSp mod modClrScheme chgLayout">
        <pc:chgData name="Satoru Hayasaka" userId="f5f1b623-9aa9-4923-b86d-8ceaae247420" providerId="ADAL" clId="{CCCFF304-26A0-4903-AEDC-517D15FB87F4}" dt="2020-11-05T22:10:35.239" v="9" actId="478"/>
        <pc:sldMkLst>
          <pc:docMk/>
          <pc:sldMk cId="120358501" sldId="351"/>
        </pc:sldMkLst>
        <pc:spChg chg="mod ord">
          <ac:chgData name="Satoru Hayasaka" userId="f5f1b623-9aa9-4923-b86d-8ceaae247420" providerId="ADAL" clId="{CCCFF304-26A0-4903-AEDC-517D15FB87F4}" dt="2020-11-05T22:10:29.655" v="8" actId="700"/>
          <ac:spMkLst>
            <pc:docMk/>
            <pc:sldMk cId="120358501" sldId="351"/>
            <ac:spMk id="2" creationId="{00000000-0000-0000-0000-000000000000}"/>
          </ac:spMkLst>
        </pc:spChg>
        <pc:spChg chg="mod ord">
          <ac:chgData name="Satoru Hayasaka" userId="f5f1b623-9aa9-4923-b86d-8ceaae247420" providerId="ADAL" clId="{CCCFF304-26A0-4903-AEDC-517D15FB87F4}" dt="2020-11-05T22:10:29.655" v="8" actId="700"/>
          <ac:spMkLst>
            <pc:docMk/>
            <pc:sldMk cId="120358501" sldId="351"/>
            <ac:spMk id="3" creationId="{47482C7F-FBE7-9C45-9FC1-974509E0B1EB}"/>
          </ac:spMkLst>
        </pc:spChg>
        <pc:spChg chg="add del mod ord">
          <ac:chgData name="Satoru Hayasaka" userId="f5f1b623-9aa9-4923-b86d-8ceaae247420" providerId="ADAL" clId="{CCCFF304-26A0-4903-AEDC-517D15FB87F4}" dt="2020-11-05T22:10:35.239" v="9" actId="478"/>
          <ac:spMkLst>
            <pc:docMk/>
            <pc:sldMk cId="120358501" sldId="351"/>
            <ac:spMk id="4" creationId="{8552BDAF-C7E3-4053-B459-0D35F10795FD}"/>
          </ac:spMkLst>
        </pc:spChg>
      </pc:sldChg>
      <pc:sldChg chg="addSp delSp modSp mod">
        <pc:chgData name="Satoru Hayasaka" userId="f5f1b623-9aa9-4923-b86d-8ceaae247420" providerId="ADAL" clId="{CCCFF304-26A0-4903-AEDC-517D15FB87F4}" dt="2020-10-29T02:45:32.260" v="6" actId="1076"/>
        <pc:sldMkLst>
          <pc:docMk/>
          <pc:sldMk cId="3161243049" sldId="1011"/>
        </pc:sldMkLst>
        <pc:picChg chg="del">
          <ac:chgData name="Satoru Hayasaka" userId="f5f1b623-9aa9-4923-b86d-8ceaae247420" providerId="ADAL" clId="{CCCFF304-26A0-4903-AEDC-517D15FB87F4}" dt="2020-10-29T02:44:47.811" v="0" actId="478"/>
          <ac:picMkLst>
            <pc:docMk/>
            <pc:sldMk cId="3161243049" sldId="1011"/>
            <ac:picMk id="7" creationId="{386AD224-F294-4EBE-8AF9-225F1ECA8E1C}"/>
          </ac:picMkLst>
        </pc:picChg>
        <pc:picChg chg="add mod">
          <ac:chgData name="Satoru Hayasaka" userId="f5f1b623-9aa9-4923-b86d-8ceaae247420" providerId="ADAL" clId="{CCCFF304-26A0-4903-AEDC-517D15FB87F4}" dt="2020-10-29T02:45:32.260" v="6" actId="1076"/>
          <ac:picMkLst>
            <pc:docMk/>
            <pc:sldMk cId="3161243049" sldId="1011"/>
            <ac:picMk id="8" creationId="{949B8669-2A60-430C-86D0-B630BAAF019A}"/>
          </ac:picMkLst>
        </pc:picChg>
      </pc:sldChg>
      <pc:sldChg chg="modSp mod modClrScheme chgLayout">
        <pc:chgData name="Satoru Hayasaka" userId="f5f1b623-9aa9-4923-b86d-8ceaae247420" providerId="ADAL" clId="{CCCFF304-26A0-4903-AEDC-517D15FB87F4}" dt="2020-11-05T22:14:47.464" v="20" actId="1076"/>
        <pc:sldMkLst>
          <pc:docMk/>
          <pc:sldMk cId="2465987890" sldId="1073"/>
        </pc:sldMkLst>
        <pc:spChg chg="mod ord">
          <ac:chgData name="Satoru Hayasaka" userId="f5f1b623-9aa9-4923-b86d-8ceaae247420" providerId="ADAL" clId="{CCCFF304-26A0-4903-AEDC-517D15FB87F4}" dt="2020-11-05T22:10:29.655" v="8" actId="700"/>
          <ac:spMkLst>
            <pc:docMk/>
            <pc:sldMk cId="2465987890" sldId="1073"/>
            <ac:spMk id="2" creationId="{3C57B809-6CA7-3741-8095-9D9F8618603A}"/>
          </ac:spMkLst>
        </pc:spChg>
        <pc:spChg chg="mod ord">
          <ac:chgData name="Satoru Hayasaka" userId="f5f1b623-9aa9-4923-b86d-8ceaae247420" providerId="ADAL" clId="{CCCFF304-26A0-4903-AEDC-517D15FB87F4}" dt="2020-11-05T22:10:29.655" v="8" actId="700"/>
          <ac:spMkLst>
            <pc:docMk/>
            <pc:sldMk cId="2465987890" sldId="1073"/>
            <ac:spMk id="3" creationId="{820D0A49-CDBA-3642-8D75-842570238DFC}"/>
          </ac:spMkLst>
        </pc:spChg>
        <pc:spChg chg="mod ord">
          <ac:chgData name="Satoru Hayasaka" userId="f5f1b623-9aa9-4923-b86d-8ceaae247420" providerId="ADAL" clId="{CCCFF304-26A0-4903-AEDC-517D15FB87F4}" dt="2020-11-05T22:10:29.655" v="8" actId="700"/>
          <ac:spMkLst>
            <pc:docMk/>
            <pc:sldMk cId="2465987890" sldId="1073"/>
            <ac:spMk id="5" creationId="{2DAFF15B-D4EC-BC45-977E-C3DDB883D238}"/>
          </ac:spMkLst>
        </pc:spChg>
        <pc:picChg chg="mod">
          <ac:chgData name="Satoru Hayasaka" userId="f5f1b623-9aa9-4923-b86d-8ceaae247420" providerId="ADAL" clId="{CCCFF304-26A0-4903-AEDC-517D15FB87F4}" dt="2020-11-05T22:14:47.464" v="20" actId="1076"/>
          <ac:picMkLst>
            <pc:docMk/>
            <pc:sldMk cId="2465987890" sldId="1073"/>
            <ac:picMk id="9" creationId="{A0168B4E-BB92-4442-AD08-0102C4F9DA89}"/>
          </ac:picMkLst>
        </pc:picChg>
      </pc:sldChg>
      <pc:sldChg chg="modSp mod modClrScheme chgLayout">
        <pc:chgData name="Satoru Hayasaka" userId="f5f1b623-9aa9-4923-b86d-8ceaae247420" providerId="ADAL" clId="{CCCFF304-26A0-4903-AEDC-517D15FB87F4}" dt="2020-11-05T22:15:23.545" v="21" actId="700"/>
        <pc:sldMkLst>
          <pc:docMk/>
          <pc:sldMk cId="544494812" sldId="1075"/>
        </pc:sldMkLst>
        <pc:spChg chg="mod ord">
          <ac:chgData name="Satoru Hayasaka" userId="f5f1b623-9aa9-4923-b86d-8ceaae247420" providerId="ADAL" clId="{CCCFF304-26A0-4903-AEDC-517D15FB87F4}" dt="2020-11-05T22:15:23.545" v="21" actId="700"/>
          <ac:spMkLst>
            <pc:docMk/>
            <pc:sldMk cId="544494812" sldId="1075"/>
            <ac:spMk id="2" creationId="{CB6DD6E0-8D2A-8F41-966D-D112AD0C372B}"/>
          </ac:spMkLst>
        </pc:spChg>
        <pc:spChg chg="mod ord">
          <ac:chgData name="Satoru Hayasaka" userId="f5f1b623-9aa9-4923-b86d-8ceaae247420" providerId="ADAL" clId="{CCCFF304-26A0-4903-AEDC-517D15FB87F4}" dt="2020-11-05T22:15:23.545" v="21" actId="700"/>
          <ac:spMkLst>
            <pc:docMk/>
            <pc:sldMk cId="544494812" sldId="1075"/>
            <ac:spMk id="5" creationId="{9EA2BB1E-3FD2-B34E-943A-D756F87F51BA}"/>
          </ac:spMkLst>
        </pc:spChg>
        <pc:spChg chg="mod ord">
          <ac:chgData name="Satoru Hayasaka" userId="f5f1b623-9aa9-4923-b86d-8ceaae247420" providerId="ADAL" clId="{CCCFF304-26A0-4903-AEDC-517D15FB87F4}" dt="2020-11-05T22:15:23.545" v="21" actId="700"/>
          <ac:spMkLst>
            <pc:docMk/>
            <pc:sldMk cId="544494812" sldId="1075"/>
            <ac:spMk id="6" creationId="{D249FFBB-6F64-5E49-AB3F-236D44F5BBF7}"/>
          </ac:spMkLst>
        </pc:spChg>
      </pc:sldChg>
      <pc:sldChg chg="modSp mod modClrScheme chgLayout">
        <pc:chgData name="Satoru Hayasaka" userId="f5f1b623-9aa9-4923-b86d-8ceaae247420" providerId="ADAL" clId="{CCCFF304-26A0-4903-AEDC-517D15FB87F4}" dt="2020-11-05T22:15:27.846" v="22" actId="700"/>
        <pc:sldMkLst>
          <pc:docMk/>
          <pc:sldMk cId="2962227001" sldId="1076"/>
        </pc:sldMkLst>
        <pc:spChg chg="mod ord">
          <ac:chgData name="Satoru Hayasaka" userId="f5f1b623-9aa9-4923-b86d-8ceaae247420" providerId="ADAL" clId="{CCCFF304-26A0-4903-AEDC-517D15FB87F4}" dt="2020-11-05T22:15:27.846" v="22" actId="700"/>
          <ac:spMkLst>
            <pc:docMk/>
            <pc:sldMk cId="2962227001" sldId="1076"/>
            <ac:spMk id="2" creationId="{CB6DD6E0-8D2A-8F41-966D-D112AD0C372B}"/>
          </ac:spMkLst>
        </pc:spChg>
        <pc:spChg chg="mod ord">
          <ac:chgData name="Satoru Hayasaka" userId="f5f1b623-9aa9-4923-b86d-8ceaae247420" providerId="ADAL" clId="{CCCFF304-26A0-4903-AEDC-517D15FB87F4}" dt="2020-11-05T22:15:27.846" v="22" actId="700"/>
          <ac:spMkLst>
            <pc:docMk/>
            <pc:sldMk cId="2962227001" sldId="1076"/>
            <ac:spMk id="4" creationId="{D2AC65CE-B3B8-F94A-BC06-757DEC60B1AB}"/>
          </ac:spMkLst>
        </pc:spChg>
        <pc:spChg chg="mod ord">
          <ac:chgData name="Satoru Hayasaka" userId="f5f1b623-9aa9-4923-b86d-8ceaae247420" providerId="ADAL" clId="{CCCFF304-26A0-4903-AEDC-517D15FB87F4}" dt="2020-11-05T22:15:27.846" v="22" actId="700"/>
          <ac:spMkLst>
            <pc:docMk/>
            <pc:sldMk cId="2962227001" sldId="1076"/>
            <ac:spMk id="5" creationId="{5A1C73E7-3614-7841-83D2-A07F1946A93D}"/>
          </ac:spMkLst>
        </pc:spChg>
      </pc:sldChg>
    </pc:docChg>
  </pc:docChgLst>
  <pc:docChgLst>
    <pc:chgData name="Satoru" userId="f5f1b623-9aa9-4923-b86d-8ceaae247420" providerId="ADAL" clId="{245EEDB3-FF26-42F5-B8F4-EFAE967B2531}"/>
    <pc:docChg chg="undo redo custSel addSld delSld modSld sldOrd">
      <pc:chgData name="Satoru" userId="f5f1b623-9aa9-4923-b86d-8ceaae247420" providerId="ADAL" clId="{245EEDB3-FF26-42F5-B8F4-EFAE967B2531}" dt="2020-10-16T14:59:55.152" v="18545" actId="680"/>
      <pc:docMkLst>
        <pc:docMk/>
      </pc:docMkLst>
      <pc:sldChg chg="modSp mod">
        <pc:chgData name="Satoru" userId="f5f1b623-9aa9-4923-b86d-8ceaae247420" providerId="ADAL" clId="{245EEDB3-FF26-42F5-B8F4-EFAE967B2531}" dt="2020-09-23T17:02:17.052" v="464" actId="20577"/>
        <pc:sldMkLst>
          <pc:docMk/>
          <pc:sldMk cId="3384637440" sldId="257"/>
        </pc:sldMkLst>
        <pc:spChg chg="mod">
          <ac:chgData name="Satoru" userId="f5f1b623-9aa9-4923-b86d-8ceaae247420" providerId="ADAL" clId="{245EEDB3-FF26-42F5-B8F4-EFAE967B2531}" dt="2020-09-23T17:02:17.052" v="464" actId="20577"/>
          <ac:spMkLst>
            <pc:docMk/>
            <pc:sldMk cId="3384637440" sldId="257"/>
            <ac:spMk id="2" creationId="{08235C44-B014-2D41-BB71-B739784ED08C}"/>
          </ac:spMkLst>
        </pc:spChg>
      </pc:sldChg>
      <pc:sldChg chg="addSp modSp mod ord">
        <pc:chgData name="Satoru" userId="f5f1b623-9aa9-4923-b86d-8ceaae247420" providerId="ADAL" clId="{245EEDB3-FF26-42F5-B8F4-EFAE967B2531}" dt="2020-10-13T19:08:53.930" v="9843"/>
        <pc:sldMkLst>
          <pc:docMk/>
          <pc:sldMk cId="3414067953" sldId="258"/>
        </pc:sldMkLst>
        <pc:spChg chg="mod">
          <ac:chgData name="Satoru" userId="f5f1b623-9aa9-4923-b86d-8ceaae247420" providerId="ADAL" clId="{245EEDB3-FF26-42F5-B8F4-EFAE967B2531}" dt="2020-09-23T17:51:45.638" v="472" actId="20577"/>
          <ac:spMkLst>
            <pc:docMk/>
            <pc:sldMk cId="3414067953" sldId="258"/>
            <ac:spMk id="2" creationId="{00E71552-C389-BC42-9A18-D2A980D6955E}"/>
          </ac:spMkLst>
        </pc:spChg>
        <pc:spChg chg="mod">
          <ac:chgData name="Satoru" userId="f5f1b623-9aa9-4923-b86d-8ceaae247420" providerId="ADAL" clId="{245EEDB3-FF26-42F5-B8F4-EFAE967B2531}" dt="2020-09-23T18:25:16.668" v="899" actId="20577"/>
          <ac:spMkLst>
            <pc:docMk/>
            <pc:sldMk cId="3414067953" sldId="258"/>
            <ac:spMk id="4" creationId="{3AD08A6C-DCF9-6F49-A80A-91206B1C91E4}"/>
          </ac:spMkLst>
        </pc:spChg>
        <pc:picChg chg="add mod">
          <ac:chgData name="Satoru" userId="f5f1b623-9aa9-4923-b86d-8ceaae247420" providerId="ADAL" clId="{245EEDB3-FF26-42F5-B8F4-EFAE967B2531}" dt="2020-09-23T18:25:21.027" v="900" actId="1076"/>
          <ac:picMkLst>
            <pc:docMk/>
            <pc:sldMk cId="3414067953" sldId="258"/>
            <ac:picMk id="7" creationId="{69F53309-F0C7-47F7-9CE1-2D1F7BD51A99}"/>
          </ac:picMkLst>
        </pc:picChg>
      </pc:sldChg>
      <pc:sldChg chg="del">
        <pc:chgData name="Satoru" userId="f5f1b623-9aa9-4923-b86d-8ceaae247420" providerId="ADAL" clId="{245EEDB3-FF26-42F5-B8F4-EFAE967B2531}" dt="2020-10-02T03:02:13.442" v="8950" actId="2696"/>
        <pc:sldMkLst>
          <pc:docMk/>
          <pc:sldMk cId="163759264" sldId="259"/>
        </pc:sldMkLst>
      </pc:sldChg>
      <pc:sldChg chg="del">
        <pc:chgData name="Satoru" userId="f5f1b623-9aa9-4923-b86d-8ceaae247420" providerId="ADAL" clId="{245EEDB3-FF26-42F5-B8F4-EFAE967B2531}" dt="2020-10-02T03:02:13.442" v="8950" actId="2696"/>
        <pc:sldMkLst>
          <pc:docMk/>
          <pc:sldMk cId="1222759301" sldId="260"/>
        </pc:sldMkLst>
      </pc:sldChg>
      <pc:sldChg chg="del">
        <pc:chgData name="Satoru" userId="f5f1b623-9aa9-4923-b86d-8ceaae247420" providerId="ADAL" clId="{245EEDB3-FF26-42F5-B8F4-EFAE967B2531}" dt="2020-10-02T03:02:13.442" v="8950" actId="2696"/>
        <pc:sldMkLst>
          <pc:docMk/>
          <pc:sldMk cId="1492918792" sldId="261"/>
        </pc:sldMkLst>
      </pc:sldChg>
      <pc:sldChg chg="modSp mod">
        <pc:chgData name="Satoru" userId="f5f1b623-9aa9-4923-b86d-8ceaae247420" providerId="ADAL" clId="{245EEDB3-FF26-42F5-B8F4-EFAE967B2531}" dt="2020-09-23T15:25:48.294" v="9" actId="20577"/>
        <pc:sldMkLst>
          <pc:docMk/>
          <pc:sldMk cId="4067134333" sldId="262"/>
        </pc:sldMkLst>
        <pc:spChg chg="mod">
          <ac:chgData name="Satoru" userId="f5f1b623-9aa9-4923-b86d-8ceaae247420" providerId="ADAL" clId="{245EEDB3-FF26-42F5-B8F4-EFAE967B2531}" dt="2020-09-23T15:25:48.294" v="9" actId="20577"/>
          <ac:spMkLst>
            <pc:docMk/>
            <pc:sldMk cId="4067134333" sldId="262"/>
            <ac:spMk id="2" creationId="{BA9B6E08-011C-D34D-A0C5-A112C618ECA6}"/>
          </ac:spMkLst>
        </pc:spChg>
      </pc:sldChg>
      <pc:sldChg chg="modSp add mod">
        <pc:chgData name="Satoru" userId="f5f1b623-9aa9-4923-b86d-8ceaae247420" providerId="ADAL" clId="{245EEDB3-FF26-42F5-B8F4-EFAE967B2531}" dt="2020-09-23T15:48:02.943" v="157" actId="20577"/>
        <pc:sldMkLst>
          <pc:docMk/>
          <pc:sldMk cId="2074309380" sldId="264"/>
        </pc:sldMkLst>
        <pc:spChg chg="mod">
          <ac:chgData name="Satoru" userId="f5f1b623-9aa9-4923-b86d-8ceaae247420" providerId="ADAL" clId="{245EEDB3-FF26-42F5-B8F4-EFAE967B2531}" dt="2020-09-23T15:48:02.943" v="157" actId="20577"/>
          <ac:spMkLst>
            <pc:docMk/>
            <pc:sldMk cId="2074309380" sldId="264"/>
            <ac:spMk id="4" creationId="{3AD08A6C-DCF9-6F49-A80A-91206B1C91E4}"/>
          </ac:spMkLst>
        </pc:spChg>
        <pc:spChg chg="mod">
          <ac:chgData name="Satoru" userId="f5f1b623-9aa9-4923-b86d-8ceaae247420" providerId="ADAL" clId="{245EEDB3-FF26-42F5-B8F4-EFAE967B2531}" dt="2020-09-23T15:47:58.965" v="156" actId="20577"/>
          <ac:spMkLst>
            <pc:docMk/>
            <pc:sldMk cId="2074309380" sldId="264"/>
            <ac:spMk id="6" creationId="{63EF124C-89F8-4B69-B068-C55DD5EB32DB}"/>
          </ac:spMkLst>
        </pc:spChg>
      </pc:sldChg>
      <pc:sldChg chg="add">
        <pc:chgData name="Satoru" userId="f5f1b623-9aa9-4923-b86d-8ceaae247420" providerId="ADAL" clId="{245EEDB3-FF26-42F5-B8F4-EFAE967B2531}" dt="2020-10-02T03:00:15.688" v="8912"/>
        <pc:sldMkLst>
          <pc:docMk/>
          <pc:sldMk cId="737464878" sldId="299"/>
        </pc:sldMkLst>
      </pc:sldChg>
      <pc:sldChg chg="addSp delSp modSp add mod">
        <pc:chgData name="Satoru" userId="f5f1b623-9aa9-4923-b86d-8ceaae247420" providerId="ADAL" clId="{245EEDB3-FF26-42F5-B8F4-EFAE967B2531}" dt="2020-10-02T02:57:36.058" v="8911" actId="20577"/>
        <pc:sldMkLst>
          <pc:docMk/>
          <pc:sldMk cId="1664438476" sldId="308"/>
        </pc:sldMkLst>
        <pc:spChg chg="mod">
          <ac:chgData name="Satoru" userId="f5f1b623-9aa9-4923-b86d-8ceaae247420" providerId="ADAL" clId="{245EEDB3-FF26-42F5-B8F4-EFAE967B2531}" dt="2020-10-02T02:57:36.058" v="8911" actId="20577"/>
          <ac:spMkLst>
            <pc:docMk/>
            <pc:sldMk cId="1664438476" sldId="308"/>
            <ac:spMk id="4" creationId="{BAA891B8-8D10-4D98-88DE-376F0CFF3137}"/>
          </ac:spMkLst>
        </pc:spChg>
        <pc:picChg chg="del">
          <ac:chgData name="Satoru" userId="f5f1b623-9aa9-4923-b86d-8ceaae247420" providerId="ADAL" clId="{245EEDB3-FF26-42F5-B8F4-EFAE967B2531}" dt="2020-10-02T02:57:06.576" v="8903" actId="478"/>
          <ac:picMkLst>
            <pc:docMk/>
            <pc:sldMk cId="1664438476" sldId="308"/>
            <ac:picMk id="6" creationId="{F51CA733-28D5-4D36-B0E9-971891825BE0}"/>
          </ac:picMkLst>
        </pc:picChg>
        <pc:picChg chg="add del">
          <ac:chgData name="Satoru" userId="f5f1b623-9aa9-4923-b86d-8ceaae247420" providerId="ADAL" clId="{245EEDB3-FF26-42F5-B8F4-EFAE967B2531}" dt="2020-10-02T02:57:00.720" v="8901" actId="478"/>
          <ac:picMkLst>
            <pc:docMk/>
            <pc:sldMk cId="1664438476" sldId="308"/>
            <ac:picMk id="7" creationId="{BBDC1F13-620D-4133-8F70-34D231A56226}"/>
          </ac:picMkLst>
        </pc:picChg>
        <pc:picChg chg="add mod">
          <ac:chgData name="Satoru" userId="f5f1b623-9aa9-4923-b86d-8ceaae247420" providerId="ADAL" clId="{245EEDB3-FF26-42F5-B8F4-EFAE967B2531}" dt="2020-10-02T02:57:33.086" v="8910" actId="1076"/>
          <ac:picMkLst>
            <pc:docMk/>
            <pc:sldMk cId="1664438476" sldId="308"/>
            <ac:picMk id="9" creationId="{B5718FC5-3B21-42CE-9127-D432D074A6FB}"/>
          </ac:picMkLst>
        </pc:picChg>
        <pc:picChg chg="add del mod ord">
          <ac:chgData name="Satoru" userId="f5f1b623-9aa9-4923-b86d-8ceaae247420" providerId="ADAL" clId="{245EEDB3-FF26-42F5-B8F4-EFAE967B2531}" dt="2020-09-23T16:34:18.799" v="266"/>
          <ac:picMkLst>
            <pc:docMk/>
            <pc:sldMk cId="1664438476" sldId="308"/>
            <ac:picMk id="9" creationId="{D8C2F6A1-A50B-46C3-B6E2-F257EE4403D1}"/>
          </ac:picMkLst>
        </pc:picChg>
      </pc:sldChg>
      <pc:sldChg chg="modSp add mod">
        <pc:chgData name="Satoru" userId="f5f1b623-9aa9-4923-b86d-8ceaae247420" providerId="ADAL" clId="{245EEDB3-FF26-42F5-B8F4-EFAE967B2531}" dt="2020-09-23T15:26:53.535" v="12" actId="207"/>
        <pc:sldMkLst>
          <pc:docMk/>
          <pc:sldMk cId="991946292" sldId="309"/>
        </pc:sldMkLst>
        <pc:spChg chg="mod">
          <ac:chgData name="Satoru" userId="f5f1b623-9aa9-4923-b86d-8ceaae247420" providerId="ADAL" clId="{245EEDB3-FF26-42F5-B8F4-EFAE967B2531}" dt="2020-09-23T15:26:53.535" v="12" actId="207"/>
          <ac:spMkLst>
            <pc:docMk/>
            <pc:sldMk cId="991946292" sldId="309"/>
            <ac:spMk id="4" creationId="{3AD08A6C-DCF9-6F49-A80A-91206B1C91E4}"/>
          </ac:spMkLst>
        </pc:spChg>
      </pc:sldChg>
      <pc:sldChg chg="add">
        <pc:chgData name="Satoru" userId="f5f1b623-9aa9-4923-b86d-8ceaae247420" providerId="ADAL" clId="{245EEDB3-FF26-42F5-B8F4-EFAE967B2531}" dt="2020-10-02T03:02:41.613" v="8951"/>
        <pc:sldMkLst>
          <pc:docMk/>
          <pc:sldMk cId="321023987" sldId="311"/>
        </pc:sldMkLst>
      </pc:sldChg>
      <pc:sldChg chg="add">
        <pc:chgData name="Satoru" userId="f5f1b623-9aa9-4923-b86d-8ceaae247420" providerId="ADAL" clId="{245EEDB3-FF26-42F5-B8F4-EFAE967B2531}" dt="2020-10-02T03:02:41.613" v="8951"/>
        <pc:sldMkLst>
          <pc:docMk/>
          <pc:sldMk cId="4107441899" sldId="312"/>
        </pc:sldMkLst>
      </pc:sldChg>
      <pc:sldChg chg="add">
        <pc:chgData name="Satoru" userId="f5f1b623-9aa9-4923-b86d-8ceaae247420" providerId="ADAL" clId="{245EEDB3-FF26-42F5-B8F4-EFAE967B2531}" dt="2020-10-02T03:02:41.613" v="8951"/>
        <pc:sldMkLst>
          <pc:docMk/>
          <pc:sldMk cId="192733095" sldId="313"/>
        </pc:sldMkLst>
      </pc:sldChg>
      <pc:sldChg chg="add">
        <pc:chgData name="Satoru" userId="f5f1b623-9aa9-4923-b86d-8ceaae247420" providerId="ADAL" clId="{245EEDB3-FF26-42F5-B8F4-EFAE967B2531}" dt="2020-09-23T15:27:19.940" v="13"/>
        <pc:sldMkLst>
          <pc:docMk/>
          <pc:sldMk cId="1796151040" sldId="315"/>
        </pc:sldMkLst>
      </pc:sldChg>
      <pc:sldChg chg="modSp add mod">
        <pc:chgData name="Satoru" userId="f5f1b623-9aa9-4923-b86d-8ceaae247420" providerId="ADAL" clId="{245EEDB3-FF26-42F5-B8F4-EFAE967B2531}" dt="2020-09-23T15:39:30.272" v="51" actId="20577"/>
        <pc:sldMkLst>
          <pc:docMk/>
          <pc:sldMk cId="4033973559" sldId="316"/>
        </pc:sldMkLst>
        <pc:spChg chg="mod">
          <ac:chgData name="Satoru" userId="f5f1b623-9aa9-4923-b86d-8ceaae247420" providerId="ADAL" clId="{245EEDB3-FF26-42F5-B8F4-EFAE967B2531}" dt="2020-09-23T15:39:30.272" v="51" actId="20577"/>
          <ac:spMkLst>
            <pc:docMk/>
            <pc:sldMk cId="4033973559" sldId="316"/>
            <ac:spMk id="4" creationId="{3AD08A6C-DCF9-6F49-A80A-91206B1C91E4}"/>
          </ac:spMkLst>
        </pc:spChg>
      </pc:sldChg>
      <pc:sldChg chg="modSp add mod">
        <pc:chgData name="Satoru" userId="f5f1b623-9aa9-4923-b86d-8ceaae247420" providerId="ADAL" clId="{245EEDB3-FF26-42F5-B8F4-EFAE967B2531}" dt="2020-09-23T17:01:24.808" v="449" actId="20577"/>
        <pc:sldMkLst>
          <pc:docMk/>
          <pc:sldMk cId="2739425914" sldId="987"/>
        </pc:sldMkLst>
        <pc:spChg chg="mod">
          <ac:chgData name="Satoru" userId="f5f1b623-9aa9-4923-b86d-8ceaae247420" providerId="ADAL" clId="{245EEDB3-FF26-42F5-B8F4-EFAE967B2531}" dt="2020-09-23T17:01:24.808" v="449" actId="20577"/>
          <ac:spMkLst>
            <pc:docMk/>
            <pc:sldMk cId="2739425914" sldId="987"/>
            <ac:spMk id="4" creationId="{0E087A70-E18E-44BA-9B17-D112E39CE0CE}"/>
          </ac:spMkLst>
        </pc:spChg>
      </pc:sldChg>
      <pc:sldChg chg="addSp delSp modSp new mod">
        <pc:chgData name="Satoru" userId="f5f1b623-9aa9-4923-b86d-8ceaae247420" providerId="ADAL" clId="{245EEDB3-FF26-42F5-B8F4-EFAE967B2531}" dt="2020-10-14T14:59:43.396" v="10001" actId="20577"/>
        <pc:sldMkLst>
          <pc:docMk/>
          <pc:sldMk cId="1270580938" sldId="988"/>
        </pc:sldMkLst>
        <pc:spChg chg="mod">
          <ac:chgData name="Satoru" userId="f5f1b623-9aa9-4923-b86d-8ceaae247420" providerId="ADAL" clId="{245EEDB3-FF26-42F5-B8F4-EFAE967B2531}" dt="2020-09-23T18:26:24.208" v="921" actId="20577"/>
          <ac:spMkLst>
            <pc:docMk/>
            <pc:sldMk cId="1270580938" sldId="988"/>
            <ac:spMk id="2" creationId="{ACECD6ED-8718-4711-AF21-5D5B154D0531}"/>
          </ac:spMkLst>
        </pc:spChg>
        <pc:spChg chg="mod">
          <ac:chgData name="Satoru" userId="f5f1b623-9aa9-4923-b86d-8ceaae247420" providerId="ADAL" clId="{245EEDB3-FF26-42F5-B8F4-EFAE967B2531}" dt="2020-10-14T14:59:43.396" v="10001" actId="20577"/>
          <ac:spMkLst>
            <pc:docMk/>
            <pc:sldMk cId="1270580938" sldId="988"/>
            <ac:spMk id="4" creationId="{822F62A5-1E52-48B1-AF1E-E2C428B751BB}"/>
          </ac:spMkLst>
        </pc:spChg>
        <pc:picChg chg="add del mod">
          <ac:chgData name="Satoru" userId="f5f1b623-9aa9-4923-b86d-8ceaae247420" providerId="ADAL" clId="{245EEDB3-FF26-42F5-B8F4-EFAE967B2531}" dt="2020-10-13T19:13:08.625" v="9926" actId="478"/>
          <ac:picMkLst>
            <pc:docMk/>
            <pc:sldMk cId="1270580938" sldId="988"/>
            <ac:picMk id="7" creationId="{DFBE0F25-C360-47DF-8158-7E3BCF968B39}"/>
          </ac:picMkLst>
        </pc:picChg>
        <pc:picChg chg="add del mod">
          <ac:chgData name="Satoru" userId="f5f1b623-9aa9-4923-b86d-8ceaae247420" providerId="ADAL" clId="{245EEDB3-FF26-42F5-B8F4-EFAE967B2531}" dt="2020-10-13T19:14:08.504" v="9938" actId="478"/>
          <ac:picMkLst>
            <pc:docMk/>
            <pc:sldMk cId="1270580938" sldId="988"/>
            <ac:picMk id="8" creationId="{17755FEC-D4E1-41AC-994F-C07154AB87BF}"/>
          </ac:picMkLst>
        </pc:picChg>
        <pc:picChg chg="add del mod">
          <ac:chgData name="Satoru" userId="f5f1b623-9aa9-4923-b86d-8ceaae247420" providerId="ADAL" clId="{245EEDB3-FF26-42F5-B8F4-EFAE967B2531}" dt="2020-10-13T19:13:26.225" v="9931" actId="478"/>
          <ac:picMkLst>
            <pc:docMk/>
            <pc:sldMk cId="1270580938" sldId="988"/>
            <ac:picMk id="9" creationId="{9097EB08-A93B-46A4-8E54-519439699802}"/>
          </ac:picMkLst>
        </pc:picChg>
        <pc:picChg chg="add mod">
          <ac:chgData name="Satoru" userId="f5f1b623-9aa9-4923-b86d-8ceaae247420" providerId="ADAL" clId="{245EEDB3-FF26-42F5-B8F4-EFAE967B2531}" dt="2020-10-14T14:59:07.087" v="9954" actId="1076"/>
          <ac:picMkLst>
            <pc:docMk/>
            <pc:sldMk cId="1270580938" sldId="988"/>
            <ac:picMk id="11" creationId="{9CC61C0B-D471-4447-ADD5-682BC5D85EAB}"/>
          </ac:picMkLst>
        </pc:picChg>
        <pc:picChg chg="add mod">
          <ac:chgData name="Satoru" userId="f5f1b623-9aa9-4923-b86d-8ceaae247420" providerId="ADAL" clId="{245EEDB3-FF26-42F5-B8F4-EFAE967B2531}" dt="2020-10-14T14:59:03.528" v="9953" actId="1076"/>
          <ac:picMkLst>
            <pc:docMk/>
            <pc:sldMk cId="1270580938" sldId="988"/>
            <ac:picMk id="13" creationId="{DEC9F533-AB63-453A-9921-A18756297EA8}"/>
          </ac:picMkLst>
        </pc:picChg>
      </pc:sldChg>
      <pc:sldChg chg="add del">
        <pc:chgData name="Satoru" userId="f5f1b623-9aa9-4923-b86d-8ceaae247420" providerId="ADAL" clId="{245EEDB3-FF26-42F5-B8F4-EFAE967B2531}" dt="2020-09-23T17:01:46.497" v="450" actId="2696"/>
        <pc:sldMkLst>
          <pc:docMk/>
          <pc:sldMk cId="3966841829" sldId="988"/>
        </pc:sldMkLst>
      </pc:sldChg>
      <pc:sldChg chg="addSp delSp modSp new mod chgLayout">
        <pc:chgData name="Satoru" userId="f5f1b623-9aa9-4923-b86d-8ceaae247420" providerId="ADAL" clId="{245EEDB3-FF26-42F5-B8F4-EFAE967B2531}" dt="2020-10-14T15:01:07.741" v="10047" actId="1076"/>
        <pc:sldMkLst>
          <pc:docMk/>
          <pc:sldMk cId="2691087570" sldId="989"/>
        </pc:sldMkLst>
        <pc:spChg chg="mod ord">
          <ac:chgData name="Satoru" userId="f5f1b623-9aa9-4923-b86d-8ceaae247420" providerId="ADAL" clId="{245EEDB3-FF26-42F5-B8F4-EFAE967B2531}" dt="2020-10-14T15:00:01.646" v="10032" actId="20577"/>
          <ac:spMkLst>
            <pc:docMk/>
            <pc:sldMk cId="2691087570" sldId="989"/>
            <ac:spMk id="2" creationId="{FFF326E1-EA16-492B-A63A-385305E3598D}"/>
          </ac:spMkLst>
        </pc:spChg>
        <pc:spChg chg="mod ord">
          <ac:chgData name="Satoru" userId="f5f1b623-9aa9-4923-b86d-8ceaae247420" providerId="ADAL" clId="{245EEDB3-FF26-42F5-B8F4-EFAE967B2531}" dt="2020-09-23T19:07:26.365" v="1506" actId="700"/>
          <ac:spMkLst>
            <pc:docMk/>
            <pc:sldMk cId="2691087570" sldId="989"/>
            <ac:spMk id="3" creationId="{BA2B00FD-0280-4986-9AC1-ACFCFD476705}"/>
          </ac:spMkLst>
        </pc:spChg>
        <pc:spChg chg="mod ord">
          <ac:chgData name="Satoru" userId="f5f1b623-9aa9-4923-b86d-8ceaae247420" providerId="ADAL" clId="{245EEDB3-FF26-42F5-B8F4-EFAE967B2531}" dt="2020-10-14T15:00:11.577" v="10035" actId="6549"/>
          <ac:spMkLst>
            <pc:docMk/>
            <pc:sldMk cId="2691087570" sldId="989"/>
            <ac:spMk id="4" creationId="{2ACC414A-6E9F-4C96-95B8-D2266C6B5C05}"/>
          </ac:spMkLst>
        </pc:spChg>
        <pc:spChg chg="mod ord">
          <ac:chgData name="Satoru" userId="f5f1b623-9aa9-4923-b86d-8ceaae247420" providerId="ADAL" clId="{245EEDB3-FF26-42F5-B8F4-EFAE967B2531}" dt="2020-09-23T19:07:26.365" v="1506" actId="700"/>
          <ac:spMkLst>
            <pc:docMk/>
            <pc:sldMk cId="2691087570" sldId="989"/>
            <ac:spMk id="5" creationId="{34681E7F-C168-41A8-9B44-D26244A45086}"/>
          </ac:spMkLst>
        </pc:spChg>
        <pc:picChg chg="add del mod">
          <ac:chgData name="Satoru" userId="f5f1b623-9aa9-4923-b86d-8ceaae247420" providerId="ADAL" clId="{245EEDB3-FF26-42F5-B8F4-EFAE967B2531}" dt="2020-10-14T15:00:54.150" v="10040" actId="478"/>
          <ac:picMkLst>
            <pc:docMk/>
            <pc:sldMk cId="2691087570" sldId="989"/>
            <ac:picMk id="7" creationId="{FC9348A7-DF38-4C53-8E3B-63ADF1BF1740}"/>
          </ac:picMkLst>
        </pc:picChg>
        <pc:picChg chg="add mod">
          <ac:chgData name="Satoru" userId="f5f1b623-9aa9-4923-b86d-8ceaae247420" providerId="ADAL" clId="{245EEDB3-FF26-42F5-B8F4-EFAE967B2531}" dt="2020-10-14T15:01:00.268" v="10045" actId="1076"/>
          <ac:picMkLst>
            <pc:docMk/>
            <pc:sldMk cId="2691087570" sldId="989"/>
            <ac:picMk id="8" creationId="{BDECBB6B-4012-4047-9380-54391CE7B9AA}"/>
          </ac:picMkLst>
        </pc:picChg>
        <pc:picChg chg="add del mod">
          <ac:chgData name="Satoru" userId="f5f1b623-9aa9-4923-b86d-8ceaae247420" providerId="ADAL" clId="{245EEDB3-FF26-42F5-B8F4-EFAE967B2531}" dt="2020-09-23T19:05:20.049" v="1486" actId="478"/>
          <ac:picMkLst>
            <pc:docMk/>
            <pc:sldMk cId="2691087570" sldId="989"/>
            <ac:picMk id="9" creationId="{E33D0219-3655-4037-ADB4-675836881151}"/>
          </ac:picMkLst>
        </pc:picChg>
        <pc:picChg chg="add mod">
          <ac:chgData name="Satoru" userId="f5f1b623-9aa9-4923-b86d-8ceaae247420" providerId="ADAL" clId="{245EEDB3-FF26-42F5-B8F4-EFAE967B2531}" dt="2020-10-14T15:01:07.741" v="10047" actId="1076"/>
          <ac:picMkLst>
            <pc:docMk/>
            <pc:sldMk cId="2691087570" sldId="989"/>
            <ac:picMk id="11" creationId="{2C389101-956B-4D62-B3E7-81636B5240A2}"/>
          </ac:picMkLst>
        </pc:picChg>
      </pc:sldChg>
      <pc:sldChg chg="addSp modSp new mod">
        <pc:chgData name="Satoru" userId="f5f1b623-9aa9-4923-b86d-8ceaae247420" providerId="ADAL" clId="{245EEDB3-FF26-42F5-B8F4-EFAE967B2531}" dt="2020-10-14T15:04:04.696" v="10105" actId="20577"/>
        <pc:sldMkLst>
          <pc:docMk/>
          <pc:sldMk cId="3474580307" sldId="990"/>
        </pc:sldMkLst>
        <pc:spChg chg="mod">
          <ac:chgData name="Satoru" userId="f5f1b623-9aa9-4923-b86d-8ceaae247420" providerId="ADAL" clId="{245EEDB3-FF26-42F5-B8F4-EFAE967B2531}" dt="2020-09-23T19:07:42.854" v="1532" actId="20577"/>
          <ac:spMkLst>
            <pc:docMk/>
            <pc:sldMk cId="3474580307" sldId="990"/>
            <ac:spMk id="2" creationId="{EB2C6D17-3981-435B-9F02-ECFBCCE9BB34}"/>
          </ac:spMkLst>
        </pc:spChg>
        <pc:spChg chg="mod">
          <ac:chgData name="Satoru" userId="f5f1b623-9aa9-4923-b86d-8ceaae247420" providerId="ADAL" clId="{245EEDB3-FF26-42F5-B8F4-EFAE967B2531}" dt="2020-10-14T15:04:04.696" v="10105" actId="20577"/>
          <ac:spMkLst>
            <pc:docMk/>
            <pc:sldMk cId="3474580307" sldId="990"/>
            <ac:spMk id="4" creationId="{40D0C12D-FF42-41E8-8B15-54E65054DD03}"/>
          </ac:spMkLst>
        </pc:spChg>
        <pc:spChg chg="add mod">
          <ac:chgData name="Satoru" userId="f5f1b623-9aa9-4923-b86d-8ceaae247420" providerId="ADAL" clId="{245EEDB3-FF26-42F5-B8F4-EFAE967B2531}" dt="2020-09-23T19:12:37.098" v="1717" actId="20577"/>
          <ac:spMkLst>
            <pc:docMk/>
            <pc:sldMk cId="3474580307" sldId="990"/>
            <ac:spMk id="6" creationId="{32B4BEBE-4BDA-4BB6-B26A-7E26C754F18A}"/>
          </ac:spMkLst>
        </pc:spChg>
        <pc:spChg chg="add mod">
          <ac:chgData name="Satoru" userId="f5f1b623-9aa9-4923-b86d-8ceaae247420" providerId="ADAL" clId="{245EEDB3-FF26-42F5-B8F4-EFAE967B2531}" dt="2020-09-23T19:15:56.933" v="1721" actId="1076"/>
          <ac:spMkLst>
            <pc:docMk/>
            <pc:sldMk cId="3474580307" sldId="990"/>
            <ac:spMk id="8" creationId="{261CAB2F-D156-47C0-AF1D-68C2D97C73EA}"/>
          </ac:spMkLst>
        </pc:spChg>
      </pc:sldChg>
      <pc:sldChg chg="addSp delSp modSp new mod">
        <pc:chgData name="Satoru" userId="f5f1b623-9aa9-4923-b86d-8ceaae247420" providerId="ADAL" clId="{245EEDB3-FF26-42F5-B8F4-EFAE967B2531}" dt="2020-10-14T15:10:58.446" v="10233" actId="20577"/>
        <pc:sldMkLst>
          <pc:docMk/>
          <pc:sldMk cId="683385196" sldId="991"/>
        </pc:sldMkLst>
        <pc:spChg chg="mod">
          <ac:chgData name="Satoru" userId="f5f1b623-9aa9-4923-b86d-8ceaae247420" providerId="ADAL" clId="{245EEDB3-FF26-42F5-B8F4-EFAE967B2531}" dt="2020-09-23T19:17:33.634" v="1775" actId="20577"/>
          <ac:spMkLst>
            <pc:docMk/>
            <pc:sldMk cId="683385196" sldId="991"/>
            <ac:spMk id="2" creationId="{8D16742B-7643-4EC8-9103-FA863EDF0E16}"/>
          </ac:spMkLst>
        </pc:spChg>
        <pc:spChg chg="add del mod">
          <ac:chgData name="Satoru" userId="f5f1b623-9aa9-4923-b86d-8ceaae247420" providerId="ADAL" clId="{245EEDB3-FF26-42F5-B8F4-EFAE967B2531}" dt="2020-10-14T15:10:58.446" v="10233" actId="20577"/>
          <ac:spMkLst>
            <pc:docMk/>
            <pc:sldMk cId="683385196" sldId="991"/>
            <ac:spMk id="4" creationId="{CCD86F9C-BD6C-4E28-9B55-40723E0F7869}"/>
          </ac:spMkLst>
        </pc:spChg>
        <pc:spChg chg="add mod">
          <ac:chgData name="Satoru" userId="f5f1b623-9aa9-4923-b86d-8ceaae247420" providerId="ADAL" clId="{245EEDB3-FF26-42F5-B8F4-EFAE967B2531}" dt="2020-10-14T15:06:18.117" v="10155" actId="1076"/>
          <ac:spMkLst>
            <pc:docMk/>
            <pc:sldMk cId="683385196" sldId="991"/>
            <ac:spMk id="6" creationId="{32DBABB9-3AC9-4288-8B1E-854014F43779}"/>
          </ac:spMkLst>
        </pc:spChg>
        <pc:spChg chg="add del mod">
          <ac:chgData name="Satoru" userId="f5f1b623-9aa9-4923-b86d-8ceaae247420" providerId="ADAL" clId="{245EEDB3-FF26-42F5-B8F4-EFAE967B2531}" dt="2020-10-14T15:06:54.076" v="10159" actId="478"/>
          <ac:spMkLst>
            <pc:docMk/>
            <pc:sldMk cId="683385196" sldId="991"/>
            <ac:spMk id="9" creationId="{3F9C5D1A-CE83-49E0-A2D1-31243462CC34}"/>
          </ac:spMkLst>
        </pc:spChg>
        <pc:picChg chg="add del mod">
          <ac:chgData name="Satoru" userId="f5f1b623-9aa9-4923-b86d-8ceaae247420" providerId="ADAL" clId="{245EEDB3-FF26-42F5-B8F4-EFAE967B2531}" dt="2020-10-14T15:06:36.504" v="10157" actId="478"/>
          <ac:picMkLst>
            <pc:docMk/>
            <pc:sldMk cId="683385196" sldId="991"/>
            <ac:picMk id="8" creationId="{3EB6BDEF-43E1-4C30-8BEA-DD77945C95A9}"/>
          </ac:picMkLst>
        </pc:picChg>
        <pc:picChg chg="add del mod">
          <ac:chgData name="Satoru" userId="f5f1b623-9aa9-4923-b86d-8ceaae247420" providerId="ADAL" clId="{245EEDB3-FF26-42F5-B8F4-EFAE967B2531}" dt="2020-10-14T15:06:58.177" v="10160" actId="478"/>
          <ac:picMkLst>
            <pc:docMk/>
            <pc:sldMk cId="683385196" sldId="991"/>
            <ac:picMk id="10" creationId="{A2191E80-D777-4CD1-960B-1A3C7877F0EA}"/>
          </ac:picMkLst>
        </pc:picChg>
        <pc:picChg chg="add del mod">
          <ac:chgData name="Satoru" userId="f5f1b623-9aa9-4923-b86d-8ceaae247420" providerId="ADAL" clId="{245EEDB3-FF26-42F5-B8F4-EFAE967B2531}" dt="2020-10-14T15:06:58.177" v="10160" actId="478"/>
          <ac:picMkLst>
            <pc:docMk/>
            <pc:sldMk cId="683385196" sldId="991"/>
            <ac:picMk id="12" creationId="{9C8411AC-53FE-4988-B545-F30C2B206C79}"/>
          </ac:picMkLst>
        </pc:picChg>
      </pc:sldChg>
      <pc:sldChg chg="addSp delSp modSp new mod ord">
        <pc:chgData name="Satoru" userId="f5f1b623-9aa9-4923-b86d-8ceaae247420" providerId="ADAL" clId="{245EEDB3-FF26-42F5-B8F4-EFAE967B2531}" dt="2020-10-14T19:26:35.418" v="12341" actId="1076"/>
        <pc:sldMkLst>
          <pc:docMk/>
          <pc:sldMk cId="1886058978" sldId="992"/>
        </pc:sldMkLst>
        <pc:spChg chg="mod">
          <ac:chgData name="Satoru" userId="f5f1b623-9aa9-4923-b86d-8ceaae247420" providerId="ADAL" clId="{245EEDB3-FF26-42F5-B8F4-EFAE967B2531}" dt="2020-10-14T19:21:07.656" v="12069" actId="20577"/>
          <ac:spMkLst>
            <pc:docMk/>
            <pc:sldMk cId="1886058978" sldId="992"/>
            <ac:spMk id="2" creationId="{6464E2B3-F12C-4F70-A8B7-916FB945C368}"/>
          </ac:spMkLst>
        </pc:spChg>
        <pc:spChg chg="mod">
          <ac:chgData name="Satoru" userId="f5f1b623-9aa9-4923-b86d-8ceaae247420" providerId="ADAL" clId="{245EEDB3-FF26-42F5-B8F4-EFAE967B2531}" dt="2020-10-14T19:26:30.151" v="12340" actId="20577"/>
          <ac:spMkLst>
            <pc:docMk/>
            <pc:sldMk cId="1886058978" sldId="992"/>
            <ac:spMk id="4" creationId="{5763ED64-77DD-4E94-BD01-FFBBE3F58802}"/>
          </ac:spMkLst>
        </pc:spChg>
        <pc:spChg chg="add del mod">
          <ac:chgData name="Satoru" userId="f5f1b623-9aa9-4923-b86d-8ceaae247420" providerId="ADAL" clId="{245EEDB3-FF26-42F5-B8F4-EFAE967B2531}" dt="2020-09-24T15:52:17.900" v="2192" actId="478"/>
          <ac:spMkLst>
            <pc:docMk/>
            <pc:sldMk cId="1886058978" sldId="992"/>
            <ac:spMk id="6" creationId="{624FEC32-8A03-4F52-8158-E29E39B6160A}"/>
          </ac:spMkLst>
        </pc:spChg>
        <pc:spChg chg="add mod">
          <ac:chgData name="Satoru" userId="f5f1b623-9aa9-4923-b86d-8ceaae247420" providerId="ADAL" clId="{245EEDB3-FF26-42F5-B8F4-EFAE967B2531}" dt="2020-10-14T19:26:21.197" v="12338" actId="1076"/>
          <ac:spMkLst>
            <pc:docMk/>
            <pc:sldMk cId="1886058978" sldId="992"/>
            <ac:spMk id="7" creationId="{522D7F13-6F02-4FBB-BDEB-E4633F2A44C3}"/>
          </ac:spMkLst>
        </pc:spChg>
        <pc:spChg chg="add mod">
          <ac:chgData name="Satoru" userId="f5f1b623-9aa9-4923-b86d-8ceaae247420" providerId="ADAL" clId="{245EEDB3-FF26-42F5-B8F4-EFAE967B2531}" dt="2020-10-14T19:26:35.418" v="12341" actId="1076"/>
          <ac:spMkLst>
            <pc:docMk/>
            <pc:sldMk cId="1886058978" sldId="992"/>
            <ac:spMk id="8" creationId="{C9E008B6-618E-439B-AC27-91FF5E725F1E}"/>
          </ac:spMkLst>
        </pc:spChg>
      </pc:sldChg>
      <pc:sldChg chg="addSp modSp new del mod">
        <pc:chgData name="Satoru" userId="f5f1b623-9aa9-4923-b86d-8ceaae247420" providerId="ADAL" clId="{245EEDB3-FF26-42F5-B8F4-EFAE967B2531}" dt="2020-09-24T16:51:10.063" v="2838" actId="2696"/>
        <pc:sldMkLst>
          <pc:docMk/>
          <pc:sldMk cId="2494310023" sldId="993"/>
        </pc:sldMkLst>
        <pc:spChg chg="mod">
          <ac:chgData name="Satoru" userId="f5f1b623-9aa9-4923-b86d-8ceaae247420" providerId="ADAL" clId="{245EEDB3-FF26-42F5-B8F4-EFAE967B2531}" dt="2020-09-24T16:34:08.711" v="2601" actId="20577"/>
          <ac:spMkLst>
            <pc:docMk/>
            <pc:sldMk cId="2494310023" sldId="993"/>
            <ac:spMk id="3" creationId="{E85BFB0F-D85F-4D58-AA9A-85FDF58DB7BA}"/>
          </ac:spMkLst>
        </pc:spChg>
        <pc:spChg chg="mod">
          <ac:chgData name="Satoru" userId="f5f1b623-9aa9-4923-b86d-8ceaae247420" providerId="ADAL" clId="{245EEDB3-FF26-42F5-B8F4-EFAE967B2531}" dt="2020-09-24T16:35:06.994" v="2628" actId="20577"/>
          <ac:spMkLst>
            <pc:docMk/>
            <pc:sldMk cId="2494310023" sldId="993"/>
            <ac:spMk id="4" creationId="{36EC1AD0-8CD1-472D-940F-2B4F8783A87C}"/>
          </ac:spMkLst>
        </pc:spChg>
        <pc:spChg chg="mod">
          <ac:chgData name="Satoru" userId="f5f1b623-9aa9-4923-b86d-8ceaae247420" providerId="ADAL" clId="{245EEDB3-FF26-42F5-B8F4-EFAE967B2531}" dt="2020-09-24T16:35:30.298" v="2629"/>
          <ac:spMkLst>
            <pc:docMk/>
            <pc:sldMk cId="2494310023" sldId="993"/>
            <ac:spMk id="5" creationId="{82C90DDD-1A31-4B18-8726-3A6533019F88}"/>
          </ac:spMkLst>
        </pc:spChg>
        <pc:picChg chg="add mod">
          <ac:chgData name="Satoru" userId="f5f1b623-9aa9-4923-b86d-8ceaae247420" providerId="ADAL" clId="{245EEDB3-FF26-42F5-B8F4-EFAE967B2531}" dt="2020-09-24T16:36:01.233" v="2632" actId="27614"/>
          <ac:picMkLst>
            <pc:docMk/>
            <pc:sldMk cId="2494310023" sldId="993"/>
            <ac:picMk id="8" creationId="{4FEB14AC-8853-4061-A084-640E308AEAA7}"/>
          </ac:picMkLst>
        </pc:picChg>
        <pc:picChg chg="add mod">
          <ac:chgData name="Satoru" userId="f5f1b623-9aa9-4923-b86d-8ceaae247420" providerId="ADAL" clId="{245EEDB3-FF26-42F5-B8F4-EFAE967B2531}" dt="2020-09-24T16:36:34.313" v="2636" actId="1076"/>
          <ac:picMkLst>
            <pc:docMk/>
            <pc:sldMk cId="2494310023" sldId="993"/>
            <ac:picMk id="10" creationId="{2FEE076F-319C-42C0-9679-BD7B311486B8}"/>
          </ac:picMkLst>
        </pc:picChg>
        <pc:picChg chg="add mod">
          <ac:chgData name="Satoru" userId="f5f1b623-9aa9-4923-b86d-8ceaae247420" providerId="ADAL" clId="{245EEDB3-FF26-42F5-B8F4-EFAE967B2531}" dt="2020-09-24T16:50:36.615" v="2832" actId="571"/>
          <ac:picMkLst>
            <pc:docMk/>
            <pc:sldMk cId="2494310023" sldId="993"/>
            <ac:picMk id="11" creationId="{FC4B1156-FEDC-49F1-A5D2-5417AD637958}"/>
          </ac:picMkLst>
        </pc:picChg>
      </pc:sldChg>
      <pc:sldChg chg="addSp delSp modSp new del mod ord modClrScheme chgLayout">
        <pc:chgData name="Satoru" userId="f5f1b623-9aa9-4923-b86d-8ceaae247420" providerId="ADAL" clId="{245EEDB3-FF26-42F5-B8F4-EFAE967B2531}" dt="2020-10-15T02:58:57.213" v="15122" actId="2696"/>
        <pc:sldMkLst>
          <pc:docMk/>
          <pc:sldMk cId="3974806310" sldId="994"/>
        </pc:sldMkLst>
        <pc:spChg chg="mod ord">
          <ac:chgData name="Satoru" userId="f5f1b623-9aa9-4923-b86d-8ceaae247420" providerId="ADAL" clId="{245EEDB3-FF26-42F5-B8F4-EFAE967B2531}" dt="2020-09-24T16:37:29.108" v="2638" actId="700"/>
          <ac:spMkLst>
            <pc:docMk/>
            <pc:sldMk cId="3974806310" sldId="994"/>
            <ac:spMk id="2" creationId="{119F1421-0AA3-4E1C-AF42-885ABA3BF0C4}"/>
          </ac:spMkLst>
        </pc:spChg>
        <pc:spChg chg="del mod ord">
          <ac:chgData name="Satoru" userId="f5f1b623-9aa9-4923-b86d-8ceaae247420" providerId="ADAL" clId="{245EEDB3-FF26-42F5-B8F4-EFAE967B2531}" dt="2020-09-24T16:37:29.108" v="2638" actId="700"/>
          <ac:spMkLst>
            <pc:docMk/>
            <pc:sldMk cId="3974806310" sldId="994"/>
            <ac:spMk id="3" creationId="{2139E431-7ABC-457B-95BF-B1CEF893CABD}"/>
          </ac:spMkLst>
        </pc:spChg>
        <pc:spChg chg="del mod ord">
          <ac:chgData name="Satoru" userId="f5f1b623-9aa9-4923-b86d-8ceaae247420" providerId="ADAL" clId="{245EEDB3-FF26-42F5-B8F4-EFAE967B2531}" dt="2020-09-24T16:37:29.108" v="2638" actId="700"/>
          <ac:spMkLst>
            <pc:docMk/>
            <pc:sldMk cId="3974806310" sldId="994"/>
            <ac:spMk id="4" creationId="{F369B89F-D6F8-42FD-B7B4-F33CECA87891}"/>
          </ac:spMkLst>
        </pc:spChg>
        <pc:spChg chg="del">
          <ac:chgData name="Satoru" userId="f5f1b623-9aa9-4923-b86d-8ceaae247420" providerId="ADAL" clId="{245EEDB3-FF26-42F5-B8F4-EFAE967B2531}" dt="2020-09-24T16:37:29.108" v="2638" actId="700"/>
          <ac:spMkLst>
            <pc:docMk/>
            <pc:sldMk cId="3974806310" sldId="994"/>
            <ac:spMk id="5" creationId="{E435F119-2725-4F2A-9DDF-F7508B5E4E99}"/>
          </ac:spMkLst>
        </pc:spChg>
        <pc:spChg chg="mod ord">
          <ac:chgData name="Satoru" userId="f5f1b623-9aa9-4923-b86d-8ceaae247420" providerId="ADAL" clId="{245EEDB3-FF26-42F5-B8F4-EFAE967B2531}" dt="2020-09-24T16:37:29.108" v="2638" actId="700"/>
          <ac:spMkLst>
            <pc:docMk/>
            <pc:sldMk cId="3974806310" sldId="994"/>
            <ac:spMk id="6" creationId="{2111B59B-3F7B-4C30-88F4-226F1BBCF9DE}"/>
          </ac:spMkLst>
        </pc:spChg>
        <pc:spChg chg="add mod ord">
          <ac:chgData name="Satoru" userId="f5f1b623-9aa9-4923-b86d-8ceaae247420" providerId="ADAL" clId="{245EEDB3-FF26-42F5-B8F4-EFAE967B2531}" dt="2020-09-24T16:37:34.512" v="2647" actId="20577"/>
          <ac:spMkLst>
            <pc:docMk/>
            <pc:sldMk cId="3974806310" sldId="994"/>
            <ac:spMk id="7" creationId="{5EC2D908-4C94-4500-9697-1C5E51FC2950}"/>
          </ac:spMkLst>
        </pc:spChg>
        <pc:spChg chg="add mod ord">
          <ac:chgData name="Satoru" userId="f5f1b623-9aa9-4923-b86d-8ceaae247420" providerId="ADAL" clId="{245EEDB3-FF26-42F5-B8F4-EFAE967B2531}" dt="2020-09-24T16:50:10.703" v="2830" actId="20577"/>
          <ac:spMkLst>
            <pc:docMk/>
            <pc:sldMk cId="3974806310" sldId="994"/>
            <ac:spMk id="8" creationId="{3D091A77-4D45-429D-9190-EDFDE384EA80}"/>
          </ac:spMkLst>
        </pc:spChg>
        <pc:spChg chg="add del mod">
          <ac:chgData name="Satoru" userId="f5f1b623-9aa9-4923-b86d-8ceaae247420" providerId="ADAL" clId="{245EEDB3-FF26-42F5-B8F4-EFAE967B2531}" dt="2020-09-24T16:45:08.500" v="2751" actId="478"/>
          <ac:spMkLst>
            <pc:docMk/>
            <pc:sldMk cId="3974806310" sldId="994"/>
            <ac:spMk id="13" creationId="{F055E3F3-3503-4A6D-B6B2-902251996112}"/>
          </ac:spMkLst>
        </pc:spChg>
        <pc:spChg chg="add del mod">
          <ac:chgData name="Satoru" userId="f5f1b623-9aa9-4923-b86d-8ceaae247420" providerId="ADAL" clId="{245EEDB3-FF26-42F5-B8F4-EFAE967B2531}" dt="2020-09-24T16:46:47.274" v="2771" actId="478"/>
          <ac:spMkLst>
            <pc:docMk/>
            <pc:sldMk cId="3974806310" sldId="994"/>
            <ac:spMk id="14" creationId="{DC0DAB5D-425D-4E4C-8ED6-835CAEBA21F9}"/>
          </ac:spMkLst>
        </pc:spChg>
        <pc:spChg chg="add mod">
          <ac:chgData name="Satoru" userId="f5f1b623-9aa9-4923-b86d-8ceaae247420" providerId="ADAL" clId="{245EEDB3-FF26-42F5-B8F4-EFAE967B2531}" dt="2020-09-24T16:46:39.505" v="2769" actId="164"/>
          <ac:spMkLst>
            <pc:docMk/>
            <pc:sldMk cId="3974806310" sldId="994"/>
            <ac:spMk id="15" creationId="{2248F4F4-54CC-49A4-925C-584F0F97A2AF}"/>
          </ac:spMkLst>
        </pc:spChg>
        <pc:grpChg chg="add mod">
          <ac:chgData name="Satoru" userId="f5f1b623-9aa9-4923-b86d-8ceaae247420" providerId="ADAL" clId="{245EEDB3-FF26-42F5-B8F4-EFAE967B2531}" dt="2020-09-24T16:50:53.647" v="2837" actId="1076"/>
          <ac:grpSpMkLst>
            <pc:docMk/>
            <pc:sldMk cId="3974806310" sldId="994"/>
            <ac:grpSpMk id="16" creationId="{F2199326-7365-4972-B155-7E45D7254755}"/>
          </ac:grpSpMkLst>
        </pc:grpChg>
        <pc:picChg chg="add mod">
          <ac:chgData name="Satoru" userId="f5f1b623-9aa9-4923-b86d-8ceaae247420" providerId="ADAL" clId="{245EEDB3-FF26-42F5-B8F4-EFAE967B2531}" dt="2020-09-24T16:48:46.802" v="2806" actId="1076"/>
          <ac:picMkLst>
            <pc:docMk/>
            <pc:sldMk cId="3974806310" sldId="994"/>
            <ac:picMk id="10" creationId="{7069AB9D-A614-4F4D-995E-D00CD1B48623}"/>
          </ac:picMkLst>
        </pc:picChg>
        <pc:picChg chg="add mod">
          <ac:chgData name="Satoru" userId="f5f1b623-9aa9-4923-b86d-8ceaae247420" providerId="ADAL" clId="{245EEDB3-FF26-42F5-B8F4-EFAE967B2531}" dt="2020-09-24T16:46:39.505" v="2769" actId="164"/>
          <ac:picMkLst>
            <pc:docMk/>
            <pc:sldMk cId="3974806310" sldId="994"/>
            <ac:picMk id="12" creationId="{AFAB46C6-99C7-43DA-B777-621025E823F3}"/>
          </ac:picMkLst>
        </pc:picChg>
        <pc:picChg chg="add mod">
          <ac:chgData name="Satoru" userId="f5f1b623-9aa9-4923-b86d-8ceaae247420" providerId="ADAL" clId="{245EEDB3-FF26-42F5-B8F4-EFAE967B2531}" dt="2020-09-24T16:50:51.298" v="2836" actId="1076"/>
          <ac:picMkLst>
            <pc:docMk/>
            <pc:sldMk cId="3974806310" sldId="994"/>
            <ac:picMk id="18" creationId="{9C266765-3B0F-42C6-A2C5-97B69EC265D2}"/>
          </ac:picMkLst>
        </pc:picChg>
      </pc:sldChg>
      <pc:sldChg chg="addSp delSp modSp new mod">
        <pc:chgData name="Satoru" userId="f5f1b623-9aa9-4923-b86d-8ceaae247420" providerId="ADAL" clId="{245EEDB3-FF26-42F5-B8F4-EFAE967B2531}" dt="2020-10-14T19:52:03.685" v="13139"/>
        <pc:sldMkLst>
          <pc:docMk/>
          <pc:sldMk cId="3854202" sldId="995"/>
        </pc:sldMkLst>
        <pc:spChg chg="mod">
          <ac:chgData name="Satoru" userId="f5f1b623-9aa9-4923-b86d-8ceaae247420" providerId="ADAL" clId="{245EEDB3-FF26-42F5-B8F4-EFAE967B2531}" dt="2020-09-24T16:53:49.320" v="2856" actId="20577"/>
          <ac:spMkLst>
            <pc:docMk/>
            <pc:sldMk cId="3854202" sldId="995"/>
            <ac:spMk id="2" creationId="{C011FF3D-31BF-4AED-AA23-3740385026E2}"/>
          </ac:spMkLst>
        </pc:spChg>
        <pc:spChg chg="mod">
          <ac:chgData name="Satoru" userId="f5f1b623-9aa9-4923-b86d-8ceaae247420" providerId="ADAL" clId="{245EEDB3-FF26-42F5-B8F4-EFAE967B2531}" dt="2020-10-14T19:52:03.685" v="13139"/>
          <ac:spMkLst>
            <pc:docMk/>
            <pc:sldMk cId="3854202" sldId="995"/>
            <ac:spMk id="4" creationId="{BDC76A67-DEAD-4EBF-8DE4-D206E597B64E}"/>
          </ac:spMkLst>
        </pc:spChg>
        <pc:picChg chg="add del mod modCrop">
          <ac:chgData name="Satoru" userId="f5f1b623-9aa9-4923-b86d-8ceaae247420" providerId="ADAL" clId="{245EEDB3-FF26-42F5-B8F4-EFAE967B2531}" dt="2020-10-14T19:40:23.216" v="12714" actId="478"/>
          <ac:picMkLst>
            <pc:docMk/>
            <pc:sldMk cId="3854202" sldId="995"/>
            <ac:picMk id="6" creationId="{334A73B3-46B6-4D5E-A15B-EE31C457FEE9}"/>
          </ac:picMkLst>
        </pc:picChg>
        <pc:picChg chg="add del mod">
          <ac:chgData name="Satoru" userId="f5f1b623-9aa9-4923-b86d-8ceaae247420" providerId="ADAL" clId="{245EEDB3-FF26-42F5-B8F4-EFAE967B2531}" dt="2020-10-14T19:40:37.772" v="12721" actId="478"/>
          <ac:picMkLst>
            <pc:docMk/>
            <pc:sldMk cId="3854202" sldId="995"/>
            <ac:picMk id="7" creationId="{8D4D2989-DDA8-4F7F-BBE5-BEC329B89288}"/>
          </ac:picMkLst>
        </pc:picChg>
        <pc:picChg chg="add del mod modCrop">
          <ac:chgData name="Satoru" userId="f5f1b623-9aa9-4923-b86d-8ceaae247420" providerId="ADAL" clId="{245EEDB3-FF26-42F5-B8F4-EFAE967B2531}" dt="2020-10-14T19:40:24.707" v="12715" actId="478"/>
          <ac:picMkLst>
            <pc:docMk/>
            <pc:sldMk cId="3854202" sldId="995"/>
            <ac:picMk id="8" creationId="{181AC1C5-E244-47CE-933E-9D9BAEB3B408}"/>
          </ac:picMkLst>
        </pc:picChg>
        <pc:picChg chg="add mod">
          <ac:chgData name="Satoru" userId="f5f1b623-9aa9-4923-b86d-8ceaae247420" providerId="ADAL" clId="{245EEDB3-FF26-42F5-B8F4-EFAE967B2531}" dt="2020-10-14T19:41:19.568" v="12728" actId="1076"/>
          <ac:picMkLst>
            <pc:docMk/>
            <pc:sldMk cId="3854202" sldId="995"/>
            <ac:picMk id="10" creationId="{3377035D-BBA3-4DC4-AA8B-0AF59FAF6614}"/>
          </ac:picMkLst>
        </pc:picChg>
        <pc:picChg chg="add del">
          <ac:chgData name="Satoru" userId="f5f1b623-9aa9-4923-b86d-8ceaae247420" providerId="ADAL" clId="{245EEDB3-FF26-42F5-B8F4-EFAE967B2531}" dt="2020-10-14T19:51:51.453" v="13136"/>
          <ac:picMkLst>
            <pc:docMk/>
            <pc:sldMk cId="3854202" sldId="995"/>
            <ac:picMk id="11" creationId="{1279D2C2-DEAD-4714-B02C-39D0A0865126}"/>
          </ac:picMkLst>
        </pc:picChg>
      </pc:sldChg>
      <pc:sldChg chg="addSp delSp modSp new mod">
        <pc:chgData name="Satoru" userId="f5f1b623-9aa9-4923-b86d-8ceaae247420" providerId="ADAL" clId="{245EEDB3-FF26-42F5-B8F4-EFAE967B2531}" dt="2020-10-15T02:25:57.726" v="13579" actId="478"/>
        <pc:sldMkLst>
          <pc:docMk/>
          <pc:sldMk cId="2356497973" sldId="996"/>
        </pc:sldMkLst>
        <pc:spChg chg="mod">
          <ac:chgData name="Satoru" userId="f5f1b623-9aa9-4923-b86d-8ceaae247420" providerId="ADAL" clId="{245EEDB3-FF26-42F5-B8F4-EFAE967B2531}" dt="2020-10-15T02:05:46.444" v="13153" actId="20577"/>
          <ac:spMkLst>
            <pc:docMk/>
            <pc:sldMk cId="2356497973" sldId="996"/>
            <ac:spMk id="2" creationId="{585F9A41-69F2-47BA-A5FA-442561781240}"/>
          </ac:spMkLst>
        </pc:spChg>
        <pc:spChg chg="mod">
          <ac:chgData name="Satoru" userId="f5f1b623-9aa9-4923-b86d-8ceaae247420" providerId="ADAL" clId="{245EEDB3-FF26-42F5-B8F4-EFAE967B2531}" dt="2020-10-15T02:25:52.805" v="13578"/>
          <ac:spMkLst>
            <pc:docMk/>
            <pc:sldMk cId="2356497973" sldId="996"/>
            <ac:spMk id="4" creationId="{2C2A35F8-7501-43DD-981E-EDCFF1D255E4}"/>
          </ac:spMkLst>
        </pc:spChg>
        <pc:spChg chg="add del mod">
          <ac:chgData name="Satoru" userId="f5f1b623-9aa9-4923-b86d-8ceaae247420" providerId="ADAL" clId="{245EEDB3-FF26-42F5-B8F4-EFAE967B2531}" dt="2020-10-15T02:25:57.726" v="13579" actId="478"/>
          <ac:spMkLst>
            <pc:docMk/>
            <pc:sldMk cId="2356497973" sldId="996"/>
            <ac:spMk id="6" creationId="{B7FD032A-0DC1-4C81-AF9F-4BEE188AA9BB}"/>
          </ac:spMkLst>
        </pc:spChg>
        <pc:spChg chg="add mod">
          <ac:chgData name="Satoru" userId="f5f1b623-9aa9-4923-b86d-8ceaae247420" providerId="ADAL" clId="{245EEDB3-FF26-42F5-B8F4-EFAE967B2531}" dt="2020-09-29T03:10:17.985" v="3871" actId="20578"/>
          <ac:spMkLst>
            <pc:docMk/>
            <pc:sldMk cId="2356497973" sldId="996"/>
            <ac:spMk id="7" creationId="{C95F9806-B414-4D11-99B9-30C5C61CC64B}"/>
          </ac:spMkLst>
        </pc:spChg>
        <pc:spChg chg="add del mod">
          <ac:chgData name="Satoru" userId="f5f1b623-9aa9-4923-b86d-8ceaae247420" providerId="ADAL" clId="{245EEDB3-FF26-42F5-B8F4-EFAE967B2531}" dt="2020-10-15T02:05:35.540" v="13141" actId="478"/>
          <ac:spMkLst>
            <pc:docMk/>
            <pc:sldMk cId="2356497973" sldId="996"/>
            <ac:spMk id="8" creationId="{AA53ADAA-504D-4115-A0C6-4AFE1102D649}"/>
          </ac:spMkLst>
        </pc:spChg>
        <pc:spChg chg="add mod">
          <ac:chgData name="Satoru" userId="f5f1b623-9aa9-4923-b86d-8ceaae247420" providerId="ADAL" clId="{245EEDB3-FF26-42F5-B8F4-EFAE967B2531}" dt="2020-10-15T02:08:01.564" v="13219" actId="1076"/>
          <ac:spMkLst>
            <pc:docMk/>
            <pc:sldMk cId="2356497973" sldId="996"/>
            <ac:spMk id="10" creationId="{9539F797-D1BB-4FC8-AFA3-2262EEDDB69F}"/>
          </ac:spMkLst>
        </pc:spChg>
        <pc:spChg chg="add mod">
          <ac:chgData name="Satoru" userId="f5f1b623-9aa9-4923-b86d-8ceaae247420" providerId="ADAL" clId="{245EEDB3-FF26-42F5-B8F4-EFAE967B2531}" dt="2020-10-15T02:24:48.965" v="13443"/>
          <ac:spMkLst>
            <pc:docMk/>
            <pc:sldMk cId="2356497973" sldId="996"/>
            <ac:spMk id="11" creationId="{E2EA23B5-E9EE-465D-9AED-AB71EEBEFC17}"/>
          </ac:spMkLst>
        </pc:spChg>
        <pc:spChg chg="add del mod">
          <ac:chgData name="Satoru" userId="f5f1b623-9aa9-4923-b86d-8ceaae247420" providerId="ADAL" clId="{245EEDB3-FF26-42F5-B8F4-EFAE967B2531}" dt="2020-10-15T02:20:05.242" v="13414" actId="478"/>
          <ac:spMkLst>
            <pc:docMk/>
            <pc:sldMk cId="2356497973" sldId="996"/>
            <ac:spMk id="12" creationId="{5DA85E25-E785-489D-9276-1D4F606B0471}"/>
          </ac:spMkLst>
        </pc:spChg>
        <pc:spChg chg="add mod">
          <ac:chgData name="Satoru" userId="f5f1b623-9aa9-4923-b86d-8ceaae247420" providerId="ADAL" clId="{245EEDB3-FF26-42F5-B8F4-EFAE967B2531}" dt="2020-10-15T02:24:39.898" v="13442" actId="1076"/>
          <ac:spMkLst>
            <pc:docMk/>
            <pc:sldMk cId="2356497973" sldId="996"/>
            <ac:spMk id="13" creationId="{71992BE3-CB8E-46DC-B371-DBA9AC4234D0}"/>
          </ac:spMkLst>
        </pc:spChg>
      </pc:sldChg>
      <pc:sldChg chg="addSp delSp modSp new del mod">
        <pc:chgData name="Satoru" userId="f5f1b623-9aa9-4923-b86d-8ceaae247420" providerId="ADAL" clId="{245EEDB3-FF26-42F5-B8F4-EFAE967B2531}" dt="2020-10-15T02:58:57.213" v="15122" actId="2696"/>
        <pc:sldMkLst>
          <pc:docMk/>
          <pc:sldMk cId="1181462089" sldId="997"/>
        </pc:sldMkLst>
        <pc:spChg chg="mod">
          <ac:chgData name="Satoru" userId="f5f1b623-9aa9-4923-b86d-8ceaae247420" providerId="ADAL" clId="{245EEDB3-FF26-42F5-B8F4-EFAE967B2531}" dt="2020-09-29T03:16:18.895" v="4048" actId="20577"/>
          <ac:spMkLst>
            <pc:docMk/>
            <pc:sldMk cId="1181462089" sldId="997"/>
            <ac:spMk id="2" creationId="{F0E7DAFB-8EEF-4AD2-B943-F8DE78B32431}"/>
          </ac:spMkLst>
        </pc:spChg>
        <pc:spChg chg="mod ord">
          <ac:chgData name="Satoru" userId="f5f1b623-9aa9-4923-b86d-8ceaae247420" providerId="ADAL" clId="{245EEDB3-FF26-42F5-B8F4-EFAE967B2531}" dt="2020-09-29T03:24:58.640" v="4502" actId="20577"/>
          <ac:spMkLst>
            <pc:docMk/>
            <pc:sldMk cId="1181462089" sldId="997"/>
            <ac:spMk id="4" creationId="{2E526F0E-DB51-478F-8258-46756FBAB605}"/>
          </ac:spMkLst>
        </pc:spChg>
        <pc:picChg chg="add mod">
          <ac:chgData name="Satoru" userId="f5f1b623-9aa9-4923-b86d-8ceaae247420" providerId="ADAL" clId="{245EEDB3-FF26-42F5-B8F4-EFAE967B2531}" dt="2020-09-29T03:23:05.659" v="4291" actId="1076"/>
          <ac:picMkLst>
            <pc:docMk/>
            <pc:sldMk cId="1181462089" sldId="997"/>
            <ac:picMk id="7" creationId="{3BBE0A50-0972-42A3-8381-6EF6B4C30A8E}"/>
          </ac:picMkLst>
        </pc:picChg>
        <pc:picChg chg="add del mod ord">
          <ac:chgData name="Satoru" userId="f5f1b623-9aa9-4923-b86d-8ceaae247420" providerId="ADAL" clId="{245EEDB3-FF26-42F5-B8F4-EFAE967B2531}" dt="2020-09-29T03:22:52.679" v="4286" actId="478"/>
          <ac:picMkLst>
            <pc:docMk/>
            <pc:sldMk cId="1181462089" sldId="997"/>
            <ac:picMk id="9" creationId="{E725486B-3E1A-4B7B-9EBD-6AE369909B03}"/>
          </ac:picMkLst>
        </pc:picChg>
      </pc:sldChg>
      <pc:sldChg chg="addSp delSp modSp add del mod">
        <pc:chgData name="Satoru" userId="f5f1b623-9aa9-4923-b86d-8ceaae247420" providerId="ADAL" clId="{245EEDB3-FF26-42F5-B8F4-EFAE967B2531}" dt="2020-10-15T02:58:57.213" v="15122" actId="2696"/>
        <pc:sldMkLst>
          <pc:docMk/>
          <pc:sldMk cId="4082859261" sldId="998"/>
        </pc:sldMkLst>
        <pc:spChg chg="mod">
          <ac:chgData name="Satoru" userId="f5f1b623-9aa9-4923-b86d-8ceaae247420" providerId="ADAL" clId="{245EEDB3-FF26-42F5-B8F4-EFAE967B2531}" dt="2020-09-29T03:27:52.463" v="4566" actId="20577"/>
          <ac:spMkLst>
            <pc:docMk/>
            <pc:sldMk cId="4082859261" sldId="998"/>
            <ac:spMk id="4" creationId="{2E526F0E-DB51-478F-8258-46756FBAB605}"/>
          </ac:spMkLst>
        </pc:spChg>
        <pc:picChg chg="del">
          <ac:chgData name="Satoru" userId="f5f1b623-9aa9-4923-b86d-8ceaae247420" providerId="ADAL" clId="{245EEDB3-FF26-42F5-B8F4-EFAE967B2531}" dt="2020-09-29T03:25:05.645" v="4503" actId="478"/>
          <ac:picMkLst>
            <pc:docMk/>
            <pc:sldMk cId="4082859261" sldId="998"/>
            <ac:picMk id="7" creationId="{3BBE0A50-0972-42A3-8381-6EF6B4C30A8E}"/>
          </ac:picMkLst>
        </pc:picChg>
        <pc:picChg chg="add mod">
          <ac:chgData name="Satoru" userId="f5f1b623-9aa9-4923-b86d-8ceaae247420" providerId="ADAL" clId="{245EEDB3-FF26-42F5-B8F4-EFAE967B2531}" dt="2020-09-29T03:26:44.745" v="4556" actId="1076"/>
          <ac:picMkLst>
            <pc:docMk/>
            <pc:sldMk cId="4082859261" sldId="998"/>
            <ac:picMk id="8" creationId="{A076C40E-4CE1-4323-9D95-432029D93DF1}"/>
          </ac:picMkLst>
        </pc:picChg>
        <pc:picChg chg="mod">
          <ac:chgData name="Satoru" userId="f5f1b623-9aa9-4923-b86d-8ceaae247420" providerId="ADAL" clId="{245EEDB3-FF26-42F5-B8F4-EFAE967B2531}" dt="2020-09-29T03:26:42.588" v="4555" actId="1076"/>
          <ac:picMkLst>
            <pc:docMk/>
            <pc:sldMk cId="4082859261" sldId="998"/>
            <ac:picMk id="9" creationId="{E725486B-3E1A-4B7B-9EBD-6AE369909B03}"/>
          </ac:picMkLst>
        </pc:picChg>
        <pc:picChg chg="add mod">
          <ac:chgData name="Satoru" userId="f5f1b623-9aa9-4923-b86d-8ceaae247420" providerId="ADAL" clId="{245EEDB3-FF26-42F5-B8F4-EFAE967B2531}" dt="2020-09-29T03:27:56.039" v="4567" actId="1076"/>
          <ac:picMkLst>
            <pc:docMk/>
            <pc:sldMk cId="4082859261" sldId="998"/>
            <ac:picMk id="11" creationId="{EEE4EE2E-E0C1-450B-AD42-7FB07B851F71}"/>
          </ac:picMkLst>
        </pc:picChg>
      </pc:sldChg>
      <pc:sldChg chg="addSp modSp new del mod">
        <pc:chgData name="Satoru" userId="f5f1b623-9aa9-4923-b86d-8ceaae247420" providerId="ADAL" clId="{245EEDB3-FF26-42F5-B8F4-EFAE967B2531}" dt="2020-10-15T02:58:57.213" v="15122" actId="2696"/>
        <pc:sldMkLst>
          <pc:docMk/>
          <pc:sldMk cId="3424058376" sldId="999"/>
        </pc:sldMkLst>
        <pc:spChg chg="mod">
          <ac:chgData name="Satoru" userId="f5f1b623-9aa9-4923-b86d-8ceaae247420" providerId="ADAL" clId="{245EEDB3-FF26-42F5-B8F4-EFAE967B2531}" dt="2020-09-29T03:29:01.516" v="4593" actId="20577"/>
          <ac:spMkLst>
            <pc:docMk/>
            <pc:sldMk cId="3424058376" sldId="999"/>
            <ac:spMk id="2" creationId="{9AE4FD18-2403-4882-A6F7-15AA186888B0}"/>
          </ac:spMkLst>
        </pc:spChg>
        <pc:spChg chg="mod">
          <ac:chgData name="Satoru" userId="f5f1b623-9aa9-4923-b86d-8ceaae247420" providerId="ADAL" clId="{245EEDB3-FF26-42F5-B8F4-EFAE967B2531}" dt="2020-09-29T03:31:53.090" v="4866" actId="20577"/>
          <ac:spMkLst>
            <pc:docMk/>
            <pc:sldMk cId="3424058376" sldId="999"/>
            <ac:spMk id="4" creationId="{5C45358B-11F5-4BEB-A025-A25D0851540D}"/>
          </ac:spMkLst>
        </pc:spChg>
        <pc:picChg chg="add mod">
          <ac:chgData name="Satoru" userId="f5f1b623-9aa9-4923-b86d-8ceaae247420" providerId="ADAL" clId="{245EEDB3-FF26-42F5-B8F4-EFAE967B2531}" dt="2020-09-29T03:31:59.096" v="4867" actId="14100"/>
          <ac:picMkLst>
            <pc:docMk/>
            <pc:sldMk cId="3424058376" sldId="999"/>
            <ac:picMk id="7" creationId="{24ABE399-6A41-41B3-A799-AB80436C2C59}"/>
          </ac:picMkLst>
        </pc:picChg>
        <pc:picChg chg="add mod">
          <ac:chgData name="Satoru" userId="f5f1b623-9aa9-4923-b86d-8ceaae247420" providerId="ADAL" clId="{245EEDB3-FF26-42F5-B8F4-EFAE967B2531}" dt="2020-09-29T03:32:33.364" v="4873" actId="14100"/>
          <ac:picMkLst>
            <pc:docMk/>
            <pc:sldMk cId="3424058376" sldId="999"/>
            <ac:picMk id="9" creationId="{F17BA8E4-A85C-4C96-83FA-5487FFEB8A33}"/>
          </ac:picMkLst>
        </pc:picChg>
      </pc:sldChg>
      <pc:sldChg chg="addSp modSp new mod">
        <pc:chgData name="Satoru" userId="f5f1b623-9aa9-4923-b86d-8ceaae247420" providerId="ADAL" clId="{245EEDB3-FF26-42F5-B8F4-EFAE967B2531}" dt="2020-10-15T16:34:25.735" v="15968" actId="1076"/>
        <pc:sldMkLst>
          <pc:docMk/>
          <pc:sldMk cId="2033242005" sldId="1000"/>
        </pc:sldMkLst>
        <pc:spChg chg="mod">
          <ac:chgData name="Satoru" userId="f5f1b623-9aa9-4923-b86d-8ceaae247420" providerId="ADAL" clId="{245EEDB3-FF26-42F5-B8F4-EFAE967B2531}" dt="2020-09-29T17:37:59.022" v="4914" actId="20577"/>
          <ac:spMkLst>
            <pc:docMk/>
            <pc:sldMk cId="2033242005" sldId="1000"/>
            <ac:spMk id="2" creationId="{9AFB1DFC-2434-4922-BB26-4D0D4E078680}"/>
          </ac:spMkLst>
        </pc:spChg>
        <pc:spChg chg="mod">
          <ac:chgData name="Satoru" userId="f5f1b623-9aa9-4923-b86d-8ceaae247420" providerId="ADAL" clId="{245EEDB3-FF26-42F5-B8F4-EFAE967B2531}" dt="2020-10-15T16:29:37.336" v="15966" actId="20577"/>
          <ac:spMkLst>
            <pc:docMk/>
            <pc:sldMk cId="2033242005" sldId="1000"/>
            <ac:spMk id="4" creationId="{B89D91F6-9B52-4DFD-9C20-CAB18C4C2670}"/>
          </ac:spMkLst>
        </pc:spChg>
        <pc:spChg chg="add mod">
          <ac:chgData name="Satoru" userId="f5f1b623-9aa9-4923-b86d-8ceaae247420" providerId="ADAL" clId="{245EEDB3-FF26-42F5-B8F4-EFAE967B2531}" dt="2020-10-15T16:26:20.329" v="15830" actId="1076"/>
          <ac:spMkLst>
            <pc:docMk/>
            <pc:sldMk cId="2033242005" sldId="1000"/>
            <ac:spMk id="6" creationId="{D2B9F468-3057-4668-B301-A95377A975FE}"/>
          </ac:spMkLst>
        </pc:spChg>
        <pc:spChg chg="add mod">
          <ac:chgData name="Satoru" userId="f5f1b623-9aa9-4923-b86d-8ceaae247420" providerId="ADAL" clId="{245EEDB3-FF26-42F5-B8F4-EFAE967B2531}" dt="2020-10-15T16:26:20.329" v="15830" actId="1076"/>
          <ac:spMkLst>
            <pc:docMk/>
            <pc:sldMk cId="2033242005" sldId="1000"/>
            <ac:spMk id="7" creationId="{6B3E5AFB-7E67-4F96-B545-383CA859E354}"/>
          </ac:spMkLst>
        </pc:spChg>
        <pc:spChg chg="add mod">
          <ac:chgData name="Satoru" userId="f5f1b623-9aa9-4923-b86d-8ceaae247420" providerId="ADAL" clId="{245EEDB3-FF26-42F5-B8F4-EFAE967B2531}" dt="2020-10-15T16:34:25.735" v="15968" actId="1076"/>
          <ac:spMkLst>
            <pc:docMk/>
            <pc:sldMk cId="2033242005" sldId="1000"/>
            <ac:spMk id="8" creationId="{E613FFBD-4A67-4C87-A59B-EC6D3B4F3B5C}"/>
          </ac:spMkLst>
        </pc:spChg>
        <pc:spChg chg="add mod">
          <ac:chgData name="Satoru" userId="f5f1b623-9aa9-4923-b86d-8ceaae247420" providerId="ADAL" clId="{245EEDB3-FF26-42F5-B8F4-EFAE967B2531}" dt="2020-10-15T16:29:43.351" v="15967" actId="1076"/>
          <ac:spMkLst>
            <pc:docMk/>
            <pc:sldMk cId="2033242005" sldId="1000"/>
            <ac:spMk id="9" creationId="{A234FDF9-935C-4E8B-B1F4-704087BDD6C2}"/>
          </ac:spMkLst>
        </pc:spChg>
      </pc:sldChg>
      <pc:sldChg chg="addSp modSp new del mod">
        <pc:chgData name="Satoru" userId="f5f1b623-9aa9-4923-b86d-8ceaae247420" providerId="ADAL" clId="{245EEDB3-FF26-42F5-B8F4-EFAE967B2531}" dt="2020-10-15T17:25:04.319" v="17280" actId="2696"/>
        <pc:sldMkLst>
          <pc:docMk/>
          <pc:sldMk cId="1720117840" sldId="1001"/>
        </pc:sldMkLst>
        <pc:spChg chg="mod">
          <ac:chgData name="Satoru" userId="f5f1b623-9aa9-4923-b86d-8ceaae247420" providerId="ADAL" clId="{245EEDB3-FF26-42F5-B8F4-EFAE967B2531}" dt="2020-09-29T18:00:36.834" v="5374" actId="313"/>
          <ac:spMkLst>
            <pc:docMk/>
            <pc:sldMk cId="1720117840" sldId="1001"/>
            <ac:spMk id="2" creationId="{88100FC1-B8CE-4C9E-968C-2D65289380EA}"/>
          </ac:spMkLst>
        </pc:spChg>
        <pc:spChg chg="mod">
          <ac:chgData name="Satoru" userId="f5f1b623-9aa9-4923-b86d-8ceaae247420" providerId="ADAL" clId="{245EEDB3-FF26-42F5-B8F4-EFAE967B2531}" dt="2020-09-29T18:11:06.188" v="5463" actId="20577"/>
          <ac:spMkLst>
            <pc:docMk/>
            <pc:sldMk cId="1720117840" sldId="1001"/>
            <ac:spMk id="4" creationId="{AA1A3F7E-C81B-48A6-9E9B-11558EC4D810}"/>
          </ac:spMkLst>
        </pc:spChg>
        <pc:picChg chg="add mod">
          <ac:chgData name="Satoru" userId="f5f1b623-9aa9-4923-b86d-8ceaae247420" providerId="ADAL" clId="{245EEDB3-FF26-42F5-B8F4-EFAE967B2531}" dt="2020-09-29T18:02:15.365" v="5379" actId="1076"/>
          <ac:picMkLst>
            <pc:docMk/>
            <pc:sldMk cId="1720117840" sldId="1001"/>
            <ac:picMk id="7" creationId="{C6A977E0-75D8-425F-BF97-6CC2E18994DB}"/>
          </ac:picMkLst>
        </pc:picChg>
        <pc:picChg chg="add mod">
          <ac:chgData name="Satoru" userId="f5f1b623-9aa9-4923-b86d-8ceaae247420" providerId="ADAL" clId="{245EEDB3-FF26-42F5-B8F4-EFAE967B2531}" dt="2020-09-29T18:11:08.650" v="5464" actId="1076"/>
          <ac:picMkLst>
            <pc:docMk/>
            <pc:sldMk cId="1720117840" sldId="1001"/>
            <ac:picMk id="9" creationId="{29EFEE27-3FA3-400D-B9D6-70312F0AD886}"/>
          </ac:picMkLst>
        </pc:picChg>
        <pc:picChg chg="add mod">
          <ac:chgData name="Satoru" userId="f5f1b623-9aa9-4923-b86d-8ceaae247420" providerId="ADAL" clId="{245EEDB3-FF26-42F5-B8F4-EFAE967B2531}" dt="2020-09-29T18:11:33.564" v="5468" actId="1076"/>
          <ac:picMkLst>
            <pc:docMk/>
            <pc:sldMk cId="1720117840" sldId="1001"/>
            <ac:picMk id="11" creationId="{01F337FB-8B6D-4DED-9591-E5DF2F873A87}"/>
          </ac:picMkLst>
        </pc:picChg>
        <pc:picChg chg="add mod">
          <ac:chgData name="Satoru" userId="f5f1b623-9aa9-4923-b86d-8ceaae247420" providerId="ADAL" clId="{245EEDB3-FF26-42F5-B8F4-EFAE967B2531}" dt="2020-09-29T18:11:54.669" v="5472" actId="962"/>
          <ac:picMkLst>
            <pc:docMk/>
            <pc:sldMk cId="1720117840" sldId="1001"/>
            <ac:picMk id="13" creationId="{58DEA18E-D2B9-44D3-80F4-A1B37B4B8C4B}"/>
          </ac:picMkLst>
        </pc:picChg>
      </pc:sldChg>
      <pc:sldChg chg="addSp delSp modSp new mod">
        <pc:chgData name="Satoru" userId="f5f1b623-9aa9-4923-b86d-8ceaae247420" providerId="ADAL" clId="{245EEDB3-FF26-42F5-B8F4-EFAE967B2531}" dt="2020-10-15T17:53:22.134" v="17933" actId="1076"/>
        <pc:sldMkLst>
          <pc:docMk/>
          <pc:sldMk cId="3900405107" sldId="1002"/>
        </pc:sldMkLst>
        <pc:spChg chg="mod">
          <ac:chgData name="Satoru" userId="f5f1b623-9aa9-4923-b86d-8ceaae247420" providerId="ADAL" clId="{245EEDB3-FF26-42F5-B8F4-EFAE967B2531}" dt="2020-09-29T18:32:36.315" v="5510" actId="20577"/>
          <ac:spMkLst>
            <pc:docMk/>
            <pc:sldMk cId="3900405107" sldId="1002"/>
            <ac:spMk id="2" creationId="{286A0DFD-C926-42A7-A49C-D7FB593E5C59}"/>
          </ac:spMkLst>
        </pc:spChg>
        <pc:spChg chg="mod">
          <ac:chgData name="Satoru" userId="f5f1b623-9aa9-4923-b86d-8ceaae247420" providerId="ADAL" clId="{245EEDB3-FF26-42F5-B8F4-EFAE967B2531}" dt="2020-10-15T17:53:17.888" v="17932" actId="20577"/>
          <ac:spMkLst>
            <pc:docMk/>
            <pc:sldMk cId="3900405107" sldId="1002"/>
            <ac:spMk id="4" creationId="{80E95AD9-3A9F-4705-A04F-965583590755}"/>
          </ac:spMkLst>
        </pc:spChg>
        <pc:picChg chg="add del mod">
          <ac:chgData name="Satoru" userId="f5f1b623-9aa9-4923-b86d-8ceaae247420" providerId="ADAL" clId="{245EEDB3-FF26-42F5-B8F4-EFAE967B2531}" dt="2020-10-15T17:38:16.191" v="17547" actId="478"/>
          <ac:picMkLst>
            <pc:docMk/>
            <pc:sldMk cId="3900405107" sldId="1002"/>
            <ac:picMk id="7" creationId="{CE020F36-2CFD-456F-B623-4CFBC2182E69}"/>
          </ac:picMkLst>
        </pc:picChg>
        <pc:picChg chg="add mod">
          <ac:chgData name="Satoru" userId="f5f1b623-9aa9-4923-b86d-8ceaae247420" providerId="ADAL" clId="{245EEDB3-FF26-42F5-B8F4-EFAE967B2531}" dt="2020-10-15T17:53:22.134" v="17933" actId="1076"/>
          <ac:picMkLst>
            <pc:docMk/>
            <pc:sldMk cId="3900405107" sldId="1002"/>
            <ac:picMk id="8" creationId="{B928C559-DC35-49E5-B189-0815DEF6443E}"/>
          </ac:picMkLst>
        </pc:picChg>
      </pc:sldChg>
      <pc:sldChg chg="addSp delSp modSp new mod">
        <pc:chgData name="Satoru" userId="f5f1b623-9aa9-4923-b86d-8ceaae247420" providerId="ADAL" clId="{245EEDB3-FF26-42F5-B8F4-EFAE967B2531}" dt="2020-10-15T17:42:21.855" v="17758" actId="1076"/>
        <pc:sldMkLst>
          <pc:docMk/>
          <pc:sldMk cId="1636025386" sldId="1003"/>
        </pc:sldMkLst>
        <pc:spChg chg="mod">
          <ac:chgData name="Satoru" userId="f5f1b623-9aa9-4923-b86d-8ceaae247420" providerId="ADAL" clId="{245EEDB3-FF26-42F5-B8F4-EFAE967B2531}" dt="2020-09-29T18:41:38.918" v="5955" actId="20577"/>
          <ac:spMkLst>
            <pc:docMk/>
            <pc:sldMk cId="1636025386" sldId="1003"/>
            <ac:spMk id="2" creationId="{334D2679-60EF-4552-963E-63DFD7601561}"/>
          </ac:spMkLst>
        </pc:spChg>
        <pc:spChg chg="mod">
          <ac:chgData name="Satoru" userId="f5f1b623-9aa9-4923-b86d-8ceaae247420" providerId="ADAL" clId="{245EEDB3-FF26-42F5-B8F4-EFAE967B2531}" dt="2020-10-15T17:37:10.467" v="17543" actId="20577"/>
          <ac:spMkLst>
            <pc:docMk/>
            <pc:sldMk cId="1636025386" sldId="1003"/>
            <ac:spMk id="4" creationId="{0A72079D-E97E-45D1-A34F-1B43784F1FFA}"/>
          </ac:spMkLst>
        </pc:spChg>
        <pc:picChg chg="add del mod">
          <ac:chgData name="Satoru" userId="f5f1b623-9aa9-4923-b86d-8ceaae247420" providerId="ADAL" clId="{245EEDB3-FF26-42F5-B8F4-EFAE967B2531}" dt="2020-10-15T17:42:17.608" v="17757" actId="478"/>
          <ac:picMkLst>
            <pc:docMk/>
            <pc:sldMk cId="1636025386" sldId="1003"/>
            <ac:picMk id="7" creationId="{98F7DA98-A5D2-4A83-AA3C-C7536BA7E461}"/>
          </ac:picMkLst>
        </pc:picChg>
        <pc:picChg chg="add mod">
          <ac:chgData name="Satoru" userId="f5f1b623-9aa9-4923-b86d-8ceaae247420" providerId="ADAL" clId="{245EEDB3-FF26-42F5-B8F4-EFAE967B2531}" dt="2020-10-15T17:42:21.855" v="17758" actId="1076"/>
          <ac:picMkLst>
            <pc:docMk/>
            <pc:sldMk cId="1636025386" sldId="1003"/>
            <ac:picMk id="8" creationId="{CA21A540-F09A-40FE-B42D-FD84059340A1}"/>
          </ac:picMkLst>
        </pc:picChg>
      </pc:sldChg>
      <pc:sldChg chg="addSp delSp modSp new mod">
        <pc:chgData name="Satoru" userId="f5f1b623-9aa9-4923-b86d-8ceaae247420" providerId="ADAL" clId="{245EEDB3-FF26-42F5-B8F4-EFAE967B2531}" dt="2020-10-15T17:44:01.145" v="17765" actId="1076"/>
        <pc:sldMkLst>
          <pc:docMk/>
          <pc:sldMk cId="2982570298" sldId="1004"/>
        </pc:sldMkLst>
        <pc:spChg chg="mod">
          <ac:chgData name="Satoru" userId="f5f1b623-9aa9-4923-b86d-8ceaae247420" providerId="ADAL" clId="{245EEDB3-FF26-42F5-B8F4-EFAE967B2531}" dt="2020-09-29T18:46:05.220" v="6243"/>
          <ac:spMkLst>
            <pc:docMk/>
            <pc:sldMk cId="2982570298" sldId="1004"/>
            <ac:spMk id="2" creationId="{1870EBF8-E645-418C-84E9-5F6F60D5054D}"/>
          </ac:spMkLst>
        </pc:spChg>
        <pc:spChg chg="mod">
          <ac:chgData name="Satoru" userId="f5f1b623-9aa9-4923-b86d-8ceaae247420" providerId="ADAL" clId="{245EEDB3-FF26-42F5-B8F4-EFAE967B2531}" dt="2020-09-29T19:47:27.134" v="6383" actId="20577"/>
          <ac:spMkLst>
            <pc:docMk/>
            <pc:sldMk cId="2982570298" sldId="1004"/>
            <ac:spMk id="4" creationId="{E1ECA73E-BF23-4B59-A357-D43CD36DFF23}"/>
          </ac:spMkLst>
        </pc:spChg>
        <pc:picChg chg="add del mod">
          <ac:chgData name="Satoru" userId="f5f1b623-9aa9-4923-b86d-8ceaae247420" providerId="ADAL" clId="{245EEDB3-FF26-42F5-B8F4-EFAE967B2531}" dt="2020-10-15T17:43:57.554" v="17764" actId="478"/>
          <ac:picMkLst>
            <pc:docMk/>
            <pc:sldMk cId="2982570298" sldId="1004"/>
            <ac:picMk id="7" creationId="{3F8F4BF0-38F0-4481-8F77-51647BEAAF9B}"/>
          </ac:picMkLst>
        </pc:picChg>
        <pc:picChg chg="add mod">
          <ac:chgData name="Satoru" userId="f5f1b623-9aa9-4923-b86d-8ceaae247420" providerId="ADAL" clId="{245EEDB3-FF26-42F5-B8F4-EFAE967B2531}" dt="2020-10-15T17:44:01.145" v="17765" actId="1076"/>
          <ac:picMkLst>
            <pc:docMk/>
            <pc:sldMk cId="2982570298" sldId="1004"/>
            <ac:picMk id="8" creationId="{19E15ABB-FC86-44E6-9431-BB6AA898C33D}"/>
          </ac:picMkLst>
        </pc:picChg>
      </pc:sldChg>
      <pc:sldChg chg="modSp add mod">
        <pc:chgData name="Satoru" userId="f5f1b623-9aa9-4923-b86d-8ceaae247420" providerId="ADAL" clId="{245EEDB3-FF26-42F5-B8F4-EFAE967B2531}" dt="2020-10-01T18:51:20.199" v="6397" actId="20577"/>
        <pc:sldMkLst>
          <pc:docMk/>
          <pc:sldMk cId="1211154317" sldId="1005"/>
        </pc:sldMkLst>
        <pc:spChg chg="mod">
          <ac:chgData name="Satoru" userId="f5f1b623-9aa9-4923-b86d-8ceaae247420" providerId="ADAL" clId="{245EEDB3-FF26-42F5-B8F4-EFAE967B2531}" dt="2020-10-01T18:51:20.199" v="6397" actId="20577"/>
          <ac:spMkLst>
            <pc:docMk/>
            <pc:sldMk cId="1211154317" sldId="1005"/>
            <ac:spMk id="2" creationId="{08235C44-B014-2D41-BB71-B739784ED08C}"/>
          </ac:spMkLst>
        </pc:spChg>
      </pc:sldChg>
      <pc:sldChg chg="addSp modSp new mod">
        <pc:chgData name="Satoru" userId="f5f1b623-9aa9-4923-b86d-8ceaae247420" providerId="ADAL" clId="{245EEDB3-FF26-42F5-B8F4-EFAE967B2531}" dt="2020-10-16T14:48:03.437" v="18100" actId="20577"/>
        <pc:sldMkLst>
          <pc:docMk/>
          <pc:sldMk cId="3857527645" sldId="1006"/>
        </pc:sldMkLst>
        <pc:spChg chg="mod">
          <ac:chgData name="Satoru" userId="f5f1b623-9aa9-4923-b86d-8ceaae247420" providerId="ADAL" clId="{245EEDB3-FF26-42F5-B8F4-EFAE967B2531}" dt="2020-10-01T18:51:46.317" v="6417" actId="20577"/>
          <ac:spMkLst>
            <pc:docMk/>
            <pc:sldMk cId="3857527645" sldId="1006"/>
            <ac:spMk id="2" creationId="{A6DF6E06-C619-4F63-BE91-BBA458998E13}"/>
          </ac:spMkLst>
        </pc:spChg>
        <pc:spChg chg="mod">
          <ac:chgData name="Satoru" userId="f5f1b623-9aa9-4923-b86d-8ceaae247420" providerId="ADAL" clId="{245EEDB3-FF26-42F5-B8F4-EFAE967B2531}" dt="2020-10-16T14:48:03.437" v="18100" actId="20577"/>
          <ac:spMkLst>
            <pc:docMk/>
            <pc:sldMk cId="3857527645" sldId="1006"/>
            <ac:spMk id="4" creationId="{61365EC0-AD61-44B5-8BE9-5E40E6F5A9C8}"/>
          </ac:spMkLst>
        </pc:spChg>
        <pc:spChg chg="add mod">
          <ac:chgData name="Satoru" userId="f5f1b623-9aa9-4923-b86d-8ceaae247420" providerId="ADAL" clId="{245EEDB3-FF26-42F5-B8F4-EFAE967B2531}" dt="2020-10-01T19:10:25.661" v="7371" actId="1076"/>
          <ac:spMkLst>
            <pc:docMk/>
            <pc:sldMk cId="3857527645" sldId="1006"/>
            <ac:spMk id="6" creationId="{9C0894E8-DB5A-4E86-8267-E51BCBEEA567}"/>
          </ac:spMkLst>
        </pc:spChg>
        <pc:spChg chg="add mod">
          <ac:chgData name="Satoru" userId="f5f1b623-9aa9-4923-b86d-8ceaae247420" providerId="ADAL" clId="{245EEDB3-FF26-42F5-B8F4-EFAE967B2531}" dt="2020-10-01T19:15:57.123" v="7449" actId="1076"/>
          <ac:spMkLst>
            <pc:docMk/>
            <pc:sldMk cId="3857527645" sldId="1006"/>
            <ac:spMk id="12" creationId="{0E8073DE-AB4B-46C0-8F85-03F6F3F6CAB9}"/>
          </ac:spMkLst>
        </pc:spChg>
        <pc:spChg chg="add mod">
          <ac:chgData name="Satoru" userId="f5f1b623-9aa9-4923-b86d-8ceaae247420" providerId="ADAL" clId="{245EEDB3-FF26-42F5-B8F4-EFAE967B2531}" dt="2020-10-01T19:18:25.004" v="7505" actId="1076"/>
          <ac:spMkLst>
            <pc:docMk/>
            <pc:sldMk cId="3857527645" sldId="1006"/>
            <ac:spMk id="18" creationId="{ADC455AE-A140-486B-B97D-A3EEBD7B6115}"/>
          </ac:spMkLst>
        </pc:spChg>
        <pc:cxnChg chg="add mod">
          <ac:chgData name="Satoru" userId="f5f1b623-9aa9-4923-b86d-8ceaae247420" providerId="ADAL" clId="{245EEDB3-FF26-42F5-B8F4-EFAE967B2531}" dt="2020-10-01T19:13:45.141" v="7377" actId="1582"/>
          <ac:cxnSpMkLst>
            <pc:docMk/>
            <pc:sldMk cId="3857527645" sldId="1006"/>
            <ac:cxnSpMk id="8" creationId="{C6ECABC5-37C4-4121-A3B1-B6800CE19337}"/>
          </ac:cxnSpMkLst>
        </pc:cxnChg>
        <pc:cxnChg chg="add mod">
          <ac:chgData name="Satoru" userId="f5f1b623-9aa9-4923-b86d-8ceaae247420" providerId="ADAL" clId="{245EEDB3-FF26-42F5-B8F4-EFAE967B2531}" dt="2020-10-01T19:15:37.773" v="7447" actId="14100"/>
          <ac:cxnSpMkLst>
            <pc:docMk/>
            <pc:sldMk cId="3857527645" sldId="1006"/>
            <ac:cxnSpMk id="11" creationId="{D21BAE5F-B801-44FF-9032-62B734395240}"/>
          </ac:cxnSpMkLst>
        </pc:cxnChg>
        <pc:cxnChg chg="add mod">
          <ac:chgData name="Satoru" userId="f5f1b623-9aa9-4923-b86d-8ceaae247420" providerId="ADAL" clId="{245EEDB3-FF26-42F5-B8F4-EFAE967B2531}" dt="2020-10-01T19:16:43.385" v="7452" actId="208"/>
          <ac:cxnSpMkLst>
            <pc:docMk/>
            <pc:sldMk cId="3857527645" sldId="1006"/>
            <ac:cxnSpMk id="14" creationId="{9A3CAD6C-67C1-4267-B8A3-3BEAB0A3F9B0}"/>
          </ac:cxnSpMkLst>
        </pc:cxnChg>
        <pc:cxnChg chg="add mod">
          <ac:chgData name="Satoru" userId="f5f1b623-9aa9-4923-b86d-8ceaae247420" providerId="ADAL" clId="{245EEDB3-FF26-42F5-B8F4-EFAE967B2531}" dt="2020-10-01T19:18:28.042" v="7506" actId="14100"/>
          <ac:cxnSpMkLst>
            <pc:docMk/>
            <pc:sldMk cId="3857527645" sldId="1006"/>
            <ac:cxnSpMk id="16" creationId="{6C60C63B-5C4C-49E0-AEBF-B7C20C10F617}"/>
          </ac:cxnSpMkLst>
        </pc:cxnChg>
      </pc:sldChg>
      <pc:sldChg chg="addSp delSp modSp new mod">
        <pc:chgData name="Satoru" userId="f5f1b623-9aa9-4923-b86d-8ceaae247420" providerId="ADAL" clId="{245EEDB3-FF26-42F5-B8F4-EFAE967B2531}" dt="2020-10-16T14:53:31.448" v="18165" actId="1076"/>
        <pc:sldMkLst>
          <pc:docMk/>
          <pc:sldMk cId="2649627747" sldId="1007"/>
        </pc:sldMkLst>
        <pc:spChg chg="mod">
          <ac:chgData name="Satoru" userId="f5f1b623-9aa9-4923-b86d-8ceaae247420" providerId="ADAL" clId="{245EEDB3-FF26-42F5-B8F4-EFAE967B2531}" dt="2020-10-01T18:56:03.179" v="6833" actId="20577"/>
          <ac:spMkLst>
            <pc:docMk/>
            <pc:sldMk cId="2649627747" sldId="1007"/>
            <ac:spMk id="2" creationId="{2A65E7E8-949C-420A-BBF8-AC7DE6BCE291}"/>
          </ac:spMkLst>
        </pc:spChg>
        <pc:spChg chg="mod">
          <ac:chgData name="Satoru" userId="f5f1b623-9aa9-4923-b86d-8ceaae247420" providerId="ADAL" clId="{245EEDB3-FF26-42F5-B8F4-EFAE967B2531}" dt="2020-10-16T14:52:35.839" v="18153" actId="20577"/>
          <ac:spMkLst>
            <pc:docMk/>
            <pc:sldMk cId="2649627747" sldId="1007"/>
            <ac:spMk id="4" creationId="{66FE5E72-4501-49B6-93A1-C0E10026912B}"/>
          </ac:spMkLst>
        </pc:spChg>
        <pc:picChg chg="add del mod">
          <ac:chgData name="Satoru" userId="f5f1b623-9aa9-4923-b86d-8ceaae247420" providerId="ADAL" clId="{245EEDB3-FF26-42F5-B8F4-EFAE967B2531}" dt="2020-10-16T14:49:57.177" v="18143" actId="478"/>
          <ac:picMkLst>
            <pc:docMk/>
            <pc:sldMk cId="2649627747" sldId="1007"/>
            <ac:picMk id="7" creationId="{9E12BD5B-3DBB-4469-A3F3-25A1DC8737D4}"/>
          </ac:picMkLst>
        </pc:picChg>
        <pc:picChg chg="add mod ord">
          <ac:chgData name="Satoru" userId="f5f1b623-9aa9-4923-b86d-8ceaae247420" providerId="ADAL" clId="{245EEDB3-FF26-42F5-B8F4-EFAE967B2531}" dt="2020-10-16T14:53:28.742" v="18164" actId="14100"/>
          <ac:picMkLst>
            <pc:docMk/>
            <pc:sldMk cId="2649627747" sldId="1007"/>
            <ac:picMk id="8" creationId="{CFCCEDE9-D493-4FD8-93FC-3705F197A814}"/>
          </ac:picMkLst>
        </pc:picChg>
        <pc:picChg chg="add mod">
          <ac:chgData name="Satoru" userId="f5f1b623-9aa9-4923-b86d-8ceaae247420" providerId="ADAL" clId="{245EEDB3-FF26-42F5-B8F4-EFAE967B2531}" dt="2020-10-16T14:53:31.448" v="18165" actId="1076"/>
          <ac:picMkLst>
            <pc:docMk/>
            <pc:sldMk cId="2649627747" sldId="1007"/>
            <ac:picMk id="10" creationId="{E262669E-AA8F-4C14-9492-D67627D17690}"/>
          </ac:picMkLst>
        </pc:picChg>
      </pc:sldChg>
      <pc:sldChg chg="addSp modSp new mod">
        <pc:chgData name="Satoru" userId="f5f1b623-9aa9-4923-b86d-8ceaae247420" providerId="ADAL" clId="{245EEDB3-FF26-42F5-B8F4-EFAE967B2531}" dt="2020-10-01T19:04:00.421" v="7332" actId="1076"/>
        <pc:sldMkLst>
          <pc:docMk/>
          <pc:sldMk cId="1608521629" sldId="1008"/>
        </pc:sldMkLst>
        <pc:spChg chg="mod">
          <ac:chgData name="Satoru" userId="f5f1b623-9aa9-4923-b86d-8ceaae247420" providerId="ADAL" clId="{245EEDB3-FF26-42F5-B8F4-EFAE967B2531}" dt="2020-10-01T19:02:35.975" v="7168"/>
          <ac:spMkLst>
            <pc:docMk/>
            <pc:sldMk cId="1608521629" sldId="1008"/>
            <ac:spMk id="2" creationId="{3B76E3EB-4344-40D7-B7FA-AC3BE3D435E5}"/>
          </ac:spMkLst>
        </pc:spChg>
        <pc:spChg chg="mod">
          <ac:chgData name="Satoru" userId="f5f1b623-9aa9-4923-b86d-8ceaae247420" providerId="ADAL" clId="{245EEDB3-FF26-42F5-B8F4-EFAE967B2531}" dt="2020-10-01T19:03:57.838" v="7331" actId="20577"/>
          <ac:spMkLst>
            <pc:docMk/>
            <pc:sldMk cId="1608521629" sldId="1008"/>
            <ac:spMk id="4" creationId="{6486F425-1AC2-4E77-A95B-63EADA1F3633}"/>
          </ac:spMkLst>
        </pc:spChg>
        <pc:picChg chg="add mod">
          <ac:chgData name="Satoru" userId="f5f1b623-9aa9-4923-b86d-8ceaae247420" providerId="ADAL" clId="{245EEDB3-FF26-42F5-B8F4-EFAE967B2531}" dt="2020-10-01T19:04:00.421" v="7332" actId="1076"/>
          <ac:picMkLst>
            <pc:docMk/>
            <pc:sldMk cId="1608521629" sldId="1008"/>
            <ac:picMk id="7" creationId="{2E4449C9-B438-400B-A591-DFAB024C8DC1}"/>
          </ac:picMkLst>
        </pc:picChg>
      </pc:sldChg>
      <pc:sldChg chg="addSp modSp new mod">
        <pc:chgData name="Satoru" userId="f5f1b623-9aa9-4923-b86d-8ceaae247420" providerId="ADAL" clId="{245EEDB3-FF26-42F5-B8F4-EFAE967B2531}" dt="2020-10-01T19:28:55.286" v="8222" actId="1076"/>
        <pc:sldMkLst>
          <pc:docMk/>
          <pc:sldMk cId="3371091699" sldId="1009"/>
        </pc:sldMkLst>
        <pc:spChg chg="mod">
          <ac:chgData name="Satoru" userId="f5f1b623-9aa9-4923-b86d-8ceaae247420" providerId="ADAL" clId="{245EEDB3-FF26-42F5-B8F4-EFAE967B2531}" dt="2020-10-01T19:19:11.207" v="7559" actId="20577"/>
          <ac:spMkLst>
            <pc:docMk/>
            <pc:sldMk cId="3371091699" sldId="1009"/>
            <ac:spMk id="2" creationId="{81490F3A-F9CA-44B0-9F7F-4A3C085B6ABC}"/>
          </ac:spMkLst>
        </pc:spChg>
        <pc:spChg chg="mod">
          <ac:chgData name="Satoru" userId="f5f1b623-9aa9-4923-b86d-8ceaae247420" providerId="ADAL" clId="{245EEDB3-FF26-42F5-B8F4-EFAE967B2531}" dt="2020-10-01T19:27:58.985" v="8218" actId="20577"/>
          <ac:spMkLst>
            <pc:docMk/>
            <pc:sldMk cId="3371091699" sldId="1009"/>
            <ac:spMk id="4" creationId="{4B5C2AE1-0368-492D-92D0-D1B35788BB43}"/>
          </ac:spMkLst>
        </pc:spChg>
        <pc:picChg chg="add mod">
          <ac:chgData name="Satoru" userId="f5f1b623-9aa9-4923-b86d-8ceaae247420" providerId="ADAL" clId="{245EEDB3-FF26-42F5-B8F4-EFAE967B2531}" dt="2020-10-01T19:26:35.084" v="8095" actId="1076"/>
          <ac:picMkLst>
            <pc:docMk/>
            <pc:sldMk cId="3371091699" sldId="1009"/>
            <ac:picMk id="7" creationId="{2A538117-3491-4D31-A324-93A49336244B}"/>
          </ac:picMkLst>
        </pc:picChg>
        <pc:picChg chg="add mod">
          <ac:chgData name="Satoru" userId="f5f1b623-9aa9-4923-b86d-8ceaae247420" providerId="ADAL" clId="{245EEDB3-FF26-42F5-B8F4-EFAE967B2531}" dt="2020-10-01T19:27:24.812" v="8135" actId="1076"/>
          <ac:picMkLst>
            <pc:docMk/>
            <pc:sldMk cId="3371091699" sldId="1009"/>
            <ac:picMk id="9" creationId="{01DDEE95-F544-4D4A-90C4-C1B8BB0123CE}"/>
          </ac:picMkLst>
        </pc:picChg>
        <pc:picChg chg="add mod">
          <ac:chgData name="Satoru" userId="f5f1b623-9aa9-4923-b86d-8ceaae247420" providerId="ADAL" clId="{245EEDB3-FF26-42F5-B8F4-EFAE967B2531}" dt="2020-10-01T19:28:32.595" v="8220" actId="1076"/>
          <ac:picMkLst>
            <pc:docMk/>
            <pc:sldMk cId="3371091699" sldId="1009"/>
            <ac:picMk id="11" creationId="{974AA680-304B-48DD-AAF4-CC31DE934726}"/>
          </ac:picMkLst>
        </pc:picChg>
        <pc:picChg chg="add mod">
          <ac:chgData name="Satoru" userId="f5f1b623-9aa9-4923-b86d-8ceaae247420" providerId="ADAL" clId="{245EEDB3-FF26-42F5-B8F4-EFAE967B2531}" dt="2020-10-01T19:28:55.286" v="8222" actId="1076"/>
          <ac:picMkLst>
            <pc:docMk/>
            <pc:sldMk cId="3371091699" sldId="1009"/>
            <ac:picMk id="13" creationId="{9F11983F-B4AF-4861-88AD-30AF34D86B7C}"/>
          </ac:picMkLst>
        </pc:picChg>
      </pc:sldChg>
      <pc:sldChg chg="addSp modSp new mod">
        <pc:chgData name="Satoru" userId="f5f1b623-9aa9-4923-b86d-8ceaae247420" providerId="ADAL" clId="{245EEDB3-FF26-42F5-B8F4-EFAE967B2531}" dt="2020-10-02T02:54:57.988" v="8827" actId="1076"/>
        <pc:sldMkLst>
          <pc:docMk/>
          <pc:sldMk cId="582076572" sldId="1010"/>
        </pc:sldMkLst>
        <pc:spChg chg="mod">
          <ac:chgData name="Satoru" userId="f5f1b623-9aa9-4923-b86d-8ceaae247420" providerId="ADAL" clId="{245EEDB3-FF26-42F5-B8F4-EFAE967B2531}" dt="2020-10-01T19:51:10.116" v="8298" actId="20577"/>
          <ac:spMkLst>
            <pc:docMk/>
            <pc:sldMk cId="582076572" sldId="1010"/>
            <ac:spMk id="2" creationId="{3AFA2015-0A64-4F3F-8F6C-A66828CAC268}"/>
          </ac:spMkLst>
        </pc:spChg>
        <pc:spChg chg="mod">
          <ac:chgData name="Satoru" userId="f5f1b623-9aa9-4923-b86d-8ceaae247420" providerId="ADAL" clId="{245EEDB3-FF26-42F5-B8F4-EFAE967B2531}" dt="2020-10-02T02:52:45.990" v="8815" actId="6549"/>
          <ac:spMkLst>
            <pc:docMk/>
            <pc:sldMk cId="582076572" sldId="1010"/>
            <ac:spMk id="4" creationId="{4BC11116-C5CE-49BB-8ED6-3040FA1216AB}"/>
          </ac:spMkLst>
        </pc:spChg>
        <pc:picChg chg="add mod">
          <ac:chgData name="Satoru" userId="f5f1b623-9aa9-4923-b86d-8ceaae247420" providerId="ADAL" clId="{245EEDB3-FF26-42F5-B8F4-EFAE967B2531}" dt="2020-10-02T02:54:57.988" v="8827" actId="1076"/>
          <ac:picMkLst>
            <pc:docMk/>
            <pc:sldMk cId="582076572" sldId="1010"/>
            <ac:picMk id="7" creationId="{052DB162-C700-45BD-B463-A0E1806A252E}"/>
          </ac:picMkLst>
        </pc:picChg>
      </pc:sldChg>
      <pc:sldChg chg="addSp modSp new mod">
        <pc:chgData name="Satoru" userId="f5f1b623-9aa9-4923-b86d-8ceaae247420" providerId="ADAL" clId="{245EEDB3-FF26-42F5-B8F4-EFAE967B2531}" dt="2020-10-02T03:01:57.511" v="8949" actId="962"/>
        <pc:sldMkLst>
          <pc:docMk/>
          <pc:sldMk cId="3161243049" sldId="1011"/>
        </pc:sldMkLst>
        <pc:spChg chg="mod">
          <ac:chgData name="Satoru" userId="f5f1b623-9aa9-4923-b86d-8ceaae247420" providerId="ADAL" clId="{245EEDB3-FF26-42F5-B8F4-EFAE967B2531}" dt="2020-10-02T03:00:53.497" v="8932" actId="20577"/>
          <ac:spMkLst>
            <pc:docMk/>
            <pc:sldMk cId="3161243049" sldId="1011"/>
            <ac:spMk id="2" creationId="{2491D3CB-D83F-40A7-9A44-AD83B7AFE31C}"/>
          </ac:spMkLst>
        </pc:spChg>
        <pc:spChg chg="mod">
          <ac:chgData name="Satoru" userId="f5f1b623-9aa9-4923-b86d-8ceaae247420" providerId="ADAL" clId="{245EEDB3-FF26-42F5-B8F4-EFAE967B2531}" dt="2020-10-02T03:01:34.953" v="8945" actId="20577"/>
          <ac:spMkLst>
            <pc:docMk/>
            <pc:sldMk cId="3161243049" sldId="1011"/>
            <ac:spMk id="4" creationId="{3F5D8809-A298-40B0-8557-F1F3B71FFD3E}"/>
          </ac:spMkLst>
        </pc:spChg>
        <pc:picChg chg="add mod">
          <ac:chgData name="Satoru" userId="f5f1b623-9aa9-4923-b86d-8ceaae247420" providerId="ADAL" clId="{245EEDB3-FF26-42F5-B8F4-EFAE967B2531}" dt="2020-10-02T03:01:57.511" v="8949" actId="962"/>
          <ac:picMkLst>
            <pc:docMk/>
            <pc:sldMk cId="3161243049" sldId="1011"/>
            <ac:picMk id="7" creationId="{386AD224-F294-4EBE-8AF9-225F1ECA8E1C}"/>
          </ac:picMkLst>
        </pc:picChg>
      </pc:sldChg>
      <pc:sldChg chg="addSp modSp new mod ord">
        <pc:chgData name="Satoru" userId="f5f1b623-9aa9-4923-b86d-8ceaae247420" providerId="ADAL" clId="{245EEDB3-FF26-42F5-B8F4-EFAE967B2531}" dt="2020-10-13T18:54:36.798" v="9594" actId="20577"/>
        <pc:sldMkLst>
          <pc:docMk/>
          <pc:sldMk cId="318849987" sldId="1012"/>
        </pc:sldMkLst>
        <pc:spChg chg="mod">
          <ac:chgData name="Satoru" userId="f5f1b623-9aa9-4923-b86d-8ceaae247420" providerId="ADAL" clId="{245EEDB3-FF26-42F5-B8F4-EFAE967B2531}" dt="2020-10-13T18:49:19.920" v="8975" actId="20577"/>
          <ac:spMkLst>
            <pc:docMk/>
            <pc:sldMk cId="318849987" sldId="1012"/>
            <ac:spMk id="2" creationId="{7B6668F6-593C-4486-AB32-046A57832E4B}"/>
          </ac:spMkLst>
        </pc:spChg>
        <pc:spChg chg="mod">
          <ac:chgData name="Satoru" userId="f5f1b623-9aa9-4923-b86d-8ceaae247420" providerId="ADAL" clId="{245EEDB3-FF26-42F5-B8F4-EFAE967B2531}" dt="2020-10-13T18:54:36.798" v="9594" actId="20577"/>
          <ac:spMkLst>
            <pc:docMk/>
            <pc:sldMk cId="318849987" sldId="1012"/>
            <ac:spMk id="4" creationId="{1CBD8A8D-91DB-484A-8FAE-26E4823BF5F4}"/>
          </ac:spMkLst>
        </pc:spChg>
        <pc:spChg chg="add mod">
          <ac:chgData name="Satoru" userId="f5f1b623-9aa9-4923-b86d-8ceaae247420" providerId="ADAL" clId="{245EEDB3-FF26-42F5-B8F4-EFAE967B2531}" dt="2020-10-13T18:52:58.663" v="9292" actId="1076"/>
          <ac:spMkLst>
            <pc:docMk/>
            <pc:sldMk cId="318849987" sldId="1012"/>
            <ac:spMk id="6" creationId="{96A892D6-32D9-4A66-BAC5-76CEFE752611}"/>
          </ac:spMkLst>
        </pc:spChg>
      </pc:sldChg>
      <pc:sldChg chg="addSp delSp modSp new mod">
        <pc:chgData name="Satoru" userId="f5f1b623-9aa9-4923-b86d-8ceaae247420" providerId="ADAL" clId="{245EEDB3-FF26-42F5-B8F4-EFAE967B2531}" dt="2020-10-13T19:05:16.386" v="9710" actId="478"/>
        <pc:sldMkLst>
          <pc:docMk/>
          <pc:sldMk cId="174466813" sldId="1013"/>
        </pc:sldMkLst>
        <pc:spChg chg="mod">
          <ac:chgData name="Satoru" userId="f5f1b623-9aa9-4923-b86d-8ceaae247420" providerId="ADAL" clId="{245EEDB3-FF26-42F5-B8F4-EFAE967B2531}" dt="2020-10-13T18:55:37.148" v="9610" actId="20577"/>
          <ac:spMkLst>
            <pc:docMk/>
            <pc:sldMk cId="174466813" sldId="1013"/>
            <ac:spMk id="2" creationId="{5998C6EF-E36D-4AF3-9971-B9B3B45C3E3A}"/>
          </ac:spMkLst>
        </pc:spChg>
        <pc:spChg chg="mod">
          <ac:chgData name="Satoru" userId="f5f1b623-9aa9-4923-b86d-8ceaae247420" providerId="ADAL" clId="{245EEDB3-FF26-42F5-B8F4-EFAE967B2531}" dt="2020-10-13T19:03:38.107" v="9696" actId="1076"/>
          <ac:spMkLst>
            <pc:docMk/>
            <pc:sldMk cId="174466813" sldId="1013"/>
            <ac:spMk id="3" creationId="{38CF6792-2941-4868-82A6-E8DA5CC94710}"/>
          </ac:spMkLst>
        </pc:spChg>
        <pc:spChg chg="mod">
          <ac:chgData name="Satoru" userId="f5f1b623-9aa9-4923-b86d-8ceaae247420" providerId="ADAL" clId="{245EEDB3-FF26-42F5-B8F4-EFAE967B2531}" dt="2020-10-13T19:04:36.526" v="9700" actId="20577"/>
          <ac:spMkLst>
            <pc:docMk/>
            <pc:sldMk cId="174466813" sldId="1013"/>
            <ac:spMk id="4" creationId="{82C21341-915D-4572-98E3-C155142AF85E}"/>
          </ac:spMkLst>
        </pc:spChg>
        <pc:spChg chg="add del mod">
          <ac:chgData name="Satoru" userId="f5f1b623-9aa9-4923-b86d-8ceaae247420" providerId="ADAL" clId="{245EEDB3-FF26-42F5-B8F4-EFAE967B2531}" dt="2020-10-13T18:57:25.958" v="9631"/>
          <ac:spMkLst>
            <pc:docMk/>
            <pc:sldMk cId="174466813" sldId="1013"/>
            <ac:spMk id="6" creationId="{CCE74BEE-1B15-4FE4-9B17-8C533D844418}"/>
          </ac:spMkLst>
        </pc:spChg>
        <pc:spChg chg="add del mod">
          <ac:chgData name="Satoru" userId="f5f1b623-9aa9-4923-b86d-8ceaae247420" providerId="ADAL" clId="{245EEDB3-FF26-42F5-B8F4-EFAE967B2531}" dt="2020-10-13T18:57:25.958" v="9631"/>
          <ac:spMkLst>
            <pc:docMk/>
            <pc:sldMk cId="174466813" sldId="1013"/>
            <ac:spMk id="7" creationId="{74F53690-345F-408E-AE1D-CC75CCE213BF}"/>
          </ac:spMkLst>
        </pc:spChg>
        <pc:spChg chg="add del mod">
          <ac:chgData name="Satoru" userId="f5f1b623-9aa9-4923-b86d-8ceaae247420" providerId="ADAL" clId="{245EEDB3-FF26-42F5-B8F4-EFAE967B2531}" dt="2020-10-13T18:57:25.958" v="9631"/>
          <ac:spMkLst>
            <pc:docMk/>
            <pc:sldMk cId="174466813" sldId="1013"/>
            <ac:spMk id="8" creationId="{B98A9E86-BBAD-4422-9061-77F4BD91D70E}"/>
          </ac:spMkLst>
        </pc:spChg>
        <pc:spChg chg="add del mod">
          <ac:chgData name="Satoru" userId="f5f1b623-9aa9-4923-b86d-8ceaae247420" providerId="ADAL" clId="{245EEDB3-FF26-42F5-B8F4-EFAE967B2531}" dt="2020-10-13T18:57:25.958" v="9631"/>
          <ac:spMkLst>
            <pc:docMk/>
            <pc:sldMk cId="174466813" sldId="1013"/>
            <ac:spMk id="9" creationId="{752E316B-8815-4E12-9D78-425EA5E9B767}"/>
          </ac:spMkLst>
        </pc:spChg>
        <pc:spChg chg="add del mod">
          <ac:chgData name="Satoru" userId="f5f1b623-9aa9-4923-b86d-8ceaae247420" providerId="ADAL" clId="{245EEDB3-FF26-42F5-B8F4-EFAE967B2531}" dt="2020-10-13T18:57:25.958" v="9631"/>
          <ac:spMkLst>
            <pc:docMk/>
            <pc:sldMk cId="174466813" sldId="1013"/>
            <ac:spMk id="10" creationId="{46EA21C6-B84D-44B6-9759-AFA67FC545B0}"/>
          </ac:spMkLst>
        </pc:spChg>
        <pc:spChg chg="add del mod">
          <ac:chgData name="Satoru" userId="f5f1b623-9aa9-4923-b86d-8ceaae247420" providerId="ADAL" clId="{245EEDB3-FF26-42F5-B8F4-EFAE967B2531}" dt="2020-10-13T18:57:25.958" v="9631"/>
          <ac:spMkLst>
            <pc:docMk/>
            <pc:sldMk cId="174466813" sldId="1013"/>
            <ac:spMk id="11" creationId="{2AF6305C-9D96-4DFF-9808-E36E0811F0F6}"/>
          </ac:spMkLst>
        </pc:spChg>
        <pc:spChg chg="add del mod">
          <ac:chgData name="Satoru" userId="f5f1b623-9aa9-4923-b86d-8ceaae247420" providerId="ADAL" clId="{245EEDB3-FF26-42F5-B8F4-EFAE967B2531}" dt="2020-10-13T18:57:25.958" v="9631"/>
          <ac:spMkLst>
            <pc:docMk/>
            <pc:sldMk cId="174466813" sldId="1013"/>
            <ac:spMk id="12" creationId="{56BB300A-180E-42BE-8FE3-A43C422AA329}"/>
          </ac:spMkLst>
        </pc:spChg>
        <pc:spChg chg="add del mod">
          <ac:chgData name="Satoru" userId="f5f1b623-9aa9-4923-b86d-8ceaae247420" providerId="ADAL" clId="{245EEDB3-FF26-42F5-B8F4-EFAE967B2531}" dt="2020-10-13T18:57:25.958" v="9631"/>
          <ac:spMkLst>
            <pc:docMk/>
            <pc:sldMk cId="174466813" sldId="1013"/>
            <ac:spMk id="13" creationId="{E9FEEC87-450A-4FEA-BB90-51BDFF2246CC}"/>
          </ac:spMkLst>
        </pc:spChg>
        <pc:spChg chg="add del mod">
          <ac:chgData name="Satoru" userId="f5f1b623-9aa9-4923-b86d-8ceaae247420" providerId="ADAL" clId="{245EEDB3-FF26-42F5-B8F4-EFAE967B2531}" dt="2020-10-13T18:57:25.958" v="9631"/>
          <ac:spMkLst>
            <pc:docMk/>
            <pc:sldMk cId="174466813" sldId="1013"/>
            <ac:spMk id="14" creationId="{90887C46-CD9A-4E67-9568-4A7E3E371EF2}"/>
          </ac:spMkLst>
        </pc:spChg>
        <pc:spChg chg="mod">
          <ac:chgData name="Satoru" userId="f5f1b623-9aa9-4923-b86d-8ceaae247420" providerId="ADAL" clId="{245EEDB3-FF26-42F5-B8F4-EFAE967B2531}" dt="2020-10-13T18:57:10.198" v="9630"/>
          <ac:spMkLst>
            <pc:docMk/>
            <pc:sldMk cId="174466813" sldId="1013"/>
            <ac:spMk id="16" creationId="{DF38CB57-5122-4850-AA9C-1AAF867F4A73}"/>
          </ac:spMkLst>
        </pc:spChg>
        <pc:spChg chg="mod">
          <ac:chgData name="Satoru" userId="f5f1b623-9aa9-4923-b86d-8ceaae247420" providerId="ADAL" clId="{245EEDB3-FF26-42F5-B8F4-EFAE967B2531}" dt="2020-10-13T18:57:10.198" v="9630"/>
          <ac:spMkLst>
            <pc:docMk/>
            <pc:sldMk cId="174466813" sldId="1013"/>
            <ac:spMk id="17" creationId="{C8EAC8AE-EAFA-4F59-82A7-BC2A17F96986}"/>
          </ac:spMkLst>
        </pc:spChg>
        <pc:spChg chg="mod">
          <ac:chgData name="Satoru" userId="f5f1b623-9aa9-4923-b86d-8ceaae247420" providerId="ADAL" clId="{245EEDB3-FF26-42F5-B8F4-EFAE967B2531}" dt="2020-10-13T18:57:10.198" v="9630"/>
          <ac:spMkLst>
            <pc:docMk/>
            <pc:sldMk cId="174466813" sldId="1013"/>
            <ac:spMk id="19" creationId="{CFAE2FB7-6D37-4A63-9030-199FDA6DED32}"/>
          </ac:spMkLst>
        </pc:spChg>
        <pc:spChg chg="mod">
          <ac:chgData name="Satoru" userId="f5f1b623-9aa9-4923-b86d-8ceaae247420" providerId="ADAL" clId="{245EEDB3-FF26-42F5-B8F4-EFAE967B2531}" dt="2020-10-13T18:57:10.198" v="9630"/>
          <ac:spMkLst>
            <pc:docMk/>
            <pc:sldMk cId="174466813" sldId="1013"/>
            <ac:spMk id="20" creationId="{A579E5DF-A048-4AEB-8C1A-DDA833476AF5}"/>
          </ac:spMkLst>
        </pc:spChg>
        <pc:spChg chg="mod">
          <ac:chgData name="Satoru" userId="f5f1b623-9aa9-4923-b86d-8ceaae247420" providerId="ADAL" clId="{245EEDB3-FF26-42F5-B8F4-EFAE967B2531}" dt="2020-10-13T18:57:10.198" v="9630"/>
          <ac:spMkLst>
            <pc:docMk/>
            <pc:sldMk cId="174466813" sldId="1013"/>
            <ac:spMk id="22" creationId="{6A5A4363-8264-410C-8F14-933195A2B37F}"/>
          </ac:spMkLst>
        </pc:spChg>
        <pc:spChg chg="mod">
          <ac:chgData name="Satoru" userId="f5f1b623-9aa9-4923-b86d-8ceaae247420" providerId="ADAL" clId="{245EEDB3-FF26-42F5-B8F4-EFAE967B2531}" dt="2020-10-13T18:57:10.198" v="9630"/>
          <ac:spMkLst>
            <pc:docMk/>
            <pc:sldMk cId="174466813" sldId="1013"/>
            <ac:spMk id="23" creationId="{AC566061-C13B-4554-8C08-EAB993DD7415}"/>
          </ac:spMkLst>
        </pc:spChg>
        <pc:spChg chg="mod">
          <ac:chgData name="Satoru" userId="f5f1b623-9aa9-4923-b86d-8ceaae247420" providerId="ADAL" clId="{245EEDB3-FF26-42F5-B8F4-EFAE967B2531}" dt="2020-10-13T18:57:10.198" v="9630"/>
          <ac:spMkLst>
            <pc:docMk/>
            <pc:sldMk cId="174466813" sldId="1013"/>
            <ac:spMk id="25" creationId="{44EE6229-4EE2-4627-B922-61AACCD3BA56}"/>
          </ac:spMkLst>
        </pc:spChg>
        <pc:spChg chg="mod">
          <ac:chgData name="Satoru" userId="f5f1b623-9aa9-4923-b86d-8ceaae247420" providerId="ADAL" clId="{245EEDB3-FF26-42F5-B8F4-EFAE967B2531}" dt="2020-10-13T18:57:10.198" v="9630"/>
          <ac:spMkLst>
            <pc:docMk/>
            <pc:sldMk cId="174466813" sldId="1013"/>
            <ac:spMk id="26" creationId="{A3CF068A-BF91-4415-99EF-F794BBB47D0D}"/>
          </ac:spMkLst>
        </pc:spChg>
        <pc:spChg chg="mod">
          <ac:chgData name="Satoru" userId="f5f1b623-9aa9-4923-b86d-8ceaae247420" providerId="ADAL" clId="{245EEDB3-FF26-42F5-B8F4-EFAE967B2531}" dt="2020-10-13T18:57:10.198" v="9630"/>
          <ac:spMkLst>
            <pc:docMk/>
            <pc:sldMk cId="174466813" sldId="1013"/>
            <ac:spMk id="28" creationId="{D6D9AEB9-A9F0-4E99-89EC-341D7BA50829}"/>
          </ac:spMkLst>
        </pc:spChg>
        <pc:spChg chg="mod">
          <ac:chgData name="Satoru" userId="f5f1b623-9aa9-4923-b86d-8ceaae247420" providerId="ADAL" clId="{245EEDB3-FF26-42F5-B8F4-EFAE967B2531}" dt="2020-10-13T18:57:10.198" v="9630"/>
          <ac:spMkLst>
            <pc:docMk/>
            <pc:sldMk cId="174466813" sldId="1013"/>
            <ac:spMk id="29" creationId="{C4D7CBF4-14AC-49F4-907F-E8F02AE86D72}"/>
          </ac:spMkLst>
        </pc:spChg>
        <pc:spChg chg="mod">
          <ac:chgData name="Satoru" userId="f5f1b623-9aa9-4923-b86d-8ceaae247420" providerId="ADAL" clId="{245EEDB3-FF26-42F5-B8F4-EFAE967B2531}" dt="2020-10-13T18:57:10.198" v="9630"/>
          <ac:spMkLst>
            <pc:docMk/>
            <pc:sldMk cId="174466813" sldId="1013"/>
            <ac:spMk id="31" creationId="{8F02C874-776E-4F60-800C-2DE10F0C9115}"/>
          </ac:spMkLst>
        </pc:spChg>
        <pc:spChg chg="mod">
          <ac:chgData name="Satoru" userId="f5f1b623-9aa9-4923-b86d-8ceaae247420" providerId="ADAL" clId="{245EEDB3-FF26-42F5-B8F4-EFAE967B2531}" dt="2020-10-13T18:57:10.198" v="9630"/>
          <ac:spMkLst>
            <pc:docMk/>
            <pc:sldMk cId="174466813" sldId="1013"/>
            <ac:spMk id="32" creationId="{3E7CBB01-CC54-41AE-A9ED-443924548994}"/>
          </ac:spMkLst>
        </pc:spChg>
        <pc:spChg chg="add del mod">
          <ac:chgData name="Satoru" userId="f5f1b623-9aa9-4923-b86d-8ceaae247420" providerId="ADAL" clId="{245EEDB3-FF26-42F5-B8F4-EFAE967B2531}" dt="2020-10-13T18:57:25.958" v="9631"/>
          <ac:spMkLst>
            <pc:docMk/>
            <pc:sldMk cId="174466813" sldId="1013"/>
            <ac:spMk id="33" creationId="{67231CFF-5F0B-466A-BD17-D688066817CE}"/>
          </ac:spMkLst>
        </pc:spChg>
        <pc:spChg chg="add del mod">
          <ac:chgData name="Satoru" userId="f5f1b623-9aa9-4923-b86d-8ceaae247420" providerId="ADAL" clId="{245EEDB3-FF26-42F5-B8F4-EFAE967B2531}" dt="2020-10-13T18:57:25.958" v="9631"/>
          <ac:spMkLst>
            <pc:docMk/>
            <pc:sldMk cId="174466813" sldId="1013"/>
            <ac:spMk id="34" creationId="{7239E050-B269-468C-A522-EB11708FC07A}"/>
          </ac:spMkLst>
        </pc:spChg>
        <pc:spChg chg="add del mod">
          <ac:chgData name="Satoru" userId="f5f1b623-9aa9-4923-b86d-8ceaae247420" providerId="ADAL" clId="{245EEDB3-FF26-42F5-B8F4-EFAE967B2531}" dt="2020-10-13T18:57:25.958" v="9631"/>
          <ac:spMkLst>
            <pc:docMk/>
            <pc:sldMk cId="174466813" sldId="1013"/>
            <ac:spMk id="35" creationId="{30E86559-E03F-4F69-BE26-D89C6B8DE6D3}"/>
          </ac:spMkLst>
        </pc:spChg>
        <pc:spChg chg="add del mod">
          <ac:chgData name="Satoru" userId="f5f1b623-9aa9-4923-b86d-8ceaae247420" providerId="ADAL" clId="{245EEDB3-FF26-42F5-B8F4-EFAE967B2531}" dt="2020-10-13T18:57:25.958" v="9631"/>
          <ac:spMkLst>
            <pc:docMk/>
            <pc:sldMk cId="174466813" sldId="1013"/>
            <ac:spMk id="37" creationId="{A3AF4D27-A081-4C78-B97D-D7E67A303F22}"/>
          </ac:spMkLst>
        </pc:spChg>
        <pc:spChg chg="add del mod">
          <ac:chgData name="Satoru" userId="f5f1b623-9aa9-4923-b86d-8ceaae247420" providerId="ADAL" clId="{245EEDB3-FF26-42F5-B8F4-EFAE967B2531}" dt="2020-10-13T18:57:25.958" v="9631"/>
          <ac:spMkLst>
            <pc:docMk/>
            <pc:sldMk cId="174466813" sldId="1013"/>
            <ac:spMk id="38" creationId="{90AD082E-6329-4288-9D64-1E5EB488F573}"/>
          </ac:spMkLst>
        </pc:spChg>
        <pc:spChg chg="add mod topLvl">
          <ac:chgData name="Satoru" userId="f5f1b623-9aa9-4923-b86d-8ceaae247420" providerId="ADAL" clId="{245EEDB3-FF26-42F5-B8F4-EFAE967B2531}" dt="2020-10-13T19:04:49.526" v="9701" actId="165"/>
          <ac:spMkLst>
            <pc:docMk/>
            <pc:sldMk cId="174466813" sldId="1013"/>
            <ac:spMk id="39" creationId="{2B36B47F-83F4-4B1A-B49C-9AF48C849702}"/>
          </ac:spMkLst>
        </pc:spChg>
        <pc:spChg chg="add mod topLvl">
          <ac:chgData name="Satoru" userId="f5f1b623-9aa9-4923-b86d-8ceaae247420" providerId="ADAL" clId="{245EEDB3-FF26-42F5-B8F4-EFAE967B2531}" dt="2020-10-13T19:04:49.526" v="9701" actId="165"/>
          <ac:spMkLst>
            <pc:docMk/>
            <pc:sldMk cId="174466813" sldId="1013"/>
            <ac:spMk id="40" creationId="{D66F9EE5-63CE-4540-ADC7-A4B5D6A08C07}"/>
          </ac:spMkLst>
        </pc:spChg>
        <pc:spChg chg="add del mod topLvl">
          <ac:chgData name="Satoru" userId="f5f1b623-9aa9-4923-b86d-8ceaae247420" providerId="ADAL" clId="{245EEDB3-FF26-42F5-B8F4-EFAE967B2531}" dt="2020-10-13T19:05:06.609" v="9705" actId="478"/>
          <ac:spMkLst>
            <pc:docMk/>
            <pc:sldMk cId="174466813" sldId="1013"/>
            <ac:spMk id="41" creationId="{82EB0AAF-2EA3-4C21-8FBF-2EDB38C51233}"/>
          </ac:spMkLst>
        </pc:spChg>
        <pc:spChg chg="add del mod topLvl">
          <ac:chgData name="Satoru" userId="f5f1b623-9aa9-4923-b86d-8ceaae247420" providerId="ADAL" clId="{245EEDB3-FF26-42F5-B8F4-EFAE967B2531}" dt="2020-10-13T19:05:13.006" v="9708" actId="478"/>
          <ac:spMkLst>
            <pc:docMk/>
            <pc:sldMk cId="174466813" sldId="1013"/>
            <ac:spMk id="42" creationId="{6BFDEF0A-716D-4E5B-9672-DB3E1740B881}"/>
          </ac:spMkLst>
        </pc:spChg>
        <pc:spChg chg="add del mod topLvl">
          <ac:chgData name="Satoru" userId="f5f1b623-9aa9-4923-b86d-8ceaae247420" providerId="ADAL" clId="{245EEDB3-FF26-42F5-B8F4-EFAE967B2531}" dt="2020-10-13T19:05:10.396" v="9707" actId="478"/>
          <ac:spMkLst>
            <pc:docMk/>
            <pc:sldMk cId="174466813" sldId="1013"/>
            <ac:spMk id="43" creationId="{3BF72A91-B8C8-4E92-83EB-BA259F2792FB}"/>
          </ac:spMkLst>
        </pc:spChg>
        <pc:spChg chg="add del mod topLvl">
          <ac:chgData name="Satoru" userId="f5f1b623-9aa9-4923-b86d-8ceaae247420" providerId="ADAL" clId="{245EEDB3-FF26-42F5-B8F4-EFAE967B2531}" dt="2020-10-13T19:05:09.286" v="9706" actId="478"/>
          <ac:spMkLst>
            <pc:docMk/>
            <pc:sldMk cId="174466813" sldId="1013"/>
            <ac:spMk id="44" creationId="{4B981D93-BB30-467F-B11D-C525B843F323}"/>
          </ac:spMkLst>
        </pc:spChg>
        <pc:spChg chg="add del mod topLvl">
          <ac:chgData name="Satoru" userId="f5f1b623-9aa9-4923-b86d-8ceaae247420" providerId="ADAL" clId="{245EEDB3-FF26-42F5-B8F4-EFAE967B2531}" dt="2020-10-13T19:05:14.486" v="9709" actId="478"/>
          <ac:spMkLst>
            <pc:docMk/>
            <pc:sldMk cId="174466813" sldId="1013"/>
            <ac:spMk id="45" creationId="{CD259FA8-21CA-46D8-85D5-1EEA8349D9D0}"/>
          </ac:spMkLst>
        </pc:spChg>
        <pc:spChg chg="add del mod topLvl">
          <ac:chgData name="Satoru" userId="f5f1b623-9aa9-4923-b86d-8ceaae247420" providerId="ADAL" clId="{245EEDB3-FF26-42F5-B8F4-EFAE967B2531}" dt="2020-10-13T19:05:16.386" v="9710" actId="478"/>
          <ac:spMkLst>
            <pc:docMk/>
            <pc:sldMk cId="174466813" sldId="1013"/>
            <ac:spMk id="46" creationId="{1687841F-9B03-4E3C-A11B-0E22A345380F}"/>
          </ac:spMkLst>
        </pc:spChg>
        <pc:spChg chg="add mod topLvl">
          <ac:chgData name="Satoru" userId="f5f1b623-9aa9-4923-b86d-8ceaae247420" providerId="ADAL" clId="{245EEDB3-FF26-42F5-B8F4-EFAE967B2531}" dt="2020-10-13T19:04:49.526" v="9701" actId="165"/>
          <ac:spMkLst>
            <pc:docMk/>
            <pc:sldMk cId="174466813" sldId="1013"/>
            <ac:spMk id="47" creationId="{6C7E7080-F0A8-43ED-9B30-6BE62B8F796E}"/>
          </ac:spMkLst>
        </pc:spChg>
        <pc:spChg chg="mod">
          <ac:chgData name="Satoru" userId="f5f1b623-9aa9-4923-b86d-8ceaae247420" providerId="ADAL" clId="{245EEDB3-FF26-42F5-B8F4-EFAE967B2531}" dt="2020-10-13T19:04:49.526" v="9701" actId="165"/>
          <ac:spMkLst>
            <pc:docMk/>
            <pc:sldMk cId="174466813" sldId="1013"/>
            <ac:spMk id="49" creationId="{043484A3-5C44-4268-B02B-E790195F43EE}"/>
          </ac:spMkLst>
        </pc:spChg>
        <pc:spChg chg="mod">
          <ac:chgData name="Satoru" userId="f5f1b623-9aa9-4923-b86d-8ceaae247420" providerId="ADAL" clId="{245EEDB3-FF26-42F5-B8F4-EFAE967B2531}" dt="2020-10-13T19:04:49.526" v="9701" actId="165"/>
          <ac:spMkLst>
            <pc:docMk/>
            <pc:sldMk cId="174466813" sldId="1013"/>
            <ac:spMk id="50" creationId="{190E0147-A684-4F38-A50E-8B7C136F10AE}"/>
          </ac:spMkLst>
        </pc:spChg>
        <pc:spChg chg="mod">
          <ac:chgData name="Satoru" userId="f5f1b623-9aa9-4923-b86d-8ceaae247420" providerId="ADAL" clId="{245EEDB3-FF26-42F5-B8F4-EFAE967B2531}" dt="2020-10-13T19:04:49.526" v="9701" actId="165"/>
          <ac:spMkLst>
            <pc:docMk/>
            <pc:sldMk cId="174466813" sldId="1013"/>
            <ac:spMk id="52" creationId="{DE710DAB-F072-44CE-BBE0-85B555329414}"/>
          </ac:spMkLst>
        </pc:spChg>
        <pc:spChg chg="mod">
          <ac:chgData name="Satoru" userId="f5f1b623-9aa9-4923-b86d-8ceaae247420" providerId="ADAL" clId="{245EEDB3-FF26-42F5-B8F4-EFAE967B2531}" dt="2020-10-13T19:04:49.526" v="9701" actId="165"/>
          <ac:spMkLst>
            <pc:docMk/>
            <pc:sldMk cId="174466813" sldId="1013"/>
            <ac:spMk id="53" creationId="{E006489B-D749-4AF9-A41F-67FD38C908C5}"/>
          </ac:spMkLst>
        </pc:spChg>
        <pc:spChg chg="mod">
          <ac:chgData name="Satoru" userId="f5f1b623-9aa9-4923-b86d-8ceaae247420" providerId="ADAL" clId="{245EEDB3-FF26-42F5-B8F4-EFAE967B2531}" dt="2020-10-13T19:04:49.526" v="9701" actId="165"/>
          <ac:spMkLst>
            <pc:docMk/>
            <pc:sldMk cId="174466813" sldId="1013"/>
            <ac:spMk id="55" creationId="{C86490FA-D43C-457C-A4A7-2583B56F21F9}"/>
          </ac:spMkLst>
        </pc:spChg>
        <pc:spChg chg="mod">
          <ac:chgData name="Satoru" userId="f5f1b623-9aa9-4923-b86d-8ceaae247420" providerId="ADAL" clId="{245EEDB3-FF26-42F5-B8F4-EFAE967B2531}" dt="2020-10-13T19:04:49.526" v="9701" actId="165"/>
          <ac:spMkLst>
            <pc:docMk/>
            <pc:sldMk cId="174466813" sldId="1013"/>
            <ac:spMk id="56" creationId="{0244ECA7-B456-4F46-8D98-36529EA442A1}"/>
          </ac:spMkLst>
        </pc:spChg>
        <pc:spChg chg="mod">
          <ac:chgData name="Satoru" userId="f5f1b623-9aa9-4923-b86d-8ceaae247420" providerId="ADAL" clId="{245EEDB3-FF26-42F5-B8F4-EFAE967B2531}" dt="2020-10-13T19:04:49.526" v="9701" actId="165"/>
          <ac:spMkLst>
            <pc:docMk/>
            <pc:sldMk cId="174466813" sldId="1013"/>
            <ac:spMk id="58" creationId="{FCA53572-E7BF-4CC1-B370-C852479A84AB}"/>
          </ac:spMkLst>
        </pc:spChg>
        <pc:spChg chg="mod">
          <ac:chgData name="Satoru" userId="f5f1b623-9aa9-4923-b86d-8ceaae247420" providerId="ADAL" clId="{245EEDB3-FF26-42F5-B8F4-EFAE967B2531}" dt="2020-10-13T19:04:49.526" v="9701" actId="165"/>
          <ac:spMkLst>
            <pc:docMk/>
            <pc:sldMk cId="174466813" sldId="1013"/>
            <ac:spMk id="59" creationId="{C6C35B20-2D3A-41DD-9B3E-E390201395A9}"/>
          </ac:spMkLst>
        </pc:spChg>
        <pc:spChg chg="mod">
          <ac:chgData name="Satoru" userId="f5f1b623-9aa9-4923-b86d-8ceaae247420" providerId="ADAL" clId="{245EEDB3-FF26-42F5-B8F4-EFAE967B2531}" dt="2020-10-13T19:04:49.526" v="9701" actId="165"/>
          <ac:spMkLst>
            <pc:docMk/>
            <pc:sldMk cId="174466813" sldId="1013"/>
            <ac:spMk id="61" creationId="{2E8622A9-CE68-47E9-ADA3-D5B1D5B494C9}"/>
          </ac:spMkLst>
        </pc:spChg>
        <pc:spChg chg="mod">
          <ac:chgData name="Satoru" userId="f5f1b623-9aa9-4923-b86d-8ceaae247420" providerId="ADAL" clId="{245EEDB3-FF26-42F5-B8F4-EFAE967B2531}" dt="2020-10-13T19:04:49.526" v="9701" actId="165"/>
          <ac:spMkLst>
            <pc:docMk/>
            <pc:sldMk cId="174466813" sldId="1013"/>
            <ac:spMk id="62" creationId="{657F464F-D010-4F1A-B05C-C011A97A0657}"/>
          </ac:spMkLst>
        </pc:spChg>
        <pc:spChg chg="mod">
          <ac:chgData name="Satoru" userId="f5f1b623-9aa9-4923-b86d-8ceaae247420" providerId="ADAL" clId="{245EEDB3-FF26-42F5-B8F4-EFAE967B2531}" dt="2020-10-13T19:04:49.526" v="9701" actId="165"/>
          <ac:spMkLst>
            <pc:docMk/>
            <pc:sldMk cId="174466813" sldId="1013"/>
            <ac:spMk id="64" creationId="{4B106A0D-F1BB-42E1-AE15-CEB871774BE7}"/>
          </ac:spMkLst>
        </pc:spChg>
        <pc:spChg chg="mod">
          <ac:chgData name="Satoru" userId="f5f1b623-9aa9-4923-b86d-8ceaae247420" providerId="ADAL" clId="{245EEDB3-FF26-42F5-B8F4-EFAE967B2531}" dt="2020-10-13T19:04:49.526" v="9701" actId="165"/>
          <ac:spMkLst>
            <pc:docMk/>
            <pc:sldMk cId="174466813" sldId="1013"/>
            <ac:spMk id="65" creationId="{5CED7C88-C4BE-4776-9BB2-32D63960772B}"/>
          </ac:spMkLst>
        </pc:spChg>
        <pc:spChg chg="add mod topLvl">
          <ac:chgData name="Satoru" userId="f5f1b623-9aa9-4923-b86d-8ceaae247420" providerId="ADAL" clId="{245EEDB3-FF26-42F5-B8F4-EFAE967B2531}" dt="2020-10-13T19:04:49.526" v="9701" actId="165"/>
          <ac:spMkLst>
            <pc:docMk/>
            <pc:sldMk cId="174466813" sldId="1013"/>
            <ac:spMk id="66" creationId="{BB5A7F4B-C898-4BB9-9A2A-6F59C3992F21}"/>
          </ac:spMkLst>
        </pc:spChg>
        <pc:spChg chg="add mod topLvl">
          <ac:chgData name="Satoru" userId="f5f1b623-9aa9-4923-b86d-8ceaae247420" providerId="ADAL" clId="{245EEDB3-FF26-42F5-B8F4-EFAE967B2531}" dt="2020-10-13T19:04:49.526" v="9701" actId="165"/>
          <ac:spMkLst>
            <pc:docMk/>
            <pc:sldMk cId="174466813" sldId="1013"/>
            <ac:spMk id="67" creationId="{6B9D3B9C-0AED-4E43-A85E-FF9FF9FBCE92}"/>
          </ac:spMkLst>
        </pc:spChg>
        <pc:spChg chg="add mod topLvl">
          <ac:chgData name="Satoru" userId="f5f1b623-9aa9-4923-b86d-8ceaae247420" providerId="ADAL" clId="{245EEDB3-FF26-42F5-B8F4-EFAE967B2531}" dt="2020-10-13T19:04:49.526" v="9701" actId="165"/>
          <ac:spMkLst>
            <pc:docMk/>
            <pc:sldMk cId="174466813" sldId="1013"/>
            <ac:spMk id="68" creationId="{4F4AB833-2C59-4365-8A29-00207092C50C}"/>
          </ac:spMkLst>
        </pc:spChg>
        <pc:spChg chg="add del mod topLvl">
          <ac:chgData name="Satoru" userId="f5f1b623-9aa9-4923-b86d-8ceaae247420" providerId="ADAL" clId="{245EEDB3-FF26-42F5-B8F4-EFAE967B2531}" dt="2020-10-13T19:04:54.966" v="9703" actId="478"/>
          <ac:spMkLst>
            <pc:docMk/>
            <pc:sldMk cId="174466813" sldId="1013"/>
            <ac:spMk id="69" creationId="{F6FC124C-9611-48A3-A578-CA9A3CD91BC2}"/>
          </ac:spMkLst>
        </pc:spChg>
        <pc:spChg chg="add del mod topLvl">
          <ac:chgData name="Satoru" userId="f5f1b623-9aa9-4923-b86d-8ceaae247420" providerId="ADAL" clId="{245EEDB3-FF26-42F5-B8F4-EFAE967B2531}" dt="2020-10-13T19:04:53.046" v="9702" actId="478"/>
          <ac:spMkLst>
            <pc:docMk/>
            <pc:sldMk cId="174466813" sldId="1013"/>
            <ac:spMk id="71" creationId="{4F001ED3-7CEA-4D62-946F-CC86297F0B4B}"/>
          </ac:spMkLst>
        </pc:spChg>
        <pc:spChg chg="add mod topLvl">
          <ac:chgData name="Satoru" userId="f5f1b623-9aa9-4923-b86d-8ceaae247420" providerId="ADAL" clId="{245EEDB3-FF26-42F5-B8F4-EFAE967B2531}" dt="2020-10-13T19:04:49.526" v="9701" actId="165"/>
          <ac:spMkLst>
            <pc:docMk/>
            <pc:sldMk cId="174466813" sldId="1013"/>
            <ac:spMk id="72" creationId="{DF2D73A6-8E23-4FBC-AC40-64F12A467327}"/>
          </ac:spMkLst>
        </pc:spChg>
        <pc:grpChg chg="add del mod">
          <ac:chgData name="Satoru" userId="f5f1b623-9aa9-4923-b86d-8ceaae247420" providerId="ADAL" clId="{245EEDB3-FF26-42F5-B8F4-EFAE967B2531}" dt="2020-10-13T18:57:25.958" v="9631"/>
          <ac:grpSpMkLst>
            <pc:docMk/>
            <pc:sldMk cId="174466813" sldId="1013"/>
            <ac:grpSpMk id="15" creationId="{528EBDAF-40E4-4C02-91F7-290F4909D3E6}"/>
          </ac:grpSpMkLst>
        </pc:grpChg>
        <pc:grpChg chg="add del mod">
          <ac:chgData name="Satoru" userId="f5f1b623-9aa9-4923-b86d-8ceaae247420" providerId="ADAL" clId="{245EEDB3-FF26-42F5-B8F4-EFAE967B2531}" dt="2020-10-13T18:57:25.958" v="9631"/>
          <ac:grpSpMkLst>
            <pc:docMk/>
            <pc:sldMk cId="174466813" sldId="1013"/>
            <ac:grpSpMk id="18" creationId="{AC8CA2FF-7FC7-4462-97AF-3F7462B0C50F}"/>
          </ac:grpSpMkLst>
        </pc:grpChg>
        <pc:grpChg chg="add del mod">
          <ac:chgData name="Satoru" userId="f5f1b623-9aa9-4923-b86d-8ceaae247420" providerId="ADAL" clId="{245EEDB3-FF26-42F5-B8F4-EFAE967B2531}" dt="2020-10-13T18:57:25.958" v="9631"/>
          <ac:grpSpMkLst>
            <pc:docMk/>
            <pc:sldMk cId="174466813" sldId="1013"/>
            <ac:grpSpMk id="21" creationId="{7AC3E14E-C51B-4C5C-AEEE-C4FA90BE3988}"/>
          </ac:grpSpMkLst>
        </pc:grpChg>
        <pc:grpChg chg="add del mod">
          <ac:chgData name="Satoru" userId="f5f1b623-9aa9-4923-b86d-8ceaae247420" providerId="ADAL" clId="{245EEDB3-FF26-42F5-B8F4-EFAE967B2531}" dt="2020-10-13T18:57:25.958" v="9631"/>
          <ac:grpSpMkLst>
            <pc:docMk/>
            <pc:sldMk cId="174466813" sldId="1013"/>
            <ac:grpSpMk id="24" creationId="{076AD447-5E6D-4191-986E-6BA37411F080}"/>
          </ac:grpSpMkLst>
        </pc:grpChg>
        <pc:grpChg chg="add del mod">
          <ac:chgData name="Satoru" userId="f5f1b623-9aa9-4923-b86d-8ceaae247420" providerId="ADAL" clId="{245EEDB3-FF26-42F5-B8F4-EFAE967B2531}" dt="2020-10-13T18:57:25.958" v="9631"/>
          <ac:grpSpMkLst>
            <pc:docMk/>
            <pc:sldMk cId="174466813" sldId="1013"/>
            <ac:grpSpMk id="27" creationId="{FD1BC3AD-78DD-4438-BDBD-1C6D46A5419D}"/>
          </ac:grpSpMkLst>
        </pc:grpChg>
        <pc:grpChg chg="add del mod">
          <ac:chgData name="Satoru" userId="f5f1b623-9aa9-4923-b86d-8ceaae247420" providerId="ADAL" clId="{245EEDB3-FF26-42F5-B8F4-EFAE967B2531}" dt="2020-10-13T18:57:25.958" v="9631"/>
          <ac:grpSpMkLst>
            <pc:docMk/>
            <pc:sldMk cId="174466813" sldId="1013"/>
            <ac:grpSpMk id="30" creationId="{6575C8FE-FEB3-477F-A59B-DDD9AD56C68D}"/>
          </ac:grpSpMkLst>
        </pc:grpChg>
        <pc:grpChg chg="add mod topLvl">
          <ac:chgData name="Satoru" userId="f5f1b623-9aa9-4923-b86d-8ceaae247420" providerId="ADAL" clId="{245EEDB3-FF26-42F5-B8F4-EFAE967B2531}" dt="2020-10-13T19:04:49.526" v="9701" actId="165"/>
          <ac:grpSpMkLst>
            <pc:docMk/>
            <pc:sldMk cId="174466813" sldId="1013"/>
            <ac:grpSpMk id="48" creationId="{EE7E3451-26C2-43F4-99ED-B0186F0A2572}"/>
          </ac:grpSpMkLst>
        </pc:grpChg>
        <pc:grpChg chg="add mod topLvl">
          <ac:chgData name="Satoru" userId="f5f1b623-9aa9-4923-b86d-8ceaae247420" providerId="ADAL" clId="{245EEDB3-FF26-42F5-B8F4-EFAE967B2531}" dt="2020-10-13T19:04:49.526" v="9701" actId="165"/>
          <ac:grpSpMkLst>
            <pc:docMk/>
            <pc:sldMk cId="174466813" sldId="1013"/>
            <ac:grpSpMk id="51" creationId="{A963DFF2-2F6D-4B82-9F72-B656EDDA2413}"/>
          </ac:grpSpMkLst>
        </pc:grpChg>
        <pc:grpChg chg="add mod topLvl">
          <ac:chgData name="Satoru" userId="f5f1b623-9aa9-4923-b86d-8ceaae247420" providerId="ADAL" clId="{245EEDB3-FF26-42F5-B8F4-EFAE967B2531}" dt="2020-10-13T19:04:49.526" v="9701" actId="165"/>
          <ac:grpSpMkLst>
            <pc:docMk/>
            <pc:sldMk cId="174466813" sldId="1013"/>
            <ac:grpSpMk id="54" creationId="{5A784783-197C-461E-966A-75B27915FCCE}"/>
          </ac:grpSpMkLst>
        </pc:grpChg>
        <pc:grpChg chg="add mod topLvl">
          <ac:chgData name="Satoru" userId="f5f1b623-9aa9-4923-b86d-8ceaae247420" providerId="ADAL" clId="{245EEDB3-FF26-42F5-B8F4-EFAE967B2531}" dt="2020-10-13T19:04:49.526" v="9701" actId="165"/>
          <ac:grpSpMkLst>
            <pc:docMk/>
            <pc:sldMk cId="174466813" sldId="1013"/>
            <ac:grpSpMk id="57" creationId="{268C1E35-815B-4E0B-BB03-D7169B90CED5}"/>
          </ac:grpSpMkLst>
        </pc:grpChg>
        <pc:grpChg chg="add mod topLvl">
          <ac:chgData name="Satoru" userId="f5f1b623-9aa9-4923-b86d-8ceaae247420" providerId="ADAL" clId="{245EEDB3-FF26-42F5-B8F4-EFAE967B2531}" dt="2020-10-13T19:04:49.526" v="9701" actId="165"/>
          <ac:grpSpMkLst>
            <pc:docMk/>
            <pc:sldMk cId="174466813" sldId="1013"/>
            <ac:grpSpMk id="60" creationId="{3A704EAB-4712-4D7F-9924-59DD07AAA755}"/>
          </ac:grpSpMkLst>
        </pc:grpChg>
        <pc:grpChg chg="add mod topLvl">
          <ac:chgData name="Satoru" userId="f5f1b623-9aa9-4923-b86d-8ceaae247420" providerId="ADAL" clId="{245EEDB3-FF26-42F5-B8F4-EFAE967B2531}" dt="2020-10-13T19:04:49.526" v="9701" actId="165"/>
          <ac:grpSpMkLst>
            <pc:docMk/>
            <pc:sldMk cId="174466813" sldId="1013"/>
            <ac:grpSpMk id="63" creationId="{152B60E5-5589-4E60-922E-2FCF30FAE431}"/>
          </ac:grpSpMkLst>
        </pc:grpChg>
        <pc:grpChg chg="add del mod">
          <ac:chgData name="Satoru" userId="f5f1b623-9aa9-4923-b86d-8ceaae247420" providerId="ADAL" clId="{245EEDB3-FF26-42F5-B8F4-EFAE967B2531}" dt="2020-10-13T19:01:48.089" v="9647" actId="165"/>
          <ac:grpSpMkLst>
            <pc:docMk/>
            <pc:sldMk cId="174466813" sldId="1013"/>
            <ac:grpSpMk id="73" creationId="{F8E50CFF-F901-41A1-B489-3444F9C5E26D}"/>
          </ac:grpSpMkLst>
        </pc:grpChg>
        <pc:grpChg chg="add del mod">
          <ac:chgData name="Satoru" userId="f5f1b623-9aa9-4923-b86d-8ceaae247420" providerId="ADAL" clId="{245EEDB3-FF26-42F5-B8F4-EFAE967B2531}" dt="2020-10-13T19:04:49.526" v="9701" actId="165"/>
          <ac:grpSpMkLst>
            <pc:docMk/>
            <pc:sldMk cId="174466813" sldId="1013"/>
            <ac:grpSpMk id="74" creationId="{6F6D10CB-9763-40A0-88AC-085CE65346BF}"/>
          </ac:grpSpMkLst>
        </pc:grpChg>
        <pc:cxnChg chg="add del mod">
          <ac:chgData name="Satoru" userId="f5f1b623-9aa9-4923-b86d-8ceaae247420" providerId="ADAL" clId="{245EEDB3-FF26-42F5-B8F4-EFAE967B2531}" dt="2020-10-13T18:57:25.958" v="9631"/>
          <ac:cxnSpMkLst>
            <pc:docMk/>
            <pc:sldMk cId="174466813" sldId="1013"/>
            <ac:cxnSpMk id="36" creationId="{F9C81CF7-D8F5-46FB-997B-056B46A540B5}"/>
          </ac:cxnSpMkLst>
        </pc:cxnChg>
        <pc:cxnChg chg="add del mod topLvl">
          <ac:chgData name="Satoru" userId="f5f1b623-9aa9-4923-b86d-8ceaae247420" providerId="ADAL" clId="{245EEDB3-FF26-42F5-B8F4-EFAE967B2531}" dt="2020-10-13T19:05:04.331" v="9704" actId="478"/>
          <ac:cxnSpMkLst>
            <pc:docMk/>
            <pc:sldMk cId="174466813" sldId="1013"/>
            <ac:cxnSpMk id="70" creationId="{1BA763CD-DF80-4199-973B-510321DC05B9}"/>
          </ac:cxnSpMkLst>
        </pc:cxnChg>
      </pc:sldChg>
      <pc:sldChg chg="addSp delSp modSp add mod">
        <pc:chgData name="Satoru" userId="f5f1b623-9aa9-4923-b86d-8ceaae247420" providerId="ADAL" clId="{245EEDB3-FF26-42F5-B8F4-EFAE967B2531}" dt="2020-10-14T19:36:04.071" v="12543" actId="114"/>
        <pc:sldMkLst>
          <pc:docMk/>
          <pc:sldMk cId="3971484355" sldId="1014"/>
        </pc:sldMkLst>
        <pc:spChg chg="mod">
          <ac:chgData name="Satoru" userId="f5f1b623-9aa9-4923-b86d-8ceaae247420" providerId="ADAL" clId="{245EEDB3-FF26-42F5-B8F4-EFAE967B2531}" dt="2020-10-13T19:05:32.955" v="9723" actId="20577"/>
          <ac:spMkLst>
            <pc:docMk/>
            <pc:sldMk cId="3971484355" sldId="1014"/>
            <ac:spMk id="2" creationId="{5998C6EF-E36D-4AF3-9971-B9B3B45C3E3A}"/>
          </ac:spMkLst>
        </pc:spChg>
        <pc:spChg chg="mod">
          <ac:chgData name="Satoru" userId="f5f1b623-9aa9-4923-b86d-8ceaae247420" providerId="ADAL" clId="{245EEDB3-FF26-42F5-B8F4-EFAE967B2531}" dt="2020-10-14T19:36:04.071" v="12543" actId="114"/>
          <ac:spMkLst>
            <pc:docMk/>
            <pc:sldMk cId="3971484355" sldId="1014"/>
            <ac:spMk id="4" creationId="{82C21341-915D-4572-98E3-C155142AF85E}"/>
          </ac:spMkLst>
        </pc:spChg>
        <pc:spChg chg="mod topLvl">
          <ac:chgData name="Satoru" userId="f5f1b623-9aa9-4923-b86d-8ceaae247420" providerId="ADAL" clId="{245EEDB3-FF26-42F5-B8F4-EFAE967B2531}" dt="2020-10-13T19:08:07.815" v="9841" actId="164"/>
          <ac:spMkLst>
            <pc:docMk/>
            <pc:sldMk cId="3971484355" sldId="1014"/>
            <ac:spMk id="39" creationId="{2B36B47F-83F4-4B1A-B49C-9AF48C849702}"/>
          </ac:spMkLst>
        </pc:spChg>
        <pc:spChg chg="mod topLvl">
          <ac:chgData name="Satoru" userId="f5f1b623-9aa9-4923-b86d-8ceaae247420" providerId="ADAL" clId="{245EEDB3-FF26-42F5-B8F4-EFAE967B2531}" dt="2020-10-13T19:08:07.815" v="9841" actId="164"/>
          <ac:spMkLst>
            <pc:docMk/>
            <pc:sldMk cId="3971484355" sldId="1014"/>
            <ac:spMk id="40" creationId="{D66F9EE5-63CE-4540-ADC7-A4B5D6A08C07}"/>
          </ac:spMkLst>
        </pc:spChg>
        <pc:spChg chg="mod topLvl">
          <ac:chgData name="Satoru" userId="f5f1b623-9aa9-4923-b86d-8ceaae247420" providerId="ADAL" clId="{245EEDB3-FF26-42F5-B8F4-EFAE967B2531}" dt="2020-10-13T19:08:07.815" v="9841" actId="164"/>
          <ac:spMkLst>
            <pc:docMk/>
            <pc:sldMk cId="3971484355" sldId="1014"/>
            <ac:spMk id="41" creationId="{82EB0AAF-2EA3-4C21-8FBF-2EDB38C51233}"/>
          </ac:spMkLst>
        </pc:spChg>
        <pc:spChg chg="mod topLvl">
          <ac:chgData name="Satoru" userId="f5f1b623-9aa9-4923-b86d-8ceaae247420" providerId="ADAL" clId="{245EEDB3-FF26-42F5-B8F4-EFAE967B2531}" dt="2020-10-13T19:08:07.815" v="9841" actId="164"/>
          <ac:spMkLst>
            <pc:docMk/>
            <pc:sldMk cId="3971484355" sldId="1014"/>
            <ac:spMk id="42" creationId="{6BFDEF0A-716D-4E5B-9672-DB3E1740B881}"/>
          </ac:spMkLst>
        </pc:spChg>
        <pc:spChg chg="mod topLvl">
          <ac:chgData name="Satoru" userId="f5f1b623-9aa9-4923-b86d-8ceaae247420" providerId="ADAL" clId="{245EEDB3-FF26-42F5-B8F4-EFAE967B2531}" dt="2020-10-13T19:08:07.815" v="9841" actId="164"/>
          <ac:spMkLst>
            <pc:docMk/>
            <pc:sldMk cId="3971484355" sldId="1014"/>
            <ac:spMk id="43" creationId="{3BF72A91-B8C8-4E92-83EB-BA259F2792FB}"/>
          </ac:spMkLst>
        </pc:spChg>
        <pc:spChg chg="mod topLvl">
          <ac:chgData name="Satoru" userId="f5f1b623-9aa9-4923-b86d-8ceaae247420" providerId="ADAL" clId="{245EEDB3-FF26-42F5-B8F4-EFAE967B2531}" dt="2020-10-13T19:08:07.815" v="9841" actId="164"/>
          <ac:spMkLst>
            <pc:docMk/>
            <pc:sldMk cId="3971484355" sldId="1014"/>
            <ac:spMk id="44" creationId="{4B981D93-BB30-467F-B11D-C525B843F323}"/>
          </ac:spMkLst>
        </pc:spChg>
        <pc:spChg chg="mod topLvl">
          <ac:chgData name="Satoru" userId="f5f1b623-9aa9-4923-b86d-8ceaae247420" providerId="ADAL" clId="{245EEDB3-FF26-42F5-B8F4-EFAE967B2531}" dt="2020-10-13T19:08:07.815" v="9841" actId="164"/>
          <ac:spMkLst>
            <pc:docMk/>
            <pc:sldMk cId="3971484355" sldId="1014"/>
            <ac:spMk id="45" creationId="{CD259FA8-21CA-46D8-85D5-1EEA8349D9D0}"/>
          </ac:spMkLst>
        </pc:spChg>
        <pc:spChg chg="mod topLvl">
          <ac:chgData name="Satoru" userId="f5f1b623-9aa9-4923-b86d-8ceaae247420" providerId="ADAL" clId="{245EEDB3-FF26-42F5-B8F4-EFAE967B2531}" dt="2020-10-13T19:08:07.815" v="9841" actId="164"/>
          <ac:spMkLst>
            <pc:docMk/>
            <pc:sldMk cId="3971484355" sldId="1014"/>
            <ac:spMk id="46" creationId="{1687841F-9B03-4E3C-A11B-0E22A345380F}"/>
          </ac:spMkLst>
        </pc:spChg>
        <pc:spChg chg="mod topLvl">
          <ac:chgData name="Satoru" userId="f5f1b623-9aa9-4923-b86d-8ceaae247420" providerId="ADAL" clId="{245EEDB3-FF26-42F5-B8F4-EFAE967B2531}" dt="2020-10-13T19:08:07.815" v="9841" actId="164"/>
          <ac:spMkLst>
            <pc:docMk/>
            <pc:sldMk cId="3971484355" sldId="1014"/>
            <ac:spMk id="47" creationId="{6C7E7080-F0A8-43ED-9B30-6BE62B8F796E}"/>
          </ac:spMkLst>
        </pc:spChg>
        <pc:spChg chg="mod">
          <ac:chgData name="Satoru" userId="f5f1b623-9aa9-4923-b86d-8ceaae247420" providerId="ADAL" clId="{245EEDB3-FF26-42F5-B8F4-EFAE967B2531}" dt="2020-10-13T19:07:33.126" v="9838" actId="165"/>
          <ac:spMkLst>
            <pc:docMk/>
            <pc:sldMk cId="3971484355" sldId="1014"/>
            <ac:spMk id="49" creationId="{043484A3-5C44-4268-B02B-E790195F43EE}"/>
          </ac:spMkLst>
        </pc:spChg>
        <pc:spChg chg="mod">
          <ac:chgData name="Satoru" userId="f5f1b623-9aa9-4923-b86d-8ceaae247420" providerId="ADAL" clId="{245EEDB3-FF26-42F5-B8F4-EFAE967B2531}" dt="2020-10-13T19:07:33.126" v="9838" actId="165"/>
          <ac:spMkLst>
            <pc:docMk/>
            <pc:sldMk cId="3971484355" sldId="1014"/>
            <ac:spMk id="50" creationId="{190E0147-A684-4F38-A50E-8B7C136F10AE}"/>
          </ac:spMkLst>
        </pc:spChg>
        <pc:spChg chg="mod">
          <ac:chgData name="Satoru" userId="f5f1b623-9aa9-4923-b86d-8ceaae247420" providerId="ADAL" clId="{245EEDB3-FF26-42F5-B8F4-EFAE967B2531}" dt="2020-10-13T19:07:33.126" v="9838" actId="165"/>
          <ac:spMkLst>
            <pc:docMk/>
            <pc:sldMk cId="3971484355" sldId="1014"/>
            <ac:spMk id="52" creationId="{DE710DAB-F072-44CE-BBE0-85B555329414}"/>
          </ac:spMkLst>
        </pc:spChg>
        <pc:spChg chg="mod">
          <ac:chgData name="Satoru" userId="f5f1b623-9aa9-4923-b86d-8ceaae247420" providerId="ADAL" clId="{245EEDB3-FF26-42F5-B8F4-EFAE967B2531}" dt="2020-10-13T19:07:33.126" v="9838" actId="165"/>
          <ac:spMkLst>
            <pc:docMk/>
            <pc:sldMk cId="3971484355" sldId="1014"/>
            <ac:spMk id="53" creationId="{E006489B-D749-4AF9-A41F-67FD38C908C5}"/>
          </ac:spMkLst>
        </pc:spChg>
        <pc:spChg chg="mod">
          <ac:chgData name="Satoru" userId="f5f1b623-9aa9-4923-b86d-8ceaae247420" providerId="ADAL" clId="{245EEDB3-FF26-42F5-B8F4-EFAE967B2531}" dt="2020-10-13T19:07:33.126" v="9838" actId="165"/>
          <ac:spMkLst>
            <pc:docMk/>
            <pc:sldMk cId="3971484355" sldId="1014"/>
            <ac:spMk id="55" creationId="{C86490FA-D43C-457C-A4A7-2583B56F21F9}"/>
          </ac:spMkLst>
        </pc:spChg>
        <pc:spChg chg="mod">
          <ac:chgData name="Satoru" userId="f5f1b623-9aa9-4923-b86d-8ceaae247420" providerId="ADAL" clId="{245EEDB3-FF26-42F5-B8F4-EFAE967B2531}" dt="2020-10-13T19:07:33.126" v="9838" actId="165"/>
          <ac:spMkLst>
            <pc:docMk/>
            <pc:sldMk cId="3971484355" sldId="1014"/>
            <ac:spMk id="56" creationId="{0244ECA7-B456-4F46-8D98-36529EA442A1}"/>
          </ac:spMkLst>
        </pc:spChg>
        <pc:spChg chg="mod">
          <ac:chgData name="Satoru" userId="f5f1b623-9aa9-4923-b86d-8ceaae247420" providerId="ADAL" clId="{245EEDB3-FF26-42F5-B8F4-EFAE967B2531}" dt="2020-10-13T19:07:33.126" v="9838" actId="165"/>
          <ac:spMkLst>
            <pc:docMk/>
            <pc:sldMk cId="3971484355" sldId="1014"/>
            <ac:spMk id="58" creationId="{FCA53572-E7BF-4CC1-B370-C852479A84AB}"/>
          </ac:spMkLst>
        </pc:spChg>
        <pc:spChg chg="mod">
          <ac:chgData name="Satoru" userId="f5f1b623-9aa9-4923-b86d-8ceaae247420" providerId="ADAL" clId="{245EEDB3-FF26-42F5-B8F4-EFAE967B2531}" dt="2020-10-13T19:07:33.126" v="9838" actId="165"/>
          <ac:spMkLst>
            <pc:docMk/>
            <pc:sldMk cId="3971484355" sldId="1014"/>
            <ac:spMk id="59" creationId="{C6C35B20-2D3A-41DD-9B3E-E390201395A9}"/>
          </ac:spMkLst>
        </pc:spChg>
        <pc:spChg chg="mod">
          <ac:chgData name="Satoru" userId="f5f1b623-9aa9-4923-b86d-8ceaae247420" providerId="ADAL" clId="{245EEDB3-FF26-42F5-B8F4-EFAE967B2531}" dt="2020-10-13T19:07:33.126" v="9838" actId="165"/>
          <ac:spMkLst>
            <pc:docMk/>
            <pc:sldMk cId="3971484355" sldId="1014"/>
            <ac:spMk id="61" creationId="{2E8622A9-CE68-47E9-ADA3-D5B1D5B494C9}"/>
          </ac:spMkLst>
        </pc:spChg>
        <pc:spChg chg="mod">
          <ac:chgData name="Satoru" userId="f5f1b623-9aa9-4923-b86d-8ceaae247420" providerId="ADAL" clId="{245EEDB3-FF26-42F5-B8F4-EFAE967B2531}" dt="2020-10-13T19:07:33.126" v="9838" actId="165"/>
          <ac:spMkLst>
            <pc:docMk/>
            <pc:sldMk cId="3971484355" sldId="1014"/>
            <ac:spMk id="62" creationId="{657F464F-D010-4F1A-B05C-C011A97A0657}"/>
          </ac:spMkLst>
        </pc:spChg>
        <pc:spChg chg="mod">
          <ac:chgData name="Satoru" userId="f5f1b623-9aa9-4923-b86d-8ceaae247420" providerId="ADAL" clId="{245EEDB3-FF26-42F5-B8F4-EFAE967B2531}" dt="2020-10-13T19:07:33.126" v="9838" actId="165"/>
          <ac:spMkLst>
            <pc:docMk/>
            <pc:sldMk cId="3971484355" sldId="1014"/>
            <ac:spMk id="64" creationId="{4B106A0D-F1BB-42E1-AE15-CEB871774BE7}"/>
          </ac:spMkLst>
        </pc:spChg>
        <pc:spChg chg="mod">
          <ac:chgData name="Satoru" userId="f5f1b623-9aa9-4923-b86d-8ceaae247420" providerId="ADAL" clId="{245EEDB3-FF26-42F5-B8F4-EFAE967B2531}" dt="2020-10-13T19:07:33.126" v="9838" actId="165"/>
          <ac:spMkLst>
            <pc:docMk/>
            <pc:sldMk cId="3971484355" sldId="1014"/>
            <ac:spMk id="65" creationId="{5CED7C88-C4BE-4776-9BB2-32D63960772B}"/>
          </ac:spMkLst>
        </pc:spChg>
        <pc:spChg chg="mod topLvl">
          <ac:chgData name="Satoru" userId="f5f1b623-9aa9-4923-b86d-8ceaae247420" providerId="ADAL" clId="{245EEDB3-FF26-42F5-B8F4-EFAE967B2531}" dt="2020-10-13T19:08:07.815" v="9841" actId="164"/>
          <ac:spMkLst>
            <pc:docMk/>
            <pc:sldMk cId="3971484355" sldId="1014"/>
            <ac:spMk id="66" creationId="{BB5A7F4B-C898-4BB9-9A2A-6F59C3992F21}"/>
          </ac:spMkLst>
        </pc:spChg>
        <pc:spChg chg="mod topLvl">
          <ac:chgData name="Satoru" userId="f5f1b623-9aa9-4923-b86d-8ceaae247420" providerId="ADAL" clId="{245EEDB3-FF26-42F5-B8F4-EFAE967B2531}" dt="2020-10-13T19:08:07.815" v="9841" actId="164"/>
          <ac:spMkLst>
            <pc:docMk/>
            <pc:sldMk cId="3971484355" sldId="1014"/>
            <ac:spMk id="67" creationId="{6B9D3B9C-0AED-4E43-A85E-FF9FF9FBCE92}"/>
          </ac:spMkLst>
        </pc:spChg>
        <pc:spChg chg="mod topLvl">
          <ac:chgData name="Satoru" userId="f5f1b623-9aa9-4923-b86d-8ceaae247420" providerId="ADAL" clId="{245EEDB3-FF26-42F5-B8F4-EFAE967B2531}" dt="2020-10-13T19:08:07.815" v="9841" actId="164"/>
          <ac:spMkLst>
            <pc:docMk/>
            <pc:sldMk cId="3971484355" sldId="1014"/>
            <ac:spMk id="68" creationId="{4F4AB833-2C59-4365-8A29-00207092C50C}"/>
          </ac:spMkLst>
        </pc:spChg>
        <pc:spChg chg="mod topLvl">
          <ac:chgData name="Satoru" userId="f5f1b623-9aa9-4923-b86d-8ceaae247420" providerId="ADAL" clId="{245EEDB3-FF26-42F5-B8F4-EFAE967B2531}" dt="2020-10-13T19:08:07.815" v="9841" actId="164"/>
          <ac:spMkLst>
            <pc:docMk/>
            <pc:sldMk cId="3971484355" sldId="1014"/>
            <ac:spMk id="69" creationId="{F6FC124C-9611-48A3-A578-CA9A3CD91BC2}"/>
          </ac:spMkLst>
        </pc:spChg>
        <pc:spChg chg="mod topLvl">
          <ac:chgData name="Satoru" userId="f5f1b623-9aa9-4923-b86d-8ceaae247420" providerId="ADAL" clId="{245EEDB3-FF26-42F5-B8F4-EFAE967B2531}" dt="2020-10-14T14:55:27.568" v="9949"/>
          <ac:spMkLst>
            <pc:docMk/>
            <pc:sldMk cId="3971484355" sldId="1014"/>
            <ac:spMk id="71" creationId="{4F001ED3-7CEA-4D62-946F-CC86297F0B4B}"/>
          </ac:spMkLst>
        </pc:spChg>
        <pc:spChg chg="mod topLvl">
          <ac:chgData name="Satoru" userId="f5f1b623-9aa9-4923-b86d-8ceaae247420" providerId="ADAL" clId="{245EEDB3-FF26-42F5-B8F4-EFAE967B2531}" dt="2020-10-13T19:08:07.815" v="9841" actId="164"/>
          <ac:spMkLst>
            <pc:docMk/>
            <pc:sldMk cId="3971484355" sldId="1014"/>
            <ac:spMk id="72" creationId="{DF2D73A6-8E23-4FBC-AC40-64F12A467327}"/>
          </ac:spMkLst>
        </pc:spChg>
        <pc:grpChg chg="add mod">
          <ac:chgData name="Satoru" userId="f5f1b623-9aa9-4923-b86d-8ceaae247420" providerId="ADAL" clId="{245EEDB3-FF26-42F5-B8F4-EFAE967B2531}" dt="2020-10-13T19:08:07.815" v="9841" actId="164"/>
          <ac:grpSpMkLst>
            <pc:docMk/>
            <pc:sldMk cId="3971484355" sldId="1014"/>
            <ac:grpSpMk id="6" creationId="{77C81268-7CBF-4FC3-BC47-12CA80C1014D}"/>
          </ac:grpSpMkLst>
        </pc:grpChg>
        <pc:grpChg chg="mod topLvl">
          <ac:chgData name="Satoru" userId="f5f1b623-9aa9-4923-b86d-8ceaae247420" providerId="ADAL" clId="{245EEDB3-FF26-42F5-B8F4-EFAE967B2531}" dt="2020-10-13T19:08:07.815" v="9841" actId="164"/>
          <ac:grpSpMkLst>
            <pc:docMk/>
            <pc:sldMk cId="3971484355" sldId="1014"/>
            <ac:grpSpMk id="48" creationId="{EE7E3451-26C2-43F4-99ED-B0186F0A2572}"/>
          </ac:grpSpMkLst>
        </pc:grpChg>
        <pc:grpChg chg="mod topLvl">
          <ac:chgData name="Satoru" userId="f5f1b623-9aa9-4923-b86d-8ceaae247420" providerId="ADAL" clId="{245EEDB3-FF26-42F5-B8F4-EFAE967B2531}" dt="2020-10-13T19:08:07.815" v="9841" actId="164"/>
          <ac:grpSpMkLst>
            <pc:docMk/>
            <pc:sldMk cId="3971484355" sldId="1014"/>
            <ac:grpSpMk id="51" creationId="{A963DFF2-2F6D-4B82-9F72-B656EDDA2413}"/>
          </ac:grpSpMkLst>
        </pc:grpChg>
        <pc:grpChg chg="mod topLvl">
          <ac:chgData name="Satoru" userId="f5f1b623-9aa9-4923-b86d-8ceaae247420" providerId="ADAL" clId="{245EEDB3-FF26-42F5-B8F4-EFAE967B2531}" dt="2020-10-13T19:08:07.815" v="9841" actId="164"/>
          <ac:grpSpMkLst>
            <pc:docMk/>
            <pc:sldMk cId="3971484355" sldId="1014"/>
            <ac:grpSpMk id="54" creationId="{5A784783-197C-461E-966A-75B27915FCCE}"/>
          </ac:grpSpMkLst>
        </pc:grpChg>
        <pc:grpChg chg="mod topLvl">
          <ac:chgData name="Satoru" userId="f5f1b623-9aa9-4923-b86d-8ceaae247420" providerId="ADAL" clId="{245EEDB3-FF26-42F5-B8F4-EFAE967B2531}" dt="2020-10-13T19:08:07.815" v="9841" actId="164"/>
          <ac:grpSpMkLst>
            <pc:docMk/>
            <pc:sldMk cId="3971484355" sldId="1014"/>
            <ac:grpSpMk id="57" creationId="{268C1E35-815B-4E0B-BB03-D7169B90CED5}"/>
          </ac:grpSpMkLst>
        </pc:grpChg>
        <pc:grpChg chg="mod topLvl">
          <ac:chgData name="Satoru" userId="f5f1b623-9aa9-4923-b86d-8ceaae247420" providerId="ADAL" clId="{245EEDB3-FF26-42F5-B8F4-EFAE967B2531}" dt="2020-10-13T19:08:07.815" v="9841" actId="164"/>
          <ac:grpSpMkLst>
            <pc:docMk/>
            <pc:sldMk cId="3971484355" sldId="1014"/>
            <ac:grpSpMk id="60" creationId="{3A704EAB-4712-4D7F-9924-59DD07AAA755}"/>
          </ac:grpSpMkLst>
        </pc:grpChg>
        <pc:grpChg chg="mod topLvl">
          <ac:chgData name="Satoru" userId="f5f1b623-9aa9-4923-b86d-8ceaae247420" providerId="ADAL" clId="{245EEDB3-FF26-42F5-B8F4-EFAE967B2531}" dt="2020-10-13T19:08:07.815" v="9841" actId="164"/>
          <ac:grpSpMkLst>
            <pc:docMk/>
            <pc:sldMk cId="3971484355" sldId="1014"/>
            <ac:grpSpMk id="63" creationId="{152B60E5-5589-4E60-922E-2FCF30FAE431}"/>
          </ac:grpSpMkLst>
        </pc:grpChg>
        <pc:grpChg chg="del">
          <ac:chgData name="Satoru" userId="f5f1b623-9aa9-4923-b86d-8ceaae247420" providerId="ADAL" clId="{245EEDB3-FF26-42F5-B8F4-EFAE967B2531}" dt="2020-10-13T19:07:33.126" v="9838" actId="165"/>
          <ac:grpSpMkLst>
            <pc:docMk/>
            <pc:sldMk cId="3971484355" sldId="1014"/>
            <ac:grpSpMk id="74" creationId="{6F6D10CB-9763-40A0-88AC-085CE65346BF}"/>
          </ac:grpSpMkLst>
        </pc:grpChg>
        <pc:cxnChg chg="mod topLvl">
          <ac:chgData name="Satoru" userId="f5f1b623-9aa9-4923-b86d-8ceaae247420" providerId="ADAL" clId="{245EEDB3-FF26-42F5-B8F4-EFAE967B2531}" dt="2020-10-13T19:08:07.815" v="9841" actId="164"/>
          <ac:cxnSpMkLst>
            <pc:docMk/>
            <pc:sldMk cId="3971484355" sldId="1014"/>
            <ac:cxnSpMk id="70" creationId="{1BA763CD-DF80-4199-973B-510321DC05B9}"/>
          </ac:cxnSpMkLst>
        </pc:cxnChg>
      </pc:sldChg>
      <pc:sldChg chg="addSp delSp modSp new mod">
        <pc:chgData name="Satoru" userId="f5f1b623-9aa9-4923-b86d-8ceaae247420" providerId="ADAL" clId="{245EEDB3-FF26-42F5-B8F4-EFAE967B2531}" dt="2020-10-15T02:13:06.405" v="13287" actId="1076"/>
        <pc:sldMkLst>
          <pc:docMk/>
          <pc:sldMk cId="2492465628" sldId="1015"/>
        </pc:sldMkLst>
        <pc:spChg chg="mod">
          <ac:chgData name="Satoru" userId="f5f1b623-9aa9-4923-b86d-8ceaae247420" providerId="ADAL" clId="{245EEDB3-FF26-42F5-B8F4-EFAE967B2531}" dt="2020-10-14T15:11:54.593" v="10259" actId="20577"/>
          <ac:spMkLst>
            <pc:docMk/>
            <pc:sldMk cId="2492465628" sldId="1015"/>
            <ac:spMk id="2" creationId="{AD101BC9-ED0B-42A5-81D2-893EF57E6D0D}"/>
          </ac:spMkLst>
        </pc:spChg>
        <pc:spChg chg="mod">
          <ac:chgData name="Satoru" userId="f5f1b623-9aa9-4923-b86d-8ceaae247420" providerId="ADAL" clId="{245EEDB3-FF26-42F5-B8F4-EFAE967B2531}" dt="2020-10-14T15:19:49.447" v="10482" actId="20577"/>
          <ac:spMkLst>
            <pc:docMk/>
            <pc:sldMk cId="2492465628" sldId="1015"/>
            <ac:spMk id="4" creationId="{BAF694E3-0976-4B6C-BFA3-46AACAD992B1}"/>
          </ac:spMkLst>
        </pc:spChg>
        <pc:spChg chg="add mod">
          <ac:chgData name="Satoru" userId="f5f1b623-9aa9-4923-b86d-8ceaae247420" providerId="ADAL" clId="{245EEDB3-FF26-42F5-B8F4-EFAE967B2531}" dt="2020-10-14T15:18:15.553" v="10455" actId="1076"/>
          <ac:spMkLst>
            <pc:docMk/>
            <pc:sldMk cId="2492465628" sldId="1015"/>
            <ac:spMk id="6" creationId="{90A5E0CE-7BA3-41B8-8FFF-39A1DC4A0C55}"/>
          </ac:spMkLst>
        </pc:spChg>
        <pc:spChg chg="add mod">
          <ac:chgData name="Satoru" userId="f5f1b623-9aa9-4923-b86d-8ceaae247420" providerId="ADAL" clId="{245EEDB3-FF26-42F5-B8F4-EFAE967B2531}" dt="2020-10-14T15:18:21.976" v="10456" actId="1076"/>
          <ac:spMkLst>
            <pc:docMk/>
            <pc:sldMk cId="2492465628" sldId="1015"/>
            <ac:spMk id="7" creationId="{FD09D03F-A966-4ECF-B5B9-656D0E88F0B0}"/>
          </ac:spMkLst>
        </pc:spChg>
        <pc:spChg chg="add mod">
          <ac:chgData name="Satoru" userId="f5f1b623-9aa9-4923-b86d-8ceaae247420" providerId="ADAL" clId="{245EEDB3-FF26-42F5-B8F4-EFAE967B2531}" dt="2020-10-15T02:11:28.630" v="13254" actId="1076"/>
          <ac:spMkLst>
            <pc:docMk/>
            <pc:sldMk cId="2492465628" sldId="1015"/>
            <ac:spMk id="8" creationId="{219F8429-8BF2-4843-8D7F-64219F4EF3FD}"/>
          </ac:spMkLst>
        </pc:spChg>
        <pc:spChg chg="add mod">
          <ac:chgData name="Satoru" userId="f5f1b623-9aa9-4923-b86d-8ceaae247420" providerId="ADAL" clId="{245EEDB3-FF26-42F5-B8F4-EFAE967B2531}" dt="2020-10-15T02:12:10.008" v="13265" actId="20578"/>
          <ac:spMkLst>
            <pc:docMk/>
            <pc:sldMk cId="2492465628" sldId="1015"/>
            <ac:spMk id="9" creationId="{BBEABB1F-8C02-4AAA-9A7A-9A110670CB3F}"/>
          </ac:spMkLst>
        </pc:spChg>
        <pc:spChg chg="add del mod">
          <ac:chgData name="Satoru" userId="f5f1b623-9aa9-4923-b86d-8ceaae247420" providerId="ADAL" clId="{245EEDB3-FF26-42F5-B8F4-EFAE967B2531}" dt="2020-10-14T16:07:26.965" v="10583" actId="478"/>
          <ac:spMkLst>
            <pc:docMk/>
            <pc:sldMk cId="2492465628" sldId="1015"/>
            <ac:spMk id="11" creationId="{F9AA7463-869A-4426-9500-98EA8D4F6615}"/>
          </ac:spMkLst>
        </pc:spChg>
        <pc:spChg chg="add mod">
          <ac:chgData name="Satoru" userId="f5f1b623-9aa9-4923-b86d-8ceaae247420" providerId="ADAL" clId="{245EEDB3-FF26-42F5-B8F4-EFAE967B2531}" dt="2020-10-15T02:11:25.765" v="13253" actId="1076"/>
          <ac:spMkLst>
            <pc:docMk/>
            <pc:sldMk cId="2492465628" sldId="1015"/>
            <ac:spMk id="12" creationId="{F702B015-9BC1-4E1E-9BF0-62E058C66157}"/>
          </ac:spMkLst>
        </pc:spChg>
        <pc:spChg chg="add mod">
          <ac:chgData name="Satoru" userId="f5f1b623-9aa9-4923-b86d-8ceaae247420" providerId="ADAL" clId="{245EEDB3-FF26-42F5-B8F4-EFAE967B2531}" dt="2020-10-15T02:13:06.405" v="13287" actId="1076"/>
          <ac:spMkLst>
            <pc:docMk/>
            <pc:sldMk cId="2492465628" sldId="1015"/>
            <ac:spMk id="13" creationId="{B7F70651-07A8-4301-B521-4A5DEF970E65}"/>
          </ac:spMkLst>
        </pc:spChg>
      </pc:sldChg>
      <pc:sldChg chg="addSp modSp new mod">
        <pc:chgData name="Satoru" userId="f5f1b623-9aa9-4923-b86d-8ceaae247420" providerId="ADAL" clId="{245EEDB3-FF26-42F5-B8F4-EFAE967B2531}" dt="2020-10-14T17:57:43.561" v="10966" actId="20577"/>
        <pc:sldMkLst>
          <pc:docMk/>
          <pc:sldMk cId="908269870" sldId="1016"/>
        </pc:sldMkLst>
        <pc:spChg chg="mod">
          <ac:chgData name="Satoru" userId="f5f1b623-9aa9-4923-b86d-8ceaae247420" providerId="ADAL" clId="{245EEDB3-FF26-42F5-B8F4-EFAE967B2531}" dt="2020-10-14T17:14:30.138" v="10649" actId="20577"/>
          <ac:spMkLst>
            <pc:docMk/>
            <pc:sldMk cId="908269870" sldId="1016"/>
            <ac:spMk id="2" creationId="{F7698BAA-8DB6-442A-805E-7EEFCD57989F}"/>
          </ac:spMkLst>
        </pc:spChg>
        <pc:spChg chg="mod">
          <ac:chgData name="Satoru" userId="f5f1b623-9aa9-4923-b86d-8ceaae247420" providerId="ADAL" clId="{245EEDB3-FF26-42F5-B8F4-EFAE967B2531}" dt="2020-10-14T17:57:43.561" v="10966" actId="20577"/>
          <ac:spMkLst>
            <pc:docMk/>
            <pc:sldMk cId="908269870" sldId="1016"/>
            <ac:spMk id="4" creationId="{E3D4E5BF-5054-490B-8ED8-2DBC23E138F9}"/>
          </ac:spMkLst>
        </pc:spChg>
        <pc:spChg chg="add mod">
          <ac:chgData name="Satoru" userId="f5f1b623-9aa9-4923-b86d-8ceaae247420" providerId="ADAL" clId="{245EEDB3-FF26-42F5-B8F4-EFAE967B2531}" dt="2020-10-14T17:17:57.853" v="10782" actId="1076"/>
          <ac:spMkLst>
            <pc:docMk/>
            <pc:sldMk cId="908269870" sldId="1016"/>
            <ac:spMk id="6" creationId="{6623645D-FDAB-4160-8C8B-4C416952119A}"/>
          </ac:spMkLst>
        </pc:spChg>
        <pc:spChg chg="add mod">
          <ac:chgData name="Satoru" userId="f5f1b623-9aa9-4923-b86d-8ceaae247420" providerId="ADAL" clId="{245EEDB3-FF26-42F5-B8F4-EFAE967B2531}" dt="2020-10-14T17:19:35.567" v="10805" actId="1076"/>
          <ac:spMkLst>
            <pc:docMk/>
            <pc:sldMk cId="908269870" sldId="1016"/>
            <ac:spMk id="7" creationId="{1A8CB45E-150A-4CEC-B3DE-8575DBAAA4FA}"/>
          </ac:spMkLst>
        </pc:spChg>
        <pc:spChg chg="add mod">
          <ac:chgData name="Satoru" userId="f5f1b623-9aa9-4923-b86d-8ceaae247420" providerId="ADAL" clId="{245EEDB3-FF26-42F5-B8F4-EFAE967B2531}" dt="2020-10-14T17:22:30.446" v="10833" actId="1076"/>
          <ac:spMkLst>
            <pc:docMk/>
            <pc:sldMk cId="908269870" sldId="1016"/>
            <ac:spMk id="8" creationId="{D2171A93-8D81-44CB-9039-C2DD1EC3CE55}"/>
          </ac:spMkLst>
        </pc:spChg>
        <pc:spChg chg="add mod">
          <ac:chgData name="Satoru" userId="f5f1b623-9aa9-4923-b86d-8ceaae247420" providerId="ADAL" clId="{245EEDB3-FF26-42F5-B8F4-EFAE967B2531}" dt="2020-10-14T17:22:52.210" v="10836"/>
          <ac:spMkLst>
            <pc:docMk/>
            <pc:sldMk cId="908269870" sldId="1016"/>
            <ac:spMk id="9" creationId="{E4CBECC4-57EC-4650-8307-978FF418F899}"/>
          </ac:spMkLst>
        </pc:spChg>
        <pc:spChg chg="add mod">
          <ac:chgData name="Satoru" userId="f5f1b623-9aa9-4923-b86d-8ceaae247420" providerId="ADAL" clId="{245EEDB3-FF26-42F5-B8F4-EFAE967B2531}" dt="2020-10-14T17:54:51.922" v="10865" actId="1076"/>
          <ac:spMkLst>
            <pc:docMk/>
            <pc:sldMk cId="908269870" sldId="1016"/>
            <ac:spMk id="10" creationId="{F347652A-F856-4447-A1CE-F9D309F3D475}"/>
          </ac:spMkLst>
        </pc:spChg>
      </pc:sldChg>
      <pc:sldChg chg="addSp delSp modSp new mod">
        <pc:chgData name="Satoru" userId="f5f1b623-9aa9-4923-b86d-8ceaae247420" providerId="ADAL" clId="{245EEDB3-FF26-42F5-B8F4-EFAE967B2531}" dt="2020-10-14T18:08:21.204" v="11446" actId="478"/>
        <pc:sldMkLst>
          <pc:docMk/>
          <pc:sldMk cId="935612881" sldId="1017"/>
        </pc:sldMkLst>
        <pc:spChg chg="mod">
          <ac:chgData name="Satoru" userId="f5f1b623-9aa9-4923-b86d-8ceaae247420" providerId="ADAL" clId="{245EEDB3-FF26-42F5-B8F4-EFAE967B2531}" dt="2020-10-14T17:58:35.716" v="10987" actId="20577"/>
          <ac:spMkLst>
            <pc:docMk/>
            <pc:sldMk cId="935612881" sldId="1017"/>
            <ac:spMk id="2" creationId="{56DD474D-4983-44D0-856B-FD6A422381CB}"/>
          </ac:spMkLst>
        </pc:spChg>
        <pc:spChg chg="mod">
          <ac:chgData name="Satoru" userId="f5f1b623-9aa9-4923-b86d-8ceaae247420" providerId="ADAL" clId="{245EEDB3-FF26-42F5-B8F4-EFAE967B2531}" dt="2020-10-14T18:08:12.334" v="11442" actId="6549"/>
          <ac:spMkLst>
            <pc:docMk/>
            <pc:sldMk cId="935612881" sldId="1017"/>
            <ac:spMk id="4" creationId="{6D19058C-9E4D-46DB-8DB3-E8940AEA9E32}"/>
          </ac:spMkLst>
        </pc:spChg>
        <pc:spChg chg="add del mod">
          <ac:chgData name="Satoru" userId="f5f1b623-9aa9-4923-b86d-8ceaae247420" providerId="ADAL" clId="{245EEDB3-FF26-42F5-B8F4-EFAE967B2531}" dt="2020-10-14T18:08:14.637" v="11443" actId="478"/>
          <ac:spMkLst>
            <pc:docMk/>
            <pc:sldMk cId="935612881" sldId="1017"/>
            <ac:spMk id="6" creationId="{E161B610-19CF-426C-94C7-B92CCD4A3567}"/>
          </ac:spMkLst>
        </pc:spChg>
        <pc:spChg chg="add del mod">
          <ac:chgData name="Satoru" userId="f5f1b623-9aa9-4923-b86d-8ceaae247420" providerId="ADAL" clId="{245EEDB3-FF26-42F5-B8F4-EFAE967B2531}" dt="2020-10-14T18:08:19.227" v="11445" actId="478"/>
          <ac:spMkLst>
            <pc:docMk/>
            <pc:sldMk cId="935612881" sldId="1017"/>
            <ac:spMk id="7" creationId="{76AC624E-8EBB-4ED0-BEE7-E9B6E50240CC}"/>
          </ac:spMkLst>
        </pc:spChg>
        <pc:spChg chg="add del mod">
          <ac:chgData name="Satoru" userId="f5f1b623-9aa9-4923-b86d-8ceaae247420" providerId="ADAL" clId="{245EEDB3-FF26-42F5-B8F4-EFAE967B2531}" dt="2020-10-14T18:08:21.204" v="11446" actId="478"/>
          <ac:spMkLst>
            <pc:docMk/>
            <pc:sldMk cId="935612881" sldId="1017"/>
            <ac:spMk id="8" creationId="{B872E03E-F262-40C5-B415-1C228511BD56}"/>
          </ac:spMkLst>
        </pc:spChg>
      </pc:sldChg>
      <pc:sldChg chg="modSp add mod">
        <pc:chgData name="Satoru" userId="f5f1b623-9aa9-4923-b86d-8ceaae247420" providerId="ADAL" clId="{245EEDB3-FF26-42F5-B8F4-EFAE967B2531}" dt="2020-10-14T18:10:45.492" v="11580" actId="20577"/>
        <pc:sldMkLst>
          <pc:docMk/>
          <pc:sldMk cId="1246079444" sldId="1018"/>
        </pc:sldMkLst>
        <pc:spChg chg="mod">
          <ac:chgData name="Satoru" userId="f5f1b623-9aa9-4923-b86d-8ceaae247420" providerId="ADAL" clId="{245EEDB3-FF26-42F5-B8F4-EFAE967B2531}" dt="2020-10-14T18:10:45.492" v="11580" actId="20577"/>
          <ac:spMkLst>
            <pc:docMk/>
            <pc:sldMk cId="1246079444" sldId="1018"/>
            <ac:spMk id="4" creationId="{6D19058C-9E4D-46DB-8DB3-E8940AEA9E32}"/>
          </ac:spMkLst>
        </pc:spChg>
        <pc:spChg chg="mod">
          <ac:chgData name="Satoru" userId="f5f1b623-9aa9-4923-b86d-8ceaae247420" providerId="ADAL" clId="{245EEDB3-FF26-42F5-B8F4-EFAE967B2531}" dt="2020-10-14T18:08:38.933" v="11449" actId="1076"/>
          <ac:spMkLst>
            <pc:docMk/>
            <pc:sldMk cId="1246079444" sldId="1018"/>
            <ac:spMk id="6" creationId="{E161B610-19CF-426C-94C7-B92CCD4A3567}"/>
          </ac:spMkLst>
        </pc:spChg>
        <pc:spChg chg="mod">
          <ac:chgData name="Satoru" userId="f5f1b623-9aa9-4923-b86d-8ceaae247420" providerId="ADAL" clId="{245EEDB3-FF26-42F5-B8F4-EFAE967B2531}" dt="2020-10-14T18:08:48.003" v="11450" actId="1076"/>
          <ac:spMkLst>
            <pc:docMk/>
            <pc:sldMk cId="1246079444" sldId="1018"/>
            <ac:spMk id="7" creationId="{76AC624E-8EBB-4ED0-BEE7-E9B6E50240CC}"/>
          </ac:spMkLst>
        </pc:spChg>
        <pc:spChg chg="mod">
          <ac:chgData name="Satoru" userId="f5f1b623-9aa9-4923-b86d-8ceaae247420" providerId="ADAL" clId="{245EEDB3-FF26-42F5-B8F4-EFAE967B2531}" dt="2020-10-14T18:10:13.858" v="11488" actId="1076"/>
          <ac:spMkLst>
            <pc:docMk/>
            <pc:sldMk cId="1246079444" sldId="1018"/>
            <ac:spMk id="8" creationId="{B872E03E-F262-40C5-B415-1C228511BD56}"/>
          </ac:spMkLst>
        </pc:spChg>
      </pc:sldChg>
      <pc:sldChg chg="addSp modSp new mod">
        <pc:chgData name="Satoru" userId="f5f1b623-9aa9-4923-b86d-8ceaae247420" providerId="ADAL" clId="{245EEDB3-FF26-42F5-B8F4-EFAE967B2531}" dt="2020-10-14T19:19:42.319" v="12041" actId="20577"/>
        <pc:sldMkLst>
          <pc:docMk/>
          <pc:sldMk cId="3432969008" sldId="1019"/>
        </pc:sldMkLst>
        <pc:spChg chg="mod">
          <ac:chgData name="Satoru" userId="f5f1b623-9aa9-4923-b86d-8ceaae247420" providerId="ADAL" clId="{245EEDB3-FF26-42F5-B8F4-EFAE967B2531}" dt="2020-10-14T19:13:34.969" v="11595" actId="20577"/>
          <ac:spMkLst>
            <pc:docMk/>
            <pc:sldMk cId="3432969008" sldId="1019"/>
            <ac:spMk id="2" creationId="{300AD042-BA2B-4A70-A59C-F586F8785BA1}"/>
          </ac:spMkLst>
        </pc:spChg>
        <pc:spChg chg="mod">
          <ac:chgData name="Satoru" userId="f5f1b623-9aa9-4923-b86d-8ceaae247420" providerId="ADAL" clId="{245EEDB3-FF26-42F5-B8F4-EFAE967B2531}" dt="2020-10-14T19:19:42.319" v="12041" actId="20577"/>
          <ac:spMkLst>
            <pc:docMk/>
            <pc:sldMk cId="3432969008" sldId="1019"/>
            <ac:spMk id="4" creationId="{5B6AE3BD-816F-42E2-9433-C712BF1C2D05}"/>
          </ac:spMkLst>
        </pc:spChg>
        <pc:spChg chg="add mod">
          <ac:chgData name="Satoru" userId="f5f1b623-9aa9-4923-b86d-8ceaae247420" providerId="ADAL" clId="{245EEDB3-FF26-42F5-B8F4-EFAE967B2531}" dt="2020-10-14T19:16:35.528" v="11857" actId="1076"/>
          <ac:spMkLst>
            <pc:docMk/>
            <pc:sldMk cId="3432969008" sldId="1019"/>
            <ac:spMk id="6" creationId="{602D51EA-E207-4864-B9B7-900299CD84CB}"/>
          </ac:spMkLst>
        </pc:spChg>
        <pc:spChg chg="add mod">
          <ac:chgData name="Satoru" userId="f5f1b623-9aa9-4923-b86d-8ceaae247420" providerId="ADAL" clId="{245EEDB3-FF26-42F5-B8F4-EFAE967B2531}" dt="2020-10-14T19:17:41.701" v="11880" actId="1076"/>
          <ac:spMkLst>
            <pc:docMk/>
            <pc:sldMk cId="3432969008" sldId="1019"/>
            <ac:spMk id="7" creationId="{DAA889BF-3DE7-4400-B0E9-5630876EEAF2}"/>
          </ac:spMkLst>
        </pc:spChg>
      </pc:sldChg>
      <pc:sldChg chg="addSp delSp modSp add mod ord">
        <pc:chgData name="Satoru" userId="f5f1b623-9aa9-4923-b86d-8ceaae247420" providerId="ADAL" clId="{245EEDB3-FF26-42F5-B8F4-EFAE967B2531}" dt="2020-10-14T19:38:45.548" v="12647" actId="20577"/>
        <pc:sldMkLst>
          <pc:docMk/>
          <pc:sldMk cId="3757074557" sldId="1020"/>
        </pc:sldMkLst>
        <pc:spChg chg="mod">
          <ac:chgData name="Satoru" userId="f5f1b623-9aa9-4923-b86d-8ceaae247420" providerId="ADAL" clId="{245EEDB3-FF26-42F5-B8F4-EFAE967B2531}" dt="2020-10-14T19:38:45.548" v="12647" actId="20577"/>
          <ac:spMkLst>
            <pc:docMk/>
            <pc:sldMk cId="3757074557" sldId="1020"/>
            <ac:spMk id="4" creationId="{BDC76A67-DEAD-4EBF-8DE4-D206E597B64E}"/>
          </ac:spMkLst>
        </pc:spChg>
        <pc:spChg chg="add mod">
          <ac:chgData name="Satoru" userId="f5f1b623-9aa9-4923-b86d-8ceaae247420" providerId="ADAL" clId="{245EEDB3-FF26-42F5-B8F4-EFAE967B2531}" dt="2020-10-14T19:33:52.976" v="12487" actId="1076"/>
          <ac:spMkLst>
            <pc:docMk/>
            <pc:sldMk cId="3757074557" sldId="1020"/>
            <ac:spMk id="10" creationId="{FF90ECA3-68FB-4955-BCE2-6A0D01B9F5FA}"/>
          </ac:spMkLst>
        </pc:spChg>
        <pc:picChg chg="del">
          <ac:chgData name="Satoru" userId="f5f1b623-9aa9-4923-b86d-8ceaae247420" providerId="ADAL" clId="{245EEDB3-FF26-42F5-B8F4-EFAE967B2531}" dt="2020-10-14T19:29:38.485" v="12403" actId="478"/>
          <ac:picMkLst>
            <pc:docMk/>
            <pc:sldMk cId="3757074557" sldId="1020"/>
            <ac:picMk id="6" creationId="{334A73B3-46B6-4D5E-A15B-EE31C457FEE9}"/>
          </ac:picMkLst>
        </pc:picChg>
        <pc:picChg chg="del">
          <ac:chgData name="Satoru" userId="f5f1b623-9aa9-4923-b86d-8ceaae247420" providerId="ADAL" clId="{245EEDB3-FF26-42F5-B8F4-EFAE967B2531}" dt="2020-10-14T19:28:51.299" v="12344" actId="478"/>
          <ac:picMkLst>
            <pc:docMk/>
            <pc:sldMk cId="3757074557" sldId="1020"/>
            <ac:picMk id="7" creationId="{8D4D2989-DDA8-4F7F-BBE5-BEC329B89288}"/>
          </ac:picMkLst>
        </pc:picChg>
        <pc:picChg chg="del">
          <ac:chgData name="Satoru" userId="f5f1b623-9aa9-4923-b86d-8ceaae247420" providerId="ADAL" clId="{245EEDB3-FF26-42F5-B8F4-EFAE967B2531}" dt="2020-10-14T19:29:36.714" v="12402" actId="478"/>
          <ac:picMkLst>
            <pc:docMk/>
            <pc:sldMk cId="3757074557" sldId="1020"/>
            <ac:picMk id="8" creationId="{181AC1C5-E244-47CE-933E-9D9BAEB3B408}"/>
          </ac:picMkLst>
        </pc:picChg>
      </pc:sldChg>
      <pc:sldChg chg="addSp modSp new mod">
        <pc:chgData name="Satoru" userId="f5f1b623-9aa9-4923-b86d-8ceaae247420" providerId="ADAL" clId="{245EEDB3-FF26-42F5-B8F4-EFAE967B2531}" dt="2020-10-14T19:49:24.843" v="13121" actId="1076"/>
        <pc:sldMkLst>
          <pc:docMk/>
          <pc:sldMk cId="2422475949" sldId="1021"/>
        </pc:sldMkLst>
        <pc:spChg chg="mod">
          <ac:chgData name="Satoru" userId="f5f1b623-9aa9-4923-b86d-8ceaae247420" providerId="ADAL" clId="{245EEDB3-FF26-42F5-B8F4-EFAE967B2531}" dt="2020-10-14T19:42:54.610" v="12765" actId="20577"/>
          <ac:spMkLst>
            <pc:docMk/>
            <pc:sldMk cId="2422475949" sldId="1021"/>
            <ac:spMk id="2" creationId="{8A28184E-A099-49AF-BF81-82E01A9E38C6}"/>
          </ac:spMkLst>
        </pc:spChg>
        <pc:spChg chg="mod">
          <ac:chgData name="Satoru" userId="f5f1b623-9aa9-4923-b86d-8ceaae247420" providerId="ADAL" clId="{245EEDB3-FF26-42F5-B8F4-EFAE967B2531}" dt="2020-10-14T19:48:43.133" v="13114" actId="20577"/>
          <ac:spMkLst>
            <pc:docMk/>
            <pc:sldMk cId="2422475949" sldId="1021"/>
            <ac:spMk id="4" creationId="{4AFFC0F1-779B-44C8-834D-ED24EC15B805}"/>
          </ac:spMkLst>
        </pc:spChg>
        <pc:spChg chg="add mod">
          <ac:chgData name="Satoru" userId="f5f1b623-9aa9-4923-b86d-8ceaae247420" providerId="ADAL" clId="{245EEDB3-FF26-42F5-B8F4-EFAE967B2531}" dt="2020-10-14T19:48:24.315" v="13109" actId="1076"/>
          <ac:spMkLst>
            <pc:docMk/>
            <pc:sldMk cId="2422475949" sldId="1021"/>
            <ac:spMk id="10" creationId="{3C5BB376-8E56-43D0-BF29-CF8AD57688B3}"/>
          </ac:spMkLst>
        </pc:spChg>
        <pc:picChg chg="add mod">
          <ac:chgData name="Satoru" userId="f5f1b623-9aa9-4923-b86d-8ceaae247420" providerId="ADAL" clId="{245EEDB3-FF26-42F5-B8F4-EFAE967B2531}" dt="2020-10-14T19:46:35.809" v="13072" actId="1076"/>
          <ac:picMkLst>
            <pc:docMk/>
            <pc:sldMk cId="2422475949" sldId="1021"/>
            <ac:picMk id="7" creationId="{09E03E7D-FCCB-4474-9515-0FFBFFF9B6BD}"/>
          </ac:picMkLst>
        </pc:picChg>
        <pc:picChg chg="add mod">
          <ac:chgData name="Satoru" userId="f5f1b623-9aa9-4923-b86d-8ceaae247420" providerId="ADAL" clId="{245EEDB3-FF26-42F5-B8F4-EFAE967B2531}" dt="2020-10-14T19:49:24.843" v="13121" actId="1076"/>
          <ac:picMkLst>
            <pc:docMk/>
            <pc:sldMk cId="2422475949" sldId="1021"/>
            <ac:picMk id="9" creationId="{C93F8141-90F4-43C0-8971-3CAD7442B829}"/>
          </ac:picMkLst>
        </pc:picChg>
        <pc:picChg chg="add mod">
          <ac:chgData name="Satoru" userId="f5f1b623-9aa9-4923-b86d-8ceaae247420" providerId="ADAL" clId="{245EEDB3-FF26-42F5-B8F4-EFAE967B2531}" dt="2020-10-14T19:49:21.743" v="13120" actId="1076"/>
          <ac:picMkLst>
            <pc:docMk/>
            <pc:sldMk cId="2422475949" sldId="1021"/>
            <ac:picMk id="12" creationId="{DBA82CAE-8A06-4438-AD5B-8DEAFCC5DED2}"/>
          </ac:picMkLst>
        </pc:picChg>
      </pc:sldChg>
      <pc:sldChg chg="addSp modSp new mod">
        <pc:chgData name="Satoru" userId="f5f1b623-9aa9-4923-b86d-8ceaae247420" providerId="ADAL" clId="{245EEDB3-FF26-42F5-B8F4-EFAE967B2531}" dt="2020-10-15T02:40:08.892" v="14165" actId="1076"/>
        <pc:sldMkLst>
          <pc:docMk/>
          <pc:sldMk cId="3669100550" sldId="1022"/>
        </pc:sldMkLst>
        <pc:spChg chg="mod">
          <ac:chgData name="Satoru" userId="f5f1b623-9aa9-4923-b86d-8ceaae247420" providerId="ADAL" clId="{245EEDB3-FF26-42F5-B8F4-EFAE967B2531}" dt="2020-10-15T02:26:49.056" v="13581"/>
          <ac:spMkLst>
            <pc:docMk/>
            <pc:sldMk cId="3669100550" sldId="1022"/>
            <ac:spMk id="2" creationId="{F3478219-D5EA-48EC-9B0C-751E788FAE39}"/>
          </ac:spMkLst>
        </pc:spChg>
        <pc:spChg chg="mod">
          <ac:chgData name="Satoru" userId="f5f1b623-9aa9-4923-b86d-8ceaae247420" providerId="ADAL" clId="{245EEDB3-FF26-42F5-B8F4-EFAE967B2531}" dt="2020-10-15T02:40:00.627" v="14164" actId="15"/>
          <ac:spMkLst>
            <pc:docMk/>
            <pc:sldMk cId="3669100550" sldId="1022"/>
            <ac:spMk id="4" creationId="{A94DBC6B-5412-478C-8027-A01516617D3E}"/>
          </ac:spMkLst>
        </pc:spChg>
        <pc:spChg chg="add mod">
          <ac:chgData name="Satoru" userId="f5f1b623-9aa9-4923-b86d-8ceaae247420" providerId="ADAL" clId="{245EEDB3-FF26-42F5-B8F4-EFAE967B2531}" dt="2020-10-15T02:40:08.892" v="14165" actId="1076"/>
          <ac:spMkLst>
            <pc:docMk/>
            <pc:sldMk cId="3669100550" sldId="1022"/>
            <ac:spMk id="6" creationId="{DC95B48C-A03E-44E8-8FB0-F8FBA310D2B1}"/>
          </ac:spMkLst>
        </pc:spChg>
      </pc:sldChg>
      <pc:sldChg chg="addSp delSp modSp new mod">
        <pc:chgData name="Satoru" userId="f5f1b623-9aa9-4923-b86d-8ceaae247420" providerId="ADAL" clId="{245EEDB3-FF26-42F5-B8F4-EFAE967B2531}" dt="2020-10-15T02:43:08.454" v="14274" actId="962"/>
        <pc:sldMkLst>
          <pc:docMk/>
          <pc:sldMk cId="2516428183" sldId="1023"/>
        </pc:sldMkLst>
        <pc:spChg chg="mod">
          <ac:chgData name="Satoru" userId="f5f1b623-9aa9-4923-b86d-8ceaae247420" providerId="ADAL" clId="{245EEDB3-FF26-42F5-B8F4-EFAE967B2531}" dt="2020-10-15T02:40:55.890" v="14196" actId="20577"/>
          <ac:spMkLst>
            <pc:docMk/>
            <pc:sldMk cId="2516428183" sldId="1023"/>
            <ac:spMk id="2" creationId="{871685C3-2122-49DC-A8B4-F6C0D8890F4D}"/>
          </ac:spMkLst>
        </pc:spChg>
        <pc:spChg chg="mod">
          <ac:chgData name="Satoru" userId="f5f1b623-9aa9-4923-b86d-8ceaae247420" providerId="ADAL" clId="{245EEDB3-FF26-42F5-B8F4-EFAE967B2531}" dt="2020-10-15T02:42:30.450" v="14265" actId="14100"/>
          <ac:spMkLst>
            <pc:docMk/>
            <pc:sldMk cId="2516428183" sldId="1023"/>
            <ac:spMk id="4" creationId="{D01C903C-7219-4B6D-AE6C-C22BBD4F9A36}"/>
          </ac:spMkLst>
        </pc:spChg>
        <pc:picChg chg="add del mod">
          <ac:chgData name="Satoru" userId="f5f1b623-9aa9-4923-b86d-8ceaae247420" providerId="ADAL" clId="{245EEDB3-FF26-42F5-B8F4-EFAE967B2531}" dt="2020-10-15T02:42:39.754" v="14270" actId="478"/>
          <ac:picMkLst>
            <pc:docMk/>
            <pc:sldMk cId="2516428183" sldId="1023"/>
            <ac:picMk id="7" creationId="{2A5EE363-9CBD-4379-9461-CA1440CD8E3E}"/>
          </ac:picMkLst>
        </pc:picChg>
        <pc:picChg chg="add mod">
          <ac:chgData name="Satoru" userId="f5f1b623-9aa9-4923-b86d-8ceaae247420" providerId="ADAL" clId="{245EEDB3-FF26-42F5-B8F4-EFAE967B2531}" dt="2020-10-15T02:43:08.454" v="14274" actId="962"/>
          <ac:picMkLst>
            <pc:docMk/>
            <pc:sldMk cId="2516428183" sldId="1023"/>
            <ac:picMk id="9" creationId="{EBE325DE-E061-40FA-84D1-F880A3D57AE9}"/>
          </ac:picMkLst>
        </pc:picChg>
      </pc:sldChg>
      <pc:sldChg chg="addSp modSp new mod">
        <pc:chgData name="Satoru" userId="f5f1b623-9aa9-4923-b86d-8ceaae247420" providerId="ADAL" clId="{245EEDB3-FF26-42F5-B8F4-EFAE967B2531}" dt="2020-10-15T02:45:24.584" v="14429" actId="1076"/>
        <pc:sldMkLst>
          <pc:docMk/>
          <pc:sldMk cId="4230258867" sldId="1024"/>
        </pc:sldMkLst>
        <pc:spChg chg="mod">
          <ac:chgData name="Satoru" userId="f5f1b623-9aa9-4923-b86d-8ceaae247420" providerId="ADAL" clId="{245EEDB3-FF26-42F5-B8F4-EFAE967B2531}" dt="2020-10-15T02:43:47.281" v="14298" actId="20577"/>
          <ac:spMkLst>
            <pc:docMk/>
            <pc:sldMk cId="4230258867" sldId="1024"/>
            <ac:spMk id="2" creationId="{B2BED990-217C-4C71-993E-64AE11D25781}"/>
          </ac:spMkLst>
        </pc:spChg>
        <pc:spChg chg="mod">
          <ac:chgData name="Satoru" userId="f5f1b623-9aa9-4923-b86d-8ceaae247420" providerId="ADAL" clId="{245EEDB3-FF26-42F5-B8F4-EFAE967B2531}" dt="2020-10-15T02:44:52.163" v="14424" actId="20577"/>
          <ac:spMkLst>
            <pc:docMk/>
            <pc:sldMk cId="4230258867" sldId="1024"/>
            <ac:spMk id="4" creationId="{78C74640-04D0-401C-A5BE-4D9D1DADEF44}"/>
          </ac:spMkLst>
        </pc:spChg>
        <pc:picChg chg="add mod">
          <ac:chgData name="Satoru" userId="f5f1b623-9aa9-4923-b86d-8ceaae247420" providerId="ADAL" clId="{245EEDB3-FF26-42F5-B8F4-EFAE967B2531}" dt="2020-10-15T02:45:24.584" v="14429" actId="1076"/>
          <ac:picMkLst>
            <pc:docMk/>
            <pc:sldMk cId="4230258867" sldId="1024"/>
            <ac:picMk id="7" creationId="{1800A9BA-B386-4367-AB09-F7B4E4D46D07}"/>
          </ac:picMkLst>
        </pc:picChg>
      </pc:sldChg>
      <pc:sldChg chg="addSp delSp modSp add mod">
        <pc:chgData name="Satoru" userId="f5f1b623-9aa9-4923-b86d-8ceaae247420" providerId="ADAL" clId="{245EEDB3-FF26-42F5-B8F4-EFAE967B2531}" dt="2020-10-15T02:47:59.763" v="14609" actId="1076"/>
        <pc:sldMkLst>
          <pc:docMk/>
          <pc:sldMk cId="3511364576" sldId="1025"/>
        </pc:sldMkLst>
        <pc:spChg chg="mod">
          <ac:chgData name="Satoru" userId="f5f1b623-9aa9-4923-b86d-8ceaae247420" providerId="ADAL" clId="{245EEDB3-FF26-42F5-B8F4-EFAE967B2531}" dt="2020-10-15T02:46:28.682" v="14443" actId="20577"/>
          <ac:spMkLst>
            <pc:docMk/>
            <pc:sldMk cId="3511364576" sldId="1025"/>
            <ac:spMk id="2" creationId="{B2BED990-217C-4C71-993E-64AE11D25781}"/>
          </ac:spMkLst>
        </pc:spChg>
        <pc:spChg chg="mod">
          <ac:chgData name="Satoru" userId="f5f1b623-9aa9-4923-b86d-8ceaae247420" providerId="ADAL" clId="{245EEDB3-FF26-42F5-B8F4-EFAE967B2531}" dt="2020-10-15T02:47:28.932" v="14603" actId="20577"/>
          <ac:spMkLst>
            <pc:docMk/>
            <pc:sldMk cId="3511364576" sldId="1025"/>
            <ac:spMk id="4" creationId="{78C74640-04D0-401C-A5BE-4D9D1DADEF44}"/>
          </ac:spMkLst>
        </pc:spChg>
        <pc:picChg chg="del">
          <ac:chgData name="Satoru" userId="f5f1b623-9aa9-4923-b86d-8ceaae247420" providerId="ADAL" clId="{245EEDB3-FF26-42F5-B8F4-EFAE967B2531}" dt="2020-10-15T02:47:31.426" v="14604" actId="478"/>
          <ac:picMkLst>
            <pc:docMk/>
            <pc:sldMk cId="3511364576" sldId="1025"/>
            <ac:picMk id="7" creationId="{1800A9BA-B386-4367-AB09-F7B4E4D46D07}"/>
          </ac:picMkLst>
        </pc:picChg>
        <pc:picChg chg="add mod">
          <ac:chgData name="Satoru" userId="f5f1b623-9aa9-4923-b86d-8ceaae247420" providerId="ADAL" clId="{245EEDB3-FF26-42F5-B8F4-EFAE967B2531}" dt="2020-10-15T02:47:59.763" v="14609" actId="1076"/>
          <ac:picMkLst>
            <pc:docMk/>
            <pc:sldMk cId="3511364576" sldId="1025"/>
            <ac:picMk id="8" creationId="{7678CCD5-DC31-44AF-8813-F6E7898AB8FA}"/>
          </ac:picMkLst>
        </pc:picChg>
      </pc:sldChg>
      <pc:sldChg chg="addSp delSp modSp add mod">
        <pc:chgData name="Satoru" userId="f5f1b623-9aa9-4923-b86d-8ceaae247420" providerId="ADAL" clId="{245EEDB3-FF26-42F5-B8F4-EFAE967B2531}" dt="2020-10-15T02:52:07.173" v="14736" actId="1076"/>
        <pc:sldMkLst>
          <pc:docMk/>
          <pc:sldMk cId="3514901838" sldId="1026"/>
        </pc:sldMkLst>
        <pc:spChg chg="mod">
          <ac:chgData name="Satoru" userId="f5f1b623-9aa9-4923-b86d-8ceaae247420" providerId="ADAL" clId="{245EEDB3-FF26-42F5-B8F4-EFAE967B2531}" dt="2020-10-15T02:50:26.427" v="14644" actId="20577"/>
          <ac:spMkLst>
            <pc:docMk/>
            <pc:sldMk cId="3514901838" sldId="1026"/>
            <ac:spMk id="2" creationId="{B2BED990-217C-4C71-993E-64AE11D25781}"/>
          </ac:spMkLst>
        </pc:spChg>
        <pc:spChg chg="mod">
          <ac:chgData name="Satoru" userId="f5f1b623-9aa9-4923-b86d-8ceaae247420" providerId="ADAL" clId="{245EEDB3-FF26-42F5-B8F4-EFAE967B2531}" dt="2020-10-15T02:51:20.057" v="14728" actId="20577"/>
          <ac:spMkLst>
            <pc:docMk/>
            <pc:sldMk cId="3514901838" sldId="1026"/>
            <ac:spMk id="4" creationId="{78C74640-04D0-401C-A5BE-4D9D1DADEF44}"/>
          </ac:spMkLst>
        </pc:spChg>
        <pc:picChg chg="add mod">
          <ac:chgData name="Satoru" userId="f5f1b623-9aa9-4923-b86d-8ceaae247420" providerId="ADAL" clId="{245EEDB3-FF26-42F5-B8F4-EFAE967B2531}" dt="2020-10-15T02:52:07.173" v="14736" actId="1076"/>
          <ac:picMkLst>
            <pc:docMk/>
            <pc:sldMk cId="3514901838" sldId="1026"/>
            <ac:picMk id="7" creationId="{D12A3B27-1A21-4B45-9B3B-ED5E4A9F996E}"/>
          </ac:picMkLst>
        </pc:picChg>
        <pc:picChg chg="del">
          <ac:chgData name="Satoru" userId="f5f1b623-9aa9-4923-b86d-8ceaae247420" providerId="ADAL" clId="{245EEDB3-FF26-42F5-B8F4-EFAE967B2531}" dt="2020-10-15T02:51:23.176" v="14729" actId="478"/>
          <ac:picMkLst>
            <pc:docMk/>
            <pc:sldMk cId="3514901838" sldId="1026"/>
            <ac:picMk id="8" creationId="{7678CCD5-DC31-44AF-8813-F6E7898AB8FA}"/>
          </ac:picMkLst>
        </pc:picChg>
      </pc:sldChg>
      <pc:sldChg chg="addSp modSp new mod">
        <pc:chgData name="Satoru" userId="f5f1b623-9aa9-4923-b86d-8ceaae247420" providerId="ADAL" clId="{245EEDB3-FF26-42F5-B8F4-EFAE967B2531}" dt="2020-10-15T02:57:23.178" v="15121" actId="1076"/>
        <pc:sldMkLst>
          <pc:docMk/>
          <pc:sldMk cId="1550401750" sldId="1027"/>
        </pc:sldMkLst>
        <pc:spChg chg="mod">
          <ac:chgData name="Satoru" userId="f5f1b623-9aa9-4923-b86d-8ceaae247420" providerId="ADAL" clId="{245EEDB3-FF26-42F5-B8F4-EFAE967B2531}" dt="2020-10-15T02:53:07.064" v="14780" actId="20577"/>
          <ac:spMkLst>
            <pc:docMk/>
            <pc:sldMk cId="1550401750" sldId="1027"/>
            <ac:spMk id="2" creationId="{13A5F75C-47C7-49F5-9730-5D56AA7A68EE}"/>
          </ac:spMkLst>
        </pc:spChg>
        <pc:spChg chg="mod">
          <ac:chgData name="Satoru" userId="f5f1b623-9aa9-4923-b86d-8ceaae247420" providerId="ADAL" clId="{245EEDB3-FF26-42F5-B8F4-EFAE967B2531}" dt="2020-10-15T02:56:49.989" v="15115" actId="20577"/>
          <ac:spMkLst>
            <pc:docMk/>
            <pc:sldMk cId="1550401750" sldId="1027"/>
            <ac:spMk id="4" creationId="{29601EEE-EC20-45E6-AF88-9E431FDECCD4}"/>
          </ac:spMkLst>
        </pc:spChg>
        <pc:picChg chg="add mod">
          <ac:chgData name="Satoru" userId="f5f1b623-9aa9-4923-b86d-8ceaae247420" providerId="ADAL" clId="{245EEDB3-FF26-42F5-B8F4-EFAE967B2531}" dt="2020-10-15T02:56:44.838" v="15111" actId="1076"/>
          <ac:picMkLst>
            <pc:docMk/>
            <pc:sldMk cId="1550401750" sldId="1027"/>
            <ac:picMk id="7" creationId="{73E874A6-3C5F-485D-8AE5-C3853B664C54}"/>
          </ac:picMkLst>
        </pc:picChg>
        <pc:picChg chg="add mod">
          <ac:chgData name="Satoru" userId="f5f1b623-9aa9-4923-b86d-8ceaae247420" providerId="ADAL" clId="{245EEDB3-FF26-42F5-B8F4-EFAE967B2531}" dt="2020-10-15T02:57:23.178" v="15121" actId="1076"/>
          <ac:picMkLst>
            <pc:docMk/>
            <pc:sldMk cId="1550401750" sldId="1027"/>
            <ac:picMk id="9" creationId="{8EB82858-3697-4132-AFB3-00D9F52CA92C}"/>
          </ac:picMkLst>
        </pc:picChg>
      </pc:sldChg>
      <pc:sldChg chg="modSp new mod ord">
        <pc:chgData name="Satoru" userId="f5f1b623-9aa9-4923-b86d-8ceaae247420" providerId="ADAL" clId="{245EEDB3-FF26-42F5-B8F4-EFAE967B2531}" dt="2020-10-15T03:07:21.637" v="15756" actId="20577"/>
        <pc:sldMkLst>
          <pc:docMk/>
          <pc:sldMk cId="2268474347" sldId="1028"/>
        </pc:sldMkLst>
        <pc:spChg chg="mod">
          <ac:chgData name="Satoru" userId="f5f1b623-9aa9-4923-b86d-8ceaae247420" providerId="ADAL" clId="{245EEDB3-FF26-42F5-B8F4-EFAE967B2531}" dt="2020-10-15T02:59:58.132" v="15153" actId="20577"/>
          <ac:spMkLst>
            <pc:docMk/>
            <pc:sldMk cId="2268474347" sldId="1028"/>
            <ac:spMk id="2" creationId="{7058B683-2CA7-41CE-A7CC-BEFD74A3BFAC}"/>
          </ac:spMkLst>
        </pc:spChg>
        <pc:spChg chg="mod">
          <ac:chgData name="Satoru" userId="f5f1b623-9aa9-4923-b86d-8ceaae247420" providerId="ADAL" clId="{245EEDB3-FF26-42F5-B8F4-EFAE967B2531}" dt="2020-10-15T03:07:21.637" v="15756" actId="20577"/>
          <ac:spMkLst>
            <pc:docMk/>
            <pc:sldMk cId="2268474347" sldId="1028"/>
            <ac:spMk id="4" creationId="{CBBF45F5-2847-40F3-A2C0-AA7663E9A209}"/>
          </ac:spMkLst>
        </pc:spChg>
      </pc:sldChg>
      <pc:sldChg chg="modSp new mod">
        <pc:chgData name="Satoru" userId="f5f1b623-9aa9-4923-b86d-8ceaae247420" providerId="ADAL" clId="{245EEDB3-FF26-42F5-B8F4-EFAE967B2531}" dt="2020-10-15T16:38:46.662" v="16290" actId="114"/>
        <pc:sldMkLst>
          <pc:docMk/>
          <pc:sldMk cId="1922749826" sldId="1029"/>
        </pc:sldMkLst>
        <pc:spChg chg="mod">
          <ac:chgData name="Satoru" userId="f5f1b623-9aa9-4923-b86d-8ceaae247420" providerId="ADAL" clId="{245EEDB3-FF26-42F5-B8F4-EFAE967B2531}" dt="2020-10-15T16:35:16.319" v="15987" actId="20577"/>
          <ac:spMkLst>
            <pc:docMk/>
            <pc:sldMk cId="1922749826" sldId="1029"/>
            <ac:spMk id="2" creationId="{00BB4145-1373-420F-8F55-7DC6751BF686}"/>
          </ac:spMkLst>
        </pc:spChg>
        <pc:spChg chg="mod">
          <ac:chgData name="Satoru" userId="f5f1b623-9aa9-4923-b86d-8ceaae247420" providerId="ADAL" clId="{245EEDB3-FF26-42F5-B8F4-EFAE967B2531}" dt="2020-10-15T16:38:46.662" v="16290" actId="114"/>
          <ac:spMkLst>
            <pc:docMk/>
            <pc:sldMk cId="1922749826" sldId="1029"/>
            <ac:spMk id="4" creationId="{740F6282-7EA7-4098-977C-1EC5E96533C7}"/>
          </ac:spMkLst>
        </pc:spChg>
      </pc:sldChg>
      <pc:sldChg chg="addSp modSp new mod">
        <pc:chgData name="Satoru" userId="f5f1b623-9aa9-4923-b86d-8ceaae247420" providerId="ADAL" clId="{245EEDB3-FF26-42F5-B8F4-EFAE967B2531}" dt="2020-10-15T17:10:19.650" v="16921"/>
        <pc:sldMkLst>
          <pc:docMk/>
          <pc:sldMk cId="3619093346" sldId="1030"/>
        </pc:sldMkLst>
        <pc:spChg chg="mod">
          <ac:chgData name="Satoru" userId="f5f1b623-9aa9-4923-b86d-8ceaae247420" providerId="ADAL" clId="{245EEDB3-FF26-42F5-B8F4-EFAE967B2531}" dt="2020-10-15T16:40:51.689" v="16308" actId="20577"/>
          <ac:spMkLst>
            <pc:docMk/>
            <pc:sldMk cId="3619093346" sldId="1030"/>
            <ac:spMk id="2" creationId="{905FB55F-E3CE-450F-AD74-EF5551E8517F}"/>
          </ac:spMkLst>
        </pc:spChg>
        <pc:spChg chg="mod">
          <ac:chgData name="Satoru" userId="f5f1b623-9aa9-4923-b86d-8ceaae247420" providerId="ADAL" clId="{245EEDB3-FF26-42F5-B8F4-EFAE967B2531}" dt="2020-10-15T17:10:19.650" v="16921"/>
          <ac:spMkLst>
            <pc:docMk/>
            <pc:sldMk cId="3619093346" sldId="1030"/>
            <ac:spMk id="4" creationId="{A4F32FB0-0CE1-41F8-B188-F99D208B62A4}"/>
          </ac:spMkLst>
        </pc:spChg>
        <pc:spChg chg="add mod">
          <ac:chgData name="Satoru" userId="f5f1b623-9aa9-4923-b86d-8ceaae247420" providerId="ADAL" clId="{245EEDB3-FF26-42F5-B8F4-EFAE967B2531}" dt="2020-10-15T17:09:45.878" v="16915" actId="1076"/>
          <ac:spMkLst>
            <pc:docMk/>
            <pc:sldMk cId="3619093346" sldId="1030"/>
            <ac:spMk id="6" creationId="{1357370D-4114-47AB-8512-3817688FB2BB}"/>
          </ac:spMkLst>
        </pc:spChg>
      </pc:sldChg>
      <pc:sldChg chg="addSp modSp new mod">
        <pc:chgData name="Satoru" userId="f5f1b623-9aa9-4923-b86d-8ceaae247420" providerId="ADAL" clId="{245EEDB3-FF26-42F5-B8F4-EFAE967B2531}" dt="2020-10-15T17:24:29.667" v="17279" actId="1076"/>
        <pc:sldMkLst>
          <pc:docMk/>
          <pc:sldMk cId="3064896955" sldId="1031"/>
        </pc:sldMkLst>
        <pc:spChg chg="mod">
          <ac:chgData name="Satoru" userId="f5f1b623-9aa9-4923-b86d-8ceaae247420" providerId="ADAL" clId="{245EEDB3-FF26-42F5-B8F4-EFAE967B2531}" dt="2020-10-15T17:15:24.731" v="16923"/>
          <ac:spMkLst>
            <pc:docMk/>
            <pc:sldMk cId="3064896955" sldId="1031"/>
            <ac:spMk id="2" creationId="{F646EAD0-F53B-4C1D-8608-85904F9CE15B}"/>
          </ac:spMkLst>
        </pc:spChg>
        <pc:spChg chg="mod">
          <ac:chgData name="Satoru" userId="f5f1b623-9aa9-4923-b86d-8ceaae247420" providerId="ADAL" clId="{245EEDB3-FF26-42F5-B8F4-EFAE967B2531}" dt="2020-10-15T17:18:55.657" v="17160" actId="6549"/>
          <ac:spMkLst>
            <pc:docMk/>
            <pc:sldMk cId="3064896955" sldId="1031"/>
            <ac:spMk id="4" creationId="{6764CDB5-770E-4520-B9B2-7489A6BE8939}"/>
          </ac:spMkLst>
        </pc:spChg>
        <pc:spChg chg="add mod">
          <ac:chgData name="Satoru" userId="f5f1b623-9aa9-4923-b86d-8ceaae247420" providerId="ADAL" clId="{245EEDB3-FF26-42F5-B8F4-EFAE967B2531}" dt="2020-10-15T17:21:47.686" v="17203" actId="1076"/>
          <ac:spMkLst>
            <pc:docMk/>
            <pc:sldMk cId="3064896955" sldId="1031"/>
            <ac:spMk id="6" creationId="{BE5D9B83-1E77-4925-9804-CFD5C9AD8458}"/>
          </ac:spMkLst>
        </pc:spChg>
        <pc:spChg chg="add mod">
          <ac:chgData name="Satoru" userId="f5f1b623-9aa9-4923-b86d-8ceaae247420" providerId="ADAL" clId="{245EEDB3-FF26-42F5-B8F4-EFAE967B2531}" dt="2020-10-15T17:24:15.347" v="17278" actId="164"/>
          <ac:spMkLst>
            <pc:docMk/>
            <pc:sldMk cId="3064896955" sldId="1031"/>
            <ac:spMk id="7" creationId="{D76F6E3E-099F-4B7A-963F-3C2A10DEFFC6}"/>
          </ac:spMkLst>
        </pc:spChg>
        <pc:spChg chg="add mod">
          <ac:chgData name="Satoru" userId="f5f1b623-9aa9-4923-b86d-8ceaae247420" providerId="ADAL" clId="{245EEDB3-FF26-42F5-B8F4-EFAE967B2531}" dt="2020-10-15T17:24:15.347" v="17278" actId="164"/>
          <ac:spMkLst>
            <pc:docMk/>
            <pc:sldMk cId="3064896955" sldId="1031"/>
            <ac:spMk id="8" creationId="{7E04434D-C09B-4765-8BBB-6E4C6D8F8DC8}"/>
          </ac:spMkLst>
        </pc:spChg>
        <pc:spChg chg="add mod">
          <ac:chgData name="Satoru" userId="f5f1b623-9aa9-4923-b86d-8ceaae247420" providerId="ADAL" clId="{245EEDB3-FF26-42F5-B8F4-EFAE967B2531}" dt="2020-10-15T17:24:15.347" v="17278" actId="164"/>
          <ac:spMkLst>
            <pc:docMk/>
            <pc:sldMk cId="3064896955" sldId="1031"/>
            <ac:spMk id="9" creationId="{0EDA88EB-BC39-4DAE-872E-549945014868}"/>
          </ac:spMkLst>
        </pc:spChg>
        <pc:grpChg chg="add mod">
          <ac:chgData name="Satoru" userId="f5f1b623-9aa9-4923-b86d-8ceaae247420" providerId="ADAL" clId="{245EEDB3-FF26-42F5-B8F4-EFAE967B2531}" dt="2020-10-15T17:24:29.667" v="17279" actId="1076"/>
          <ac:grpSpMkLst>
            <pc:docMk/>
            <pc:sldMk cId="3064896955" sldId="1031"/>
            <ac:grpSpMk id="10" creationId="{43ECFDF7-287C-44D5-A7E7-FFABEDA2AD99}"/>
          </ac:grpSpMkLst>
        </pc:grpChg>
      </pc:sldChg>
      <pc:sldChg chg="addSp modSp new mod">
        <pc:chgData name="Satoru" userId="f5f1b623-9aa9-4923-b86d-8ceaae247420" providerId="ADAL" clId="{245EEDB3-FF26-42F5-B8F4-EFAE967B2531}" dt="2020-10-15T17:36:04.649" v="17535" actId="1076"/>
        <pc:sldMkLst>
          <pc:docMk/>
          <pc:sldMk cId="1337028063" sldId="1032"/>
        </pc:sldMkLst>
        <pc:spChg chg="mod">
          <ac:chgData name="Satoru" userId="f5f1b623-9aa9-4923-b86d-8ceaae247420" providerId="ADAL" clId="{245EEDB3-FF26-42F5-B8F4-EFAE967B2531}" dt="2020-10-15T17:25:41.007" v="17318" actId="20577"/>
          <ac:spMkLst>
            <pc:docMk/>
            <pc:sldMk cId="1337028063" sldId="1032"/>
            <ac:spMk id="2" creationId="{FACDA254-0211-4C53-9286-903E18E7B806}"/>
          </ac:spMkLst>
        </pc:spChg>
        <pc:spChg chg="mod">
          <ac:chgData name="Satoru" userId="f5f1b623-9aa9-4923-b86d-8ceaae247420" providerId="ADAL" clId="{245EEDB3-FF26-42F5-B8F4-EFAE967B2531}" dt="2020-10-15T17:32:25.634" v="17501" actId="20577"/>
          <ac:spMkLst>
            <pc:docMk/>
            <pc:sldMk cId="1337028063" sldId="1032"/>
            <ac:spMk id="4" creationId="{92B91036-6468-4E32-8236-80B0337C5C22}"/>
          </ac:spMkLst>
        </pc:spChg>
        <pc:spChg chg="add mod ord">
          <ac:chgData name="Satoru" userId="f5f1b623-9aa9-4923-b86d-8ceaae247420" providerId="ADAL" clId="{245EEDB3-FF26-42F5-B8F4-EFAE967B2531}" dt="2020-10-15T17:30:29.297" v="17442" actId="1076"/>
          <ac:spMkLst>
            <pc:docMk/>
            <pc:sldMk cId="1337028063" sldId="1032"/>
            <ac:spMk id="6" creationId="{A9E7B20C-1A24-48D2-8D32-895A2EAA2B93}"/>
          </ac:spMkLst>
        </pc:spChg>
        <pc:spChg chg="add mod">
          <ac:chgData name="Satoru" userId="f5f1b623-9aa9-4923-b86d-8ceaae247420" providerId="ADAL" clId="{245EEDB3-FF26-42F5-B8F4-EFAE967B2531}" dt="2020-10-15T17:29:52.753" v="17441" actId="1076"/>
          <ac:spMkLst>
            <pc:docMk/>
            <pc:sldMk cId="1337028063" sldId="1032"/>
            <ac:spMk id="9" creationId="{89F7EB97-84DF-47EC-83D3-FF29B1C4AFFF}"/>
          </ac:spMkLst>
        </pc:spChg>
        <pc:spChg chg="add mod">
          <ac:chgData name="Satoru" userId="f5f1b623-9aa9-4923-b86d-8ceaae247420" providerId="ADAL" clId="{245EEDB3-FF26-42F5-B8F4-EFAE967B2531}" dt="2020-10-15T17:32:07.269" v="17492" actId="1076"/>
          <ac:spMkLst>
            <pc:docMk/>
            <pc:sldMk cId="1337028063" sldId="1032"/>
            <ac:spMk id="12" creationId="{05ECD878-4DDD-4B50-9B04-0A8ECA3DFC51}"/>
          </ac:spMkLst>
        </pc:spChg>
        <pc:spChg chg="add mod">
          <ac:chgData name="Satoru" userId="f5f1b623-9aa9-4923-b86d-8ceaae247420" providerId="ADAL" clId="{245EEDB3-FF26-42F5-B8F4-EFAE967B2531}" dt="2020-10-15T17:36:04.649" v="17535" actId="1076"/>
          <ac:spMkLst>
            <pc:docMk/>
            <pc:sldMk cId="1337028063" sldId="1032"/>
            <ac:spMk id="14" creationId="{E8E57D90-F16E-431E-BC85-B9F3FA9A87E6}"/>
          </ac:spMkLst>
        </pc:spChg>
        <pc:picChg chg="add mod">
          <ac:chgData name="Satoru" userId="f5f1b623-9aa9-4923-b86d-8ceaae247420" providerId="ADAL" clId="{245EEDB3-FF26-42F5-B8F4-EFAE967B2531}" dt="2020-10-15T17:28:43.490" v="17429" actId="1076"/>
          <ac:picMkLst>
            <pc:docMk/>
            <pc:sldMk cId="1337028063" sldId="1032"/>
            <ac:picMk id="8" creationId="{2DF8FE2D-6AEF-436E-9AA0-D4FE173FCDBF}"/>
          </ac:picMkLst>
        </pc:picChg>
        <pc:picChg chg="add mod">
          <ac:chgData name="Satoru" userId="f5f1b623-9aa9-4923-b86d-8ceaae247420" providerId="ADAL" clId="{245EEDB3-FF26-42F5-B8F4-EFAE967B2531}" dt="2020-10-15T17:31:57.698" v="17491" actId="1076"/>
          <ac:picMkLst>
            <pc:docMk/>
            <pc:sldMk cId="1337028063" sldId="1032"/>
            <ac:picMk id="11" creationId="{F8ED583D-1C40-46A0-A1D9-D33AD7765591}"/>
          </ac:picMkLst>
        </pc:picChg>
      </pc:sldChg>
      <pc:sldChg chg="addSp delSp modSp add mod">
        <pc:chgData name="Satoru" userId="f5f1b623-9aa9-4923-b86d-8ceaae247420" providerId="ADAL" clId="{245EEDB3-FF26-42F5-B8F4-EFAE967B2531}" dt="2020-10-15T17:36:10.634" v="17536" actId="22"/>
        <pc:sldMkLst>
          <pc:docMk/>
          <pc:sldMk cId="3083584641" sldId="1033"/>
        </pc:sldMkLst>
        <pc:spChg chg="mod">
          <ac:chgData name="Satoru" userId="f5f1b623-9aa9-4923-b86d-8ceaae247420" providerId="ADAL" clId="{245EEDB3-FF26-42F5-B8F4-EFAE967B2531}" dt="2020-10-15T17:33:14.498" v="17513" actId="20577"/>
          <ac:spMkLst>
            <pc:docMk/>
            <pc:sldMk cId="3083584641" sldId="1033"/>
            <ac:spMk id="4" creationId="{92B91036-6468-4E32-8236-80B0337C5C22}"/>
          </ac:spMkLst>
        </pc:spChg>
        <pc:spChg chg="mod">
          <ac:chgData name="Satoru" userId="f5f1b623-9aa9-4923-b86d-8ceaae247420" providerId="ADAL" clId="{245EEDB3-FF26-42F5-B8F4-EFAE967B2531}" dt="2020-10-15T17:34:25.755" v="17528" actId="14100"/>
          <ac:spMkLst>
            <pc:docMk/>
            <pc:sldMk cId="3083584641" sldId="1033"/>
            <ac:spMk id="12" creationId="{05ECD878-4DDD-4B50-9B04-0A8ECA3DFC51}"/>
          </ac:spMkLst>
        </pc:spChg>
        <pc:spChg chg="add">
          <ac:chgData name="Satoru" userId="f5f1b623-9aa9-4923-b86d-8ceaae247420" providerId="ADAL" clId="{245EEDB3-FF26-42F5-B8F4-EFAE967B2531}" dt="2020-10-15T17:36:10.634" v="17536" actId="22"/>
          <ac:spMkLst>
            <pc:docMk/>
            <pc:sldMk cId="3083584641" sldId="1033"/>
            <ac:spMk id="14" creationId="{CBCA6DF1-6751-4054-BB24-03EB38F715E6}"/>
          </ac:spMkLst>
        </pc:spChg>
        <pc:picChg chg="add mod ord">
          <ac:chgData name="Satoru" userId="f5f1b623-9aa9-4923-b86d-8ceaae247420" providerId="ADAL" clId="{245EEDB3-FF26-42F5-B8F4-EFAE967B2531}" dt="2020-10-15T17:34:07.784" v="17521" actId="167"/>
          <ac:picMkLst>
            <pc:docMk/>
            <pc:sldMk cId="3083584641" sldId="1033"/>
            <ac:picMk id="10" creationId="{070D95A2-D70B-4827-A104-E612F765BBB7}"/>
          </ac:picMkLst>
        </pc:picChg>
        <pc:picChg chg="add del">
          <ac:chgData name="Satoru" userId="f5f1b623-9aa9-4923-b86d-8ceaae247420" providerId="ADAL" clId="{245EEDB3-FF26-42F5-B8F4-EFAE967B2531}" dt="2020-10-15T17:34:09.623" v="17522" actId="478"/>
          <ac:picMkLst>
            <pc:docMk/>
            <pc:sldMk cId="3083584641" sldId="1033"/>
            <ac:picMk id="11" creationId="{F8ED583D-1C40-46A0-A1D9-D33AD7765591}"/>
          </ac:picMkLst>
        </pc:picChg>
      </pc:sldChg>
      <pc:sldChg chg="addSp modSp new mod ord">
        <pc:chgData name="Satoru" userId="f5f1b623-9aa9-4923-b86d-8ceaae247420" providerId="ADAL" clId="{245EEDB3-FF26-42F5-B8F4-EFAE967B2531}" dt="2020-10-15T17:51:44.761" v="17919" actId="20577"/>
        <pc:sldMkLst>
          <pc:docMk/>
          <pc:sldMk cId="3800888815" sldId="1034"/>
        </pc:sldMkLst>
        <pc:spChg chg="mod">
          <ac:chgData name="Satoru" userId="f5f1b623-9aa9-4923-b86d-8ceaae247420" providerId="ADAL" clId="{245EEDB3-FF26-42F5-B8F4-EFAE967B2531}" dt="2020-10-15T17:49:14.863" v="17767"/>
          <ac:spMkLst>
            <pc:docMk/>
            <pc:sldMk cId="3800888815" sldId="1034"/>
            <ac:spMk id="2" creationId="{E5CCF1DE-B484-4311-9B2A-84BFA7FA6982}"/>
          </ac:spMkLst>
        </pc:spChg>
        <pc:spChg chg="mod">
          <ac:chgData name="Satoru" userId="f5f1b623-9aa9-4923-b86d-8ceaae247420" providerId="ADAL" clId="{245EEDB3-FF26-42F5-B8F4-EFAE967B2531}" dt="2020-10-15T17:51:44.761" v="17919" actId="20577"/>
          <ac:spMkLst>
            <pc:docMk/>
            <pc:sldMk cId="3800888815" sldId="1034"/>
            <ac:spMk id="4" creationId="{D6922F34-3539-4297-8D17-225F13E416A5}"/>
          </ac:spMkLst>
        </pc:spChg>
        <pc:spChg chg="add mod">
          <ac:chgData name="Satoru" userId="f5f1b623-9aa9-4923-b86d-8ceaae247420" providerId="ADAL" clId="{245EEDB3-FF26-42F5-B8F4-EFAE967B2531}" dt="2020-10-15T17:50:48.521" v="17813" actId="207"/>
          <ac:spMkLst>
            <pc:docMk/>
            <pc:sldMk cId="3800888815" sldId="1034"/>
            <ac:spMk id="13" creationId="{72328364-DA7D-4109-B0F8-FF667499D907}"/>
          </ac:spMkLst>
        </pc:spChg>
        <pc:spChg chg="add mod">
          <ac:chgData name="Satoru" userId="f5f1b623-9aa9-4923-b86d-8ceaae247420" providerId="ADAL" clId="{245EEDB3-FF26-42F5-B8F4-EFAE967B2531}" dt="2020-10-15T17:50:48.521" v="17813" actId="207"/>
          <ac:spMkLst>
            <pc:docMk/>
            <pc:sldMk cId="3800888815" sldId="1034"/>
            <ac:spMk id="15" creationId="{B8CD1F03-7A89-4E7E-9064-1B45E754ABF9}"/>
          </ac:spMkLst>
        </pc:spChg>
        <pc:spChg chg="add mod">
          <ac:chgData name="Satoru" userId="f5f1b623-9aa9-4923-b86d-8ceaae247420" providerId="ADAL" clId="{245EEDB3-FF26-42F5-B8F4-EFAE967B2531}" dt="2020-10-15T17:50:48.521" v="17813" actId="207"/>
          <ac:spMkLst>
            <pc:docMk/>
            <pc:sldMk cId="3800888815" sldId="1034"/>
            <ac:spMk id="17" creationId="{82153FA6-1DE1-4C9A-AC68-76F8E0B9670F}"/>
          </ac:spMkLst>
        </pc:spChg>
        <pc:picChg chg="add">
          <ac:chgData name="Satoru" userId="f5f1b623-9aa9-4923-b86d-8ceaae247420" providerId="ADAL" clId="{245EEDB3-FF26-42F5-B8F4-EFAE967B2531}" dt="2020-10-15T17:50:29.742" v="17812" actId="22"/>
          <ac:picMkLst>
            <pc:docMk/>
            <pc:sldMk cId="3800888815" sldId="1034"/>
            <ac:picMk id="7" creationId="{783A8736-C6E4-4E3D-B12B-ACF323DE1BDA}"/>
          </ac:picMkLst>
        </pc:picChg>
        <pc:picChg chg="add">
          <ac:chgData name="Satoru" userId="f5f1b623-9aa9-4923-b86d-8ceaae247420" providerId="ADAL" clId="{245EEDB3-FF26-42F5-B8F4-EFAE967B2531}" dt="2020-10-15T17:50:29.742" v="17812" actId="22"/>
          <ac:picMkLst>
            <pc:docMk/>
            <pc:sldMk cId="3800888815" sldId="1034"/>
            <ac:picMk id="9" creationId="{59873840-0F58-4CB2-B59A-A34B599C51AB}"/>
          </ac:picMkLst>
        </pc:picChg>
        <pc:picChg chg="add">
          <ac:chgData name="Satoru" userId="f5f1b623-9aa9-4923-b86d-8ceaae247420" providerId="ADAL" clId="{245EEDB3-FF26-42F5-B8F4-EFAE967B2531}" dt="2020-10-15T17:50:29.742" v="17812" actId="22"/>
          <ac:picMkLst>
            <pc:docMk/>
            <pc:sldMk cId="3800888815" sldId="1034"/>
            <ac:picMk id="11" creationId="{BB40077D-243F-4300-A51C-05887B5040EA}"/>
          </ac:picMkLst>
        </pc:picChg>
      </pc:sldChg>
      <pc:sldChg chg="modSp new mod ord">
        <pc:chgData name="Satoru" userId="f5f1b623-9aa9-4923-b86d-8ceaae247420" providerId="ADAL" clId="{245EEDB3-FF26-42F5-B8F4-EFAE967B2531}" dt="2020-10-15T17:58:01.896" v="17993"/>
        <pc:sldMkLst>
          <pc:docMk/>
          <pc:sldMk cId="3309974562" sldId="1035"/>
        </pc:sldMkLst>
        <pc:spChg chg="mod">
          <ac:chgData name="Satoru" userId="f5f1b623-9aa9-4923-b86d-8ceaae247420" providerId="ADAL" clId="{245EEDB3-FF26-42F5-B8F4-EFAE967B2531}" dt="2020-10-15T17:56:13.569" v="17958" actId="20577"/>
          <ac:spMkLst>
            <pc:docMk/>
            <pc:sldMk cId="3309974562" sldId="1035"/>
            <ac:spMk id="2" creationId="{71B7C1F5-7E93-42D1-AA6F-516BAB344742}"/>
          </ac:spMkLst>
        </pc:spChg>
        <pc:spChg chg="mod">
          <ac:chgData name="Satoru" userId="f5f1b623-9aa9-4923-b86d-8ceaae247420" providerId="ADAL" clId="{245EEDB3-FF26-42F5-B8F4-EFAE967B2531}" dt="2020-10-15T17:57:44.934" v="17991" actId="113"/>
          <ac:spMkLst>
            <pc:docMk/>
            <pc:sldMk cId="3309974562" sldId="1035"/>
            <ac:spMk id="4" creationId="{5BB614B5-4396-4061-8FBF-A98699C6FDB1}"/>
          </ac:spMkLst>
        </pc:spChg>
      </pc:sldChg>
      <pc:sldChg chg="addSp modSp new mod ord">
        <pc:chgData name="Satoru" userId="f5f1b623-9aa9-4923-b86d-8ceaae247420" providerId="ADAL" clId="{245EEDB3-FF26-42F5-B8F4-EFAE967B2531}" dt="2020-10-16T14:49:20.598" v="18142" actId="1076"/>
        <pc:sldMkLst>
          <pc:docMk/>
          <pc:sldMk cId="1936003411" sldId="1036"/>
        </pc:sldMkLst>
        <pc:spChg chg="mod">
          <ac:chgData name="Satoru" userId="f5f1b623-9aa9-4923-b86d-8ceaae247420" providerId="ADAL" clId="{245EEDB3-FF26-42F5-B8F4-EFAE967B2531}" dt="2020-10-16T14:48:43.452" v="18104"/>
          <ac:spMkLst>
            <pc:docMk/>
            <pc:sldMk cId="1936003411" sldId="1036"/>
            <ac:spMk id="2" creationId="{213BB4F9-4763-4951-A3BF-561A0B132BA4}"/>
          </ac:spMkLst>
        </pc:spChg>
        <pc:spChg chg="mod">
          <ac:chgData name="Satoru" userId="f5f1b623-9aa9-4923-b86d-8ceaae247420" providerId="ADAL" clId="{245EEDB3-FF26-42F5-B8F4-EFAE967B2531}" dt="2020-10-16T14:48:58.303" v="18137" actId="20577"/>
          <ac:spMkLst>
            <pc:docMk/>
            <pc:sldMk cId="1936003411" sldId="1036"/>
            <ac:spMk id="4" creationId="{8EFCC986-8DD6-461E-AF77-D6E0F5955516}"/>
          </ac:spMkLst>
        </pc:spChg>
        <pc:picChg chg="add mod">
          <ac:chgData name="Satoru" userId="f5f1b623-9aa9-4923-b86d-8ceaae247420" providerId="ADAL" clId="{245EEDB3-FF26-42F5-B8F4-EFAE967B2531}" dt="2020-10-16T14:49:20.598" v="18142" actId="1076"/>
          <ac:picMkLst>
            <pc:docMk/>
            <pc:sldMk cId="1936003411" sldId="1036"/>
            <ac:picMk id="7" creationId="{A6F63F93-011A-49D2-A65F-D308B21913D7}"/>
          </ac:picMkLst>
        </pc:picChg>
      </pc:sldChg>
      <pc:sldChg chg="addSp modSp new mod">
        <pc:chgData name="Satoru" userId="f5f1b623-9aa9-4923-b86d-8ceaae247420" providerId="ADAL" clId="{245EEDB3-FF26-42F5-B8F4-EFAE967B2531}" dt="2020-10-16T14:59:03.339" v="18544" actId="1076"/>
        <pc:sldMkLst>
          <pc:docMk/>
          <pc:sldMk cId="3749627962" sldId="1037"/>
        </pc:sldMkLst>
        <pc:spChg chg="mod">
          <ac:chgData name="Satoru" userId="f5f1b623-9aa9-4923-b86d-8ceaae247420" providerId="ADAL" clId="{245EEDB3-FF26-42F5-B8F4-EFAE967B2531}" dt="2020-10-16T14:52:24.080" v="18152"/>
          <ac:spMkLst>
            <pc:docMk/>
            <pc:sldMk cId="3749627962" sldId="1037"/>
            <ac:spMk id="2" creationId="{CD0D2F37-EAA2-4335-8A68-E836330109CA}"/>
          </ac:spMkLst>
        </pc:spChg>
        <pc:spChg chg="mod">
          <ac:chgData name="Satoru" userId="f5f1b623-9aa9-4923-b86d-8ceaae247420" providerId="ADAL" clId="{245EEDB3-FF26-42F5-B8F4-EFAE967B2531}" dt="2020-10-16T14:58:54.937" v="18542" actId="5793"/>
          <ac:spMkLst>
            <pc:docMk/>
            <pc:sldMk cId="3749627962" sldId="1037"/>
            <ac:spMk id="4" creationId="{1844FBE3-58D9-4FE2-A018-4DF039F0CDCA}"/>
          </ac:spMkLst>
        </pc:spChg>
        <pc:picChg chg="add mod ord">
          <ac:chgData name="Satoru" userId="f5f1b623-9aa9-4923-b86d-8ceaae247420" providerId="ADAL" clId="{245EEDB3-FF26-42F5-B8F4-EFAE967B2531}" dt="2020-10-16T14:59:03.339" v="18544" actId="1076"/>
          <ac:picMkLst>
            <pc:docMk/>
            <pc:sldMk cId="3749627962" sldId="1037"/>
            <ac:picMk id="7" creationId="{7859D570-E175-45B0-BEF0-6BF8C437808B}"/>
          </ac:picMkLst>
        </pc:picChg>
      </pc:sldChg>
      <pc:sldChg chg="new">
        <pc:chgData name="Satoru" userId="f5f1b623-9aa9-4923-b86d-8ceaae247420" providerId="ADAL" clId="{245EEDB3-FF26-42F5-B8F4-EFAE967B2531}" dt="2020-10-16T14:59:55.152" v="18545" actId="680"/>
        <pc:sldMkLst>
          <pc:docMk/>
          <pc:sldMk cId="3452236885" sldId="10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16.02.2021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79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00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a result of</a:t>
            </a:r>
            <a:r>
              <a:rPr lang="en-US" baseline="0" dirty="0"/>
              <a:t> the linear regression we get the beta_0 =-0.84  and beta_1 =0.04. </a:t>
            </a:r>
          </a:p>
          <a:p>
            <a:pPr marL="171450" indent="-171450">
              <a:buFontTx/>
              <a:buChar char="-"/>
            </a:pPr>
            <a:r>
              <a:rPr lang="en-US" baseline="0" dirty="0"/>
              <a:t>This means that every additional year increases the probability of subscription by 0.04%.  </a:t>
            </a:r>
          </a:p>
          <a:p>
            <a:pPr marL="171450" indent="-171450">
              <a:buFontTx/>
              <a:buChar char="-"/>
            </a:pPr>
            <a:r>
              <a:rPr lang="en-US" baseline="0" dirty="0"/>
              <a:t>If we know look at the plot of the linear regression we see that for people which are older than 50 the probability of subscribing is bigger than one and if they are younger than 20 the probability is less than zero.</a:t>
            </a:r>
          </a:p>
          <a:p>
            <a:pPr marL="171450" indent="-171450">
              <a:buFontTx/>
              <a:buChar char="-"/>
            </a:pPr>
            <a:r>
              <a:rPr lang="en-US" baseline="0" dirty="0"/>
              <a:t>As a probability is always bounded between 0 and 1 this makes no sense why we are looking for a different model, for example something that looks like a s shaped function which is always between 0 and 1 and is monotonously increasing (can be also decreasing) which converges towards 0 or 1 for x towards infinity</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p:txBody>
      </p:sp>
    </p:spTree>
    <p:extLst>
      <p:ext uri="{BB962C8B-B14F-4D97-AF65-F5344CB8AC3E}">
        <p14:creationId xmlns:p14="http://schemas.microsoft.com/office/powerpoint/2010/main" val="114646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6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 value &lt; </a:t>
                </a:r>
                <a14:m>
                  <m:oMath xmlns:m="http://schemas.openxmlformats.org/officeDocument/2006/math">
                    <m:r>
                      <a:rPr lang="en-US" i="1">
                        <a:latin typeface="Cambria Math" charset="0"/>
                      </a:rPr>
                      <m:t>𝛼</m:t>
                    </m:r>
                  </m:oMath>
                </a14:m>
                <a:r>
                  <a:rPr lang="en-US" dirty="0"/>
                  <a:t>: we reject the null hypothesis and say that the independent variable has a significant impact on the dependent variable.</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 value &lt; </a:t>
                </a:r>
                <a:r>
                  <a:rPr lang="en-US" i="0">
                    <a:latin typeface="Cambria Math" charset="0"/>
                  </a:rPr>
                  <a:t>𝛼</a:t>
                </a:r>
                <a:r>
                  <a:rPr lang="en-US" dirty="0"/>
                  <a:t>: we reject the null hypothesis and say that the independent variable has a significant impact on the dependent variable.</a:t>
                </a:r>
              </a:p>
              <a:p>
                <a:endParaRPr lang="en-US" dirty="0"/>
              </a:p>
            </p:txBody>
          </p:sp>
        </mc:Fallback>
      </mc:AlternateContent>
    </p:spTree>
    <p:extLst>
      <p:ext uri="{BB962C8B-B14F-4D97-AF65-F5344CB8AC3E}">
        <p14:creationId xmlns:p14="http://schemas.microsoft.com/office/powerpoint/2010/main" val="36205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920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Geneva" panose="020B050303040404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Geneva" panose="020B0503030404040204" pitchFamily="34" charset="0"/>
                <a:cs typeface="Arial" panose="020B0604020202020204" pitchFamily="34" charset="0"/>
              </a:defRPr>
            </a:lvl1pPr>
          </a:lstStyle>
          <a:p>
            <a:r>
              <a:rPr lang="en-US" smtClean="0"/>
              <a:t>Guide to Intelligent Data Science Second Edition, 2020</a:t>
            </a:r>
            <a:endParaRPr lang="de-DE"/>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mtClean="0"/>
              <a:t>Guide to Intelligent Data Science Second Edition, 2020</a:t>
            </a:r>
            <a:endParaRPr lang="de-DE" dirty="0"/>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27887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746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35124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772883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035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8639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en-US" smtClean="0"/>
              <a:t>Guide to Intelligent Data Science Second Edition, 2020</a:t>
            </a:r>
            <a:endParaRPr lang="en-US" dirty="0"/>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513493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12064" y="990600"/>
            <a:ext cx="388424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0208" y="990600"/>
            <a:ext cx="388424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851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333"/>
            </a:lvl1pPr>
            <a:lvl2pPr>
              <a:defRPr sz="2000"/>
            </a:lvl2pPr>
            <a:lvl3pPr>
              <a:defRPr sz="1667"/>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676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Geneva" panose="020B050303040404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71081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58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829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Geneva" panose="020B050303040404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de-DE" smtClean="0"/>
              <a:t>Guide to Intelligent Data Science Second Edition, 2020</a:t>
            </a:r>
            <a:endParaRPr lang="de-DE"/>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Geneva"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3060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60000" y="1008000"/>
            <a:ext cx="4104000" cy="4071600"/>
          </a:xfrm>
          <a:solidFill>
            <a:schemeClr val="bg2"/>
          </a:solidFill>
          <a:ln w="15875">
            <a:solidFill>
              <a:schemeClr val="accent2"/>
            </a:solidFill>
            <a:miter lim="800000"/>
          </a:ln>
        </p:spPr>
        <p:txBody>
          <a:bodyPr lIns="108000" tIns="108000" rIns="108000" bIns="108000">
            <a:noAutofit/>
          </a:bodyPr>
          <a:lstStyle>
            <a:lvl1pPr>
              <a:defRPr sz="18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80000" y="1008000"/>
            <a:ext cx="4107600" cy="4071600"/>
          </a:xfrm>
          <a:solidFill>
            <a:schemeClr val="bg2"/>
          </a:solidFill>
          <a:ln w="15875">
            <a:solidFill>
              <a:schemeClr val="accent2"/>
            </a:solidFill>
            <a:miter lim="800000"/>
          </a:ln>
        </p:spPr>
        <p:txBody>
          <a:bodyPr lIns="108000" tIns="108000" rIns="108000" bIns="108000">
            <a:noAutofit/>
          </a:bodyPr>
          <a:lstStyle>
            <a:lvl1pPr>
              <a:defRPr sz="18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fld id="{220B6647-BD7A-7942-B66E-0DFF9B72D92D}" type="slidenum">
              <a:rPr lang="en-US" smtClean="0"/>
              <a:t>‹#›</a:t>
            </a:fld>
            <a:endParaRPr lang="en-US"/>
          </a:p>
        </p:txBody>
      </p:sp>
      <p:cxnSp>
        <p:nvCxnSpPr>
          <p:cNvPr id="10" name="Line">
            <a:extLst>
              <a:ext uri="{FF2B5EF4-FFF2-40B4-BE49-F238E27FC236}">
                <a16:creationId xmlns:a16="http://schemas.microsoft.com/office/drawing/2014/main" id="{E902D747-646A-564B-8EDD-FA97DB2DED64}"/>
              </a:ext>
            </a:extLst>
          </p:cNvPr>
          <p:cNvCxnSpPr>
            <a:cxnSpLocks/>
          </p:cNvCxnSpPr>
          <p:nvPr userDrawn="1"/>
        </p:nvCxnSpPr>
        <p:spPr>
          <a:xfrm>
            <a:off x="250825" y="756000"/>
            <a:ext cx="8642350" cy="0"/>
          </a:xfrm>
          <a:prstGeom prst="line">
            <a:avLst/>
          </a:prstGeom>
          <a:ln w="15875">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09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a:t>Mastertitelformat bearbeiten</a:t>
            </a:r>
            <a:endParaRPr lang="en-US" dirty="0"/>
          </a:p>
        </p:txBody>
      </p:sp>
      <p:sp>
        <p:nvSpPr>
          <p:cNvPr id="3" name="Content Placeholder 2"/>
          <p:cNvSpPr>
            <a:spLocks noGrp="1"/>
          </p:cNvSpPr>
          <p:nvPr>
            <p:ph idx="1"/>
          </p:nvPr>
        </p:nvSpPr>
        <p:spPr>
          <a:xfrm>
            <a:off x="360000" y="1008000"/>
            <a:ext cx="8427600" cy="4071600"/>
          </a:xfrm>
        </p:spPr>
        <p:txBody>
          <a:bodyPr>
            <a:noAutofit/>
          </a:bodyPr>
          <a:lstStyle>
            <a:lvl1pPr>
              <a:defRPr sz="18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0A2700E8-084B-5C4A-9D21-FB806A7FBF80}"/>
              </a:ext>
            </a:extLst>
          </p:cNvPr>
          <p:cNvSpPr>
            <a:spLocks noGrp="1"/>
          </p:cNvSpPr>
          <p:nvPr>
            <p:ph type="sldNum" sz="quarter" idx="12"/>
          </p:nvPr>
        </p:nvSpPr>
        <p:spPr/>
        <p:txBody>
          <a:bodyPr/>
          <a:lstStyle/>
          <a:p>
            <a:fld id="{220B6647-BD7A-7942-B66E-0DFF9B72D92D}" type="slidenum">
              <a:rPr lang="en-US" smtClean="0"/>
              <a:pPr/>
              <a:t>‹#›</a:t>
            </a:fld>
            <a:endParaRPr lang="en-US"/>
          </a:p>
        </p:txBody>
      </p:sp>
      <p:cxnSp>
        <p:nvCxnSpPr>
          <p:cNvPr id="5" name="Line">
            <a:extLst>
              <a:ext uri="{FF2B5EF4-FFF2-40B4-BE49-F238E27FC236}">
                <a16:creationId xmlns:a16="http://schemas.microsoft.com/office/drawing/2014/main" id="{5A80816F-3BF5-7149-82A1-4299C7308CE7}"/>
              </a:ext>
            </a:extLst>
          </p:cNvPr>
          <p:cNvCxnSpPr>
            <a:cxnSpLocks/>
          </p:cNvCxnSpPr>
          <p:nvPr userDrawn="1"/>
        </p:nvCxnSpPr>
        <p:spPr>
          <a:xfrm>
            <a:off x="250825" y="756000"/>
            <a:ext cx="8642350" cy="0"/>
          </a:xfrm>
          <a:prstGeom prst="line">
            <a:avLst/>
          </a:prstGeom>
          <a:ln w="15875">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71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US" smtClean="0"/>
              <a:t>Guide to Intelligent Data Science Second Edition, 2020</a:t>
            </a:r>
            <a:endParaRPr lang="de-DE" b="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74" r:id="rId4"/>
    <p:sldLayoutId id="2147483679" r:id="rId5"/>
    <p:sldLayoutId id="2147483680" r:id="rId6"/>
    <p:sldLayoutId id="2147483686" r:id="rId7"/>
    <p:sldLayoutId id="2147483697" r:id="rId8"/>
    <p:sldLayoutId id="2147483698" r:id="rId9"/>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US" smtClean="0"/>
              <a:t>Guide to Intelligent Data Science Second Edition, 2020</a:t>
            </a:r>
            <a:endParaRPr lang="de-DE" b="0" dirty="0"/>
          </a:p>
        </p:txBody>
      </p:sp>
    </p:spTree>
    <p:extLst>
      <p:ext uri="{BB962C8B-B14F-4D97-AF65-F5344CB8AC3E}">
        <p14:creationId xmlns:p14="http://schemas.microsoft.com/office/powerpoint/2010/main" val="7729697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orient="horz" pos="235">
          <p15:clr>
            <a:srgbClr val="F26B43"/>
          </p15:clr>
        </p15:guide>
        <p15:guide id="5" pos="557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3.xml"/><Relationship Id="rId4" Type="http://schemas.openxmlformats.org/officeDocument/2006/relationships/image" Target="../media/image370.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30.pn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ni.me/w/LWHdcrt_DFIepk0p"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69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0.png"/></Relationships>
</file>

<file path=ppt/slides/_rels/slide57.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21.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750.png"/><Relationship Id="rId4" Type="http://schemas.openxmlformats.org/officeDocument/2006/relationships/image" Target="../media/image740.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00.png"/><Relationship Id="rId5" Type="http://schemas.openxmlformats.org/officeDocument/2006/relationships/image" Target="../media/image81.png"/><Relationship Id="rId4" Type="http://schemas.openxmlformats.org/officeDocument/2006/relationships/image" Target="../media/image780.png"/></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800.png"/><Relationship Id="rId5" Type="http://schemas.openxmlformats.org/officeDocument/2006/relationships/image" Target="../media/image780.png"/><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0.pn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646331"/>
          </a:xfrm>
        </p:spPr>
        <p:txBody>
          <a:bodyPr/>
          <a:lstStyle/>
          <a:p>
            <a:r>
              <a:rPr lang="de-DE" dirty="0"/>
              <a:t>Regressions</a:t>
            </a:r>
          </a:p>
        </p:txBody>
      </p:sp>
    </p:spTree>
    <p:extLst>
      <p:ext uri="{BB962C8B-B14F-4D97-AF65-F5344CB8AC3E}">
        <p14:creationId xmlns:p14="http://schemas.microsoft.com/office/powerpoint/2010/main" val="406713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68F6-593C-4486-AB32-046A57832E4B}"/>
              </a:ext>
            </a:extLst>
          </p:cNvPr>
          <p:cNvSpPr>
            <a:spLocks noGrp="1"/>
          </p:cNvSpPr>
          <p:nvPr>
            <p:ph type="title"/>
          </p:nvPr>
        </p:nvSpPr>
        <p:spPr/>
        <p:txBody>
          <a:bodyPr/>
          <a:lstStyle/>
          <a:p>
            <a:r>
              <a:rPr lang="en-US" dirty="0"/>
              <a:t>Regression Line</a:t>
            </a:r>
          </a:p>
        </p:txBody>
      </p:sp>
      <p:sp>
        <p:nvSpPr>
          <p:cNvPr id="3" name="Slide Number Placeholder 2">
            <a:extLst>
              <a:ext uri="{FF2B5EF4-FFF2-40B4-BE49-F238E27FC236}">
                <a16:creationId xmlns:a16="http://schemas.microsoft.com/office/drawing/2014/main" id="{D4BD5A86-5444-410A-AFE6-B4B5BE01760A}"/>
              </a:ext>
            </a:extLst>
          </p:cNvPr>
          <p:cNvSpPr>
            <a:spLocks noGrp="1"/>
          </p:cNvSpPr>
          <p:nvPr>
            <p:ph type="sldNum" sz="quarter" idx="13"/>
          </p:nvPr>
        </p:nvSpPr>
        <p:spPr/>
        <p:txBody>
          <a:bodyPr/>
          <a:lstStyle/>
          <a:p>
            <a:fld id="{15C29056-5AFA-7949-831A-3EC086771171}" type="slidenum">
              <a:rPr lang="de-DE" smtClean="0"/>
              <a:pPr/>
              <a:t>10</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CBD8A8D-91DB-484A-8FAE-26E4823BF5F4}"/>
                  </a:ext>
                </a:extLst>
              </p:cNvPr>
              <p:cNvSpPr>
                <a:spLocks noGrp="1"/>
              </p:cNvSpPr>
              <p:nvPr>
                <p:ph type="body" sz="quarter" idx="14"/>
              </p:nvPr>
            </p:nvSpPr>
            <p:spPr/>
            <p:txBody>
              <a:bodyPr/>
              <a:lstStyle/>
              <a:p>
                <a:r>
                  <a:rPr lang="en-US" dirty="0"/>
                  <a:t>Given a data set with two continuous attributes,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endParaRPr lang="en-US" dirty="0"/>
              </a:p>
              <a:p>
                <a:r>
                  <a:rPr lang="en-US" dirty="0"/>
                  <a:t>There is an approximate linear dependency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endParaRPr lang="en-US" dirty="0"/>
              </a:p>
              <a:p>
                <a:endParaRPr lang="en-US" dirty="0"/>
              </a:p>
              <a:p>
                <a:endParaRPr lang="en-US" dirty="0"/>
              </a:p>
              <a:p>
                <a:r>
                  <a:rPr lang="en-US" dirty="0"/>
                  <a:t>We find a </a:t>
                </a:r>
                <a:r>
                  <a:rPr lang="en-US" b="1" dirty="0"/>
                  <a:t>regression line </a:t>
                </a:r>
                <a:r>
                  <a:rPr lang="en-US" dirty="0"/>
                  <a:t>(i.e., determine the parameters </a:t>
                </a:r>
                <a14:m>
                  <m:oMath xmlns:m="http://schemas.openxmlformats.org/officeDocument/2006/math">
                    <m:r>
                      <a:rPr lang="en-US" b="0" i="1" dirty="0" smtClean="0">
                        <a:latin typeface="Cambria Math" panose="02040503050406030204" pitchFamily="18" charset="0"/>
                      </a:rPr>
                      <m:t>𝑎</m:t>
                    </m:r>
                  </m:oMath>
                </a14:m>
                <a:r>
                  <a:rPr lang="en-US" dirty="0"/>
                  <a:t> and </a:t>
                </a:r>
                <a14:m>
                  <m:oMath xmlns:m="http://schemas.openxmlformats.org/officeDocument/2006/math">
                    <m:r>
                      <a:rPr lang="en-US" b="0" i="1" dirty="0" smtClean="0">
                        <a:latin typeface="Cambria Math" panose="02040503050406030204" pitchFamily="18" charset="0"/>
                      </a:rPr>
                      <m:t>𝑏</m:t>
                    </m:r>
                  </m:oMath>
                </a14:m>
                <a:r>
                  <a:rPr lang="en-US" dirty="0"/>
                  <a:t>) such that the fits the data as well as possible</a:t>
                </a:r>
              </a:p>
              <a:p>
                <a:endParaRPr lang="en-US" dirty="0"/>
              </a:p>
              <a:p>
                <a:r>
                  <a:rPr lang="en-US" dirty="0"/>
                  <a:t>Examples:</a:t>
                </a:r>
              </a:p>
              <a:p>
                <a:pPr lvl="1"/>
                <a:r>
                  <a:rPr lang="en-US" dirty="0"/>
                  <a:t>Trend estimation (e.g., oil price over time)</a:t>
                </a:r>
              </a:p>
              <a:p>
                <a:pPr lvl="1"/>
                <a:r>
                  <a:rPr lang="en-US" dirty="0"/>
                  <a:t>Epidemiology (e.g., cigarette smoking vs. lifespan)</a:t>
                </a:r>
              </a:p>
              <a:p>
                <a:pPr lvl="1"/>
                <a:r>
                  <a:rPr lang="en-US" dirty="0"/>
                  <a:t>Finance (e.g., return on investment vs. return on all risky assets)</a:t>
                </a:r>
              </a:p>
              <a:p>
                <a:pPr lvl="1"/>
                <a:r>
                  <a:rPr lang="en-US" dirty="0"/>
                  <a:t>Economics (e.g., spending vs. available income)</a:t>
                </a:r>
              </a:p>
            </p:txBody>
          </p:sp>
        </mc:Choice>
        <mc:Fallback xmlns="">
          <p:sp>
            <p:nvSpPr>
              <p:cNvPr id="4" name="Text Placeholder 3">
                <a:extLst>
                  <a:ext uri="{FF2B5EF4-FFF2-40B4-BE49-F238E27FC236}">
                    <a16:creationId xmlns:a16="http://schemas.microsoft.com/office/drawing/2014/main" id="{1CBD8A8D-91DB-484A-8FAE-26E4823BF5F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A892D6-32D9-4A66-BAC5-76CEFE752611}"/>
                  </a:ext>
                </a:extLst>
              </p:cNvPr>
              <p:cNvSpPr txBox="1"/>
              <p:nvPr/>
            </p:nvSpPr>
            <p:spPr>
              <a:xfrm>
                <a:off x="3810000" y="1863970"/>
                <a:ext cx="1282531" cy="307777"/>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𝑎</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𝑏𝑥</m:t>
                      </m:r>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6A892D6-32D9-4A66-BAC5-76CEFE752611}"/>
                  </a:ext>
                </a:extLst>
              </p:cNvPr>
              <p:cNvSpPr txBox="1">
                <a:spLocks noRot="1" noChangeAspect="1" noMove="1" noResize="1" noEditPoints="1" noAdjustHandles="1" noChangeArrowheads="1" noChangeShapeType="1" noTextEdit="1"/>
              </p:cNvSpPr>
              <p:nvPr/>
            </p:nvSpPr>
            <p:spPr>
              <a:xfrm>
                <a:off x="3810000" y="1863970"/>
                <a:ext cx="1282531" cy="307777"/>
              </a:xfrm>
              <a:prstGeom prst="rect">
                <a:avLst/>
              </a:prstGeom>
              <a:blipFill>
                <a:blip r:embed="rId3"/>
                <a:stretch>
                  <a:fillRect l="-4286" r="-3810" b="-30000"/>
                </a:stretch>
              </a:blipFill>
            </p:spPr>
            <p:txBody>
              <a:bodyPr/>
              <a:lstStyle/>
              <a:p>
                <a:r>
                  <a:rPr lang="en-US">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18849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C6EF-E36D-4AF3-9971-B9B3B45C3E3A}"/>
              </a:ext>
            </a:extLst>
          </p:cNvPr>
          <p:cNvSpPr>
            <a:spLocks noGrp="1"/>
          </p:cNvSpPr>
          <p:nvPr>
            <p:ph type="title"/>
          </p:nvPr>
        </p:nvSpPr>
        <p:spPr/>
        <p:txBody>
          <a:bodyPr/>
          <a:lstStyle/>
          <a:p>
            <a:r>
              <a:rPr lang="en-US" dirty="0"/>
              <a:t>Regression Line</a:t>
            </a:r>
          </a:p>
        </p:txBody>
      </p:sp>
      <p:sp>
        <p:nvSpPr>
          <p:cNvPr id="3" name="Slide Number Placeholder 2">
            <a:extLst>
              <a:ext uri="{FF2B5EF4-FFF2-40B4-BE49-F238E27FC236}">
                <a16:creationId xmlns:a16="http://schemas.microsoft.com/office/drawing/2014/main" id="{38CF6792-2941-4868-82A6-E8DA5CC94710}"/>
              </a:ext>
            </a:extLst>
          </p:cNvPr>
          <p:cNvSpPr>
            <a:spLocks noGrp="1"/>
          </p:cNvSpPr>
          <p:nvPr>
            <p:ph type="sldNum" sz="quarter" idx="13"/>
          </p:nvPr>
        </p:nvSpPr>
        <p:spPr/>
        <p:txBody>
          <a:bodyPr/>
          <a:lstStyle/>
          <a:p>
            <a:fld id="{15C29056-5AFA-7949-831A-3EC086771171}" type="slidenum">
              <a:rPr lang="de-DE" smtClean="0"/>
              <a:pPr/>
              <a:t>11</a:t>
            </a:fld>
            <a:endParaRPr lang="de-DE" dirty="0"/>
          </a:p>
        </p:txBody>
      </p:sp>
      <p:sp>
        <p:nvSpPr>
          <p:cNvPr id="4" name="Text Placeholder 3">
            <a:extLst>
              <a:ext uri="{FF2B5EF4-FFF2-40B4-BE49-F238E27FC236}">
                <a16:creationId xmlns:a16="http://schemas.microsoft.com/office/drawing/2014/main" id="{82C21341-915D-4572-98E3-C155142AF85E}"/>
              </a:ext>
            </a:extLst>
          </p:cNvPr>
          <p:cNvSpPr>
            <a:spLocks noGrp="1"/>
          </p:cNvSpPr>
          <p:nvPr>
            <p:ph type="body" sz="quarter" idx="14"/>
          </p:nvPr>
        </p:nvSpPr>
        <p:spPr/>
        <p:txBody>
          <a:bodyPr/>
          <a:lstStyle/>
          <a:p>
            <a:r>
              <a:rPr lang="en-US" dirty="0"/>
              <a:t>What is a </a:t>
            </a:r>
            <a:r>
              <a:rPr lang="en-US" b="1" dirty="0"/>
              <a:t>good</a:t>
            </a:r>
            <a:r>
              <a:rPr lang="en-US" dirty="0"/>
              <a:t> fit?</a:t>
            </a:r>
          </a:p>
        </p:txBody>
      </p:sp>
      <p:sp>
        <p:nvSpPr>
          <p:cNvPr id="39" name="Line 5">
            <a:extLst>
              <a:ext uri="{FF2B5EF4-FFF2-40B4-BE49-F238E27FC236}">
                <a16:creationId xmlns:a16="http://schemas.microsoft.com/office/drawing/2014/main" id="{2B36B47F-83F4-4B1A-B49C-9AF48C849702}"/>
              </a:ext>
            </a:extLst>
          </p:cNvPr>
          <p:cNvSpPr>
            <a:spLocks noChangeShapeType="1"/>
          </p:cNvSpPr>
          <p:nvPr/>
        </p:nvSpPr>
        <p:spPr bwMode="auto">
          <a:xfrm>
            <a:off x="4179190" y="5189640"/>
            <a:ext cx="42545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1500"/>
          </a:p>
        </p:txBody>
      </p:sp>
      <p:sp>
        <p:nvSpPr>
          <p:cNvPr id="40" name="Line 6">
            <a:extLst>
              <a:ext uri="{FF2B5EF4-FFF2-40B4-BE49-F238E27FC236}">
                <a16:creationId xmlns:a16="http://schemas.microsoft.com/office/drawing/2014/main" id="{D66F9EE5-63CE-4540-ADC7-A4B5D6A08C07}"/>
              </a:ext>
            </a:extLst>
          </p:cNvPr>
          <p:cNvSpPr>
            <a:spLocks noChangeShapeType="1"/>
          </p:cNvSpPr>
          <p:nvPr/>
        </p:nvSpPr>
        <p:spPr bwMode="auto">
          <a:xfrm flipV="1">
            <a:off x="4179190" y="1866110"/>
            <a:ext cx="0" cy="332353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1500"/>
          </a:p>
        </p:txBody>
      </p:sp>
      <p:sp>
        <p:nvSpPr>
          <p:cNvPr id="47" name="Line 13">
            <a:extLst>
              <a:ext uri="{FF2B5EF4-FFF2-40B4-BE49-F238E27FC236}">
                <a16:creationId xmlns:a16="http://schemas.microsoft.com/office/drawing/2014/main" id="{6C7E7080-F0A8-43ED-9B30-6BE62B8F796E}"/>
              </a:ext>
            </a:extLst>
          </p:cNvPr>
          <p:cNvSpPr>
            <a:spLocks noChangeShapeType="1"/>
          </p:cNvSpPr>
          <p:nvPr/>
        </p:nvSpPr>
        <p:spPr bwMode="auto">
          <a:xfrm flipH="1">
            <a:off x="4242690" y="2014640"/>
            <a:ext cx="3810000" cy="279400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nvGrpSpPr>
          <p:cNvPr id="48" name="Group 14">
            <a:extLst>
              <a:ext uri="{FF2B5EF4-FFF2-40B4-BE49-F238E27FC236}">
                <a16:creationId xmlns:a16="http://schemas.microsoft.com/office/drawing/2014/main" id="{EE7E3451-26C2-43F4-99ED-B0186F0A2572}"/>
              </a:ext>
            </a:extLst>
          </p:cNvPr>
          <p:cNvGrpSpPr>
            <a:grpSpLocks/>
          </p:cNvGrpSpPr>
          <p:nvPr/>
        </p:nvGrpSpPr>
        <p:grpSpPr bwMode="auto">
          <a:xfrm>
            <a:off x="4560190" y="3792640"/>
            <a:ext cx="127000" cy="127000"/>
            <a:chOff x="1488" y="2064"/>
            <a:chExt cx="96" cy="96"/>
          </a:xfrm>
        </p:grpSpPr>
        <p:sp>
          <p:nvSpPr>
            <p:cNvPr id="49" name="Line 15">
              <a:extLst>
                <a:ext uri="{FF2B5EF4-FFF2-40B4-BE49-F238E27FC236}">
                  <a16:creationId xmlns:a16="http://schemas.microsoft.com/office/drawing/2014/main" id="{043484A3-5C44-4268-B02B-E790195F43EE}"/>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0" name="Line 16">
              <a:extLst>
                <a:ext uri="{FF2B5EF4-FFF2-40B4-BE49-F238E27FC236}">
                  <a16:creationId xmlns:a16="http://schemas.microsoft.com/office/drawing/2014/main" id="{190E0147-A684-4F38-A50E-8B7C136F10AE}"/>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51" name="Group 17">
            <a:extLst>
              <a:ext uri="{FF2B5EF4-FFF2-40B4-BE49-F238E27FC236}">
                <a16:creationId xmlns:a16="http://schemas.microsoft.com/office/drawing/2014/main" id="{A963DFF2-2F6D-4B82-9F72-B656EDDA2413}"/>
              </a:ext>
            </a:extLst>
          </p:cNvPr>
          <p:cNvGrpSpPr>
            <a:grpSpLocks/>
          </p:cNvGrpSpPr>
          <p:nvPr/>
        </p:nvGrpSpPr>
        <p:grpSpPr bwMode="auto">
          <a:xfrm>
            <a:off x="6147690" y="4554640"/>
            <a:ext cx="127000" cy="127000"/>
            <a:chOff x="1488" y="2064"/>
            <a:chExt cx="96" cy="96"/>
          </a:xfrm>
        </p:grpSpPr>
        <p:sp>
          <p:nvSpPr>
            <p:cNvPr id="52" name="Line 18">
              <a:extLst>
                <a:ext uri="{FF2B5EF4-FFF2-40B4-BE49-F238E27FC236}">
                  <a16:creationId xmlns:a16="http://schemas.microsoft.com/office/drawing/2014/main" id="{DE710DAB-F072-44CE-BBE0-85B555329414}"/>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3" name="Line 19">
              <a:extLst>
                <a:ext uri="{FF2B5EF4-FFF2-40B4-BE49-F238E27FC236}">
                  <a16:creationId xmlns:a16="http://schemas.microsoft.com/office/drawing/2014/main" id="{E006489B-D749-4AF9-A41F-67FD38C908C5}"/>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54" name="Group 20">
            <a:extLst>
              <a:ext uri="{FF2B5EF4-FFF2-40B4-BE49-F238E27FC236}">
                <a16:creationId xmlns:a16="http://schemas.microsoft.com/office/drawing/2014/main" id="{5A784783-197C-461E-966A-75B27915FCCE}"/>
              </a:ext>
            </a:extLst>
          </p:cNvPr>
          <p:cNvGrpSpPr>
            <a:grpSpLocks/>
          </p:cNvGrpSpPr>
          <p:nvPr/>
        </p:nvGrpSpPr>
        <p:grpSpPr bwMode="auto">
          <a:xfrm>
            <a:off x="7608190" y="1951140"/>
            <a:ext cx="127000" cy="127000"/>
            <a:chOff x="1488" y="2064"/>
            <a:chExt cx="96" cy="96"/>
          </a:xfrm>
        </p:grpSpPr>
        <p:sp>
          <p:nvSpPr>
            <p:cNvPr id="55" name="Line 21">
              <a:extLst>
                <a:ext uri="{FF2B5EF4-FFF2-40B4-BE49-F238E27FC236}">
                  <a16:creationId xmlns:a16="http://schemas.microsoft.com/office/drawing/2014/main" id="{C86490FA-D43C-457C-A4A7-2583B56F21F9}"/>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6" name="Line 22">
              <a:extLst>
                <a:ext uri="{FF2B5EF4-FFF2-40B4-BE49-F238E27FC236}">
                  <a16:creationId xmlns:a16="http://schemas.microsoft.com/office/drawing/2014/main" id="{0244ECA7-B456-4F46-8D98-36529EA442A1}"/>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57" name="Group 23">
            <a:extLst>
              <a:ext uri="{FF2B5EF4-FFF2-40B4-BE49-F238E27FC236}">
                <a16:creationId xmlns:a16="http://schemas.microsoft.com/office/drawing/2014/main" id="{268C1E35-815B-4E0B-BB03-D7169B90CED5}"/>
              </a:ext>
            </a:extLst>
          </p:cNvPr>
          <p:cNvGrpSpPr>
            <a:grpSpLocks/>
          </p:cNvGrpSpPr>
          <p:nvPr/>
        </p:nvGrpSpPr>
        <p:grpSpPr bwMode="auto">
          <a:xfrm>
            <a:off x="4814190" y="4681640"/>
            <a:ext cx="127000" cy="127000"/>
            <a:chOff x="1488" y="2064"/>
            <a:chExt cx="96" cy="96"/>
          </a:xfrm>
        </p:grpSpPr>
        <p:sp>
          <p:nvSpPr>
            <p:cNvPr id="58" name="Line 24">
              <a:extLst>
                <a:ext uri="{FF2B5EF4-FFF2-40B4-BE49-F238E27FC236}">
                  <a16:creationId xmlns:a16="http://schemas.microsoft.com/office/drawing/2014/main" id="{FCA53572-E7BF-4CC1-B370-C852479A84AB}"/>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9" name="Line 25">
              <a:extLst>
                <a:ext uri="{FF2B5EF4-FFF2-40B4-BE49-F238E27FC236}">
                  <a16:creationId xmlns:a16="http://schemas.microsoft.com/office/drawing/2014/main" id="{C6C35B20-2D3A-41DD-9B3E-E390201395A9}"/>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60" name="Group 26">
            <a:extLst>
              <a:ext uri="{FF2B5EF4-FFF2-40B4-BE49-F238E27FC236}">
                <a16:creationId xmlns:a16="http://schemas.microsoft.com/office/drawing/2014/main" id="{3A704EAB-4712-4D7F-9924-59DD07AAA755}"/>
              </a:ext>
            </a:extLst>
          </p:cNvPr>
          <p:cNvGrpSpPr>
            <a:grpSpLocks/>
          </p:cNvGrpSpPr>
          <p:nvPr/>
        </p:nvGrpSpPr>
        <p:grpSpPr bwMode="auto">
          <a:xfrm>
            <a:off x="6338190" y="2522640"/>
            <a:ext cx="127000" cy="127000"/>
            <a:chOff x="1488" y="2064"/>
            <a:chExt cx="96" cy="96"/>
          </a:xfrm>
        </p:grpSpPr>
        <p:sp>
          <p:nvSpPr>
            <p:cNvPr id="61" name="Line 27">
              <a:extLst>
                <a:ext uri="{FF2B5EF4-FFF2-40B4-BE49-F238E27FC236}">
                  <a16:creationId xmlns:a16="http://schemas.microsoft.com/office/drawing/2014/main" id="{2E8622A9-CE68-47E9-ADA3-D5B1D5B494C9}"/>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62" name="Line 28">
              <a:extLst>
                <a:ext uri="{FF2B5EF4-FFF2-40B4-BE49-F238E27FC236}">
                  <a16:creationId xmlns:a16="http://schemas.microsoft.com/office/drawing/2014/main" id="{657F464F-D010-4F1A-B05C-C011A97A0657}"/>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63" name="Group 29">
            <a:extLst>
              <a:ext uri="{FF2B5EF4-FFF2-40B4-BE49-F238E27FC236}">
                <a16:creationId xmlns:a16="http://schemas.microsoft.com/office/drawing/2014/main" id="{152B60E5-5589-4E60-922E-2FCF30FAE431}"/>
              </a:ext>
            </a:extLst>
          </p:cNvPr>
          <p:cNvGrpSpPr>
            <a:grpSpLocks/>
          </p:cNvGrpSpPr>
          <p:nvPr/>
        </p:nvGrpSpPr>
        <p:grpSpPr bwMode="auto">
          <a:xfrm>
            <a:off x="6655690" y="3602140"/>
            <a:ext cx="127000" cy="127000"/>
            <a:chOff x="1488" y="2064"/>
            <a:chExt cx="96" cy="96"/>
          </a:xfrm>
        </p:grpSpPr>
        <p:sp>
          <p:nvSpPr>
            <p:cNvPr id="64" name="Line 30">
              <a:extLst>
                <a:ext uri="{FF2B5EF4-FFF2-40B4-BE49-F238E27FC236}">
                  <a16:creationId xmlns:a16="http://schemas.microsoft.com/office/drawing/2014/main" id="{4B106A0D-F1BB-42E1-AE15-CEB871774BE7}"/>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65" name="Line 31">
              <a:extLst>
                <a:ext uri="{FF2B5EF4-FFF2-40B4-BE49-F238E27FC236}">
                  <a16:creationId xmlns:a16="http://schemas.microsoft.com/office/drawing/2014/main" id="{5CED7C88-C4BE-4776-9BB2-32D63960772B}"/>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sp>
        <p:nvSpPr>
          <p:cNvPr id="66" name="Text Box 32">
            <a:extLst>
              <a:ext uri="{FF2B5EF4-FFF2-40B4-BE49-F238E27FC236}">
                <a16:creationId xmlns:a16="http://schemas.microsoft.com/office/drawing/2014/main" id="{BB5A7F4B-C898-4BB9-9A2A-6F59C3992F21}"/>
              </a:ext>
            </a:extLst>
          </p:cNvPr>
          <p:cNvSpPr txBox="1">
            <a:spLocks noChangeArrowheads="1"/>
          </p:cNvSpPr>
          <p:nvPr/>
        </p:nvSpPr>
        <p:spPr bwMode="auto">
          <a:xfrm>
            <a:off x="8454177" y="5015201"/>
            <a:ext cx="2920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67" dirty="0"/>
              <a:t>x</a:t>
            </a:r>
          </a:p>
        </p:txBody>
      </p:sp>
      <p:sp>
        <p:nvSpPr>
          <p:cNvPr id="67" name="Text Box 33">
            <a:extLst>
              <a:ext uri="{FF2B5EF4-FFF2-40B4-BE49-F238E27FC236}">
                <a16:creationId xmlns:a16="http://schemas.microsoft.com/office/drawing/2014/main" id="{6B9D3B9C-0AED-4E43-A85E-FF9FF9FBCE92}"/>
              </a:ext>
            </a:extLst>
          </p:cNvPr>
          <p:cNvSpPr txBox="1">
            <a:spLocks noChangeArrowheads="1"/>
          </p:cNvSpPr>
          <p:nvPr/>
        </p:nvSpPr>
        <p:spPr bwMode="auto">
          <a:xfrm>
            <a:off x="3848639" y="1866110"/>
            <a:ext cx="2920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67" dirty="0"/>
              <a:t>y</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F4AB833-2C59-4365-8A29-00207092C50C}"/>
                  </a:ext>
                </a:extLst>
              </p:cNvPr>
              <p:cNvSpPr txBox="1"/>
              <p:nvPr/>
            </p:nvSpPr>
            <p:spPr>
              <a:xfrm rot="19361868">
                <a:off x="7445625" y="1931951"/>
                <a:ext cx="1549783" cy="646331"/>
              </a:xfrm>
              <a:prstGeom prst="rect">
                <a:avLst/>
              </a:prstGeom>
              <a:noFill/>
            </p:spPr>
            <p:txBody>
              <a:bodyPr wrap="none" rtlCol="0">
                <a:spAutoFit/>
              </a:bodyPr>
              <a:lstStyle/>
              <a:p>
                <a:pPr algn="r"/>
                <a:r>
                  <a:rPr lang="de-DE" dirty="0">
                    <a:solidFill>
                      <a:srgbClr val="ED1846"/>
                    </a:solidFill>
                  </a:rPr>
                  <a:t>Regresion Line</a:t>
                </a:r>
              </a:p>
              <a:p>
                <a:pPr algn="r"/>
                <a14:m>
                  <m:oMath xmlns:m="http://schemas.openxmlformats.org/officeDocument/2006/math">
                    <m:acc>
                      <m:accPr>
                        <m:chr m:val="̂"/>
                        <m:ctrlPr>
                          <a:rPr lang="de-DE" i="1" smtClean="0">
                            <a:solidFill>
                              <a:srgbClr val="ED1846"/>
                            </a:solidFill>
                            <a:latin typeface="Cambria Math" panose="02040503050406030204" pitchFamily="18" charset="0"/>
                          </a:rPr>
                        </m:ctrlPr>
                      </m:accPr>
                      <m:e>
                        <m:r>
                          <a:rPr lang="en-US" b="0" i="1" smtClean="0">
                            <a:solidFill>
                              <a:srgbClr val="ED1846"/>
                            </a:solidFill>
                            <a:latin typeface="Cambria Math" panose="02040503050406030204" pitchFamily="18" charset="0"/>
                          </a:rPr>
                          <m:t>𝑦</m:t>
                        </m:r>
                      </m:e>
                    </m:acc>
                    <m:r>
                      <a:rPr lang="en-GB" i="1" smtClean="0">
                        <a:solidFill>
                          <a:srgbClr val="ED1846"/>
                        </a:solidFill>
                        <a:latin typeface="Cambria Math" panose="02040503050406030204" pitchFamily="18" charset="0"/>
                      </a:rPr>
                      <m:t>=</m:t>
                    </m:r>
                  </m:oMath>
                </a14:m>
                <a:r>
                  <a:rPr lang="en-GB" dirty="0">
                    <a:solidFill>
                      <a:srgbClr val="ED1846"/>
                    </a:solidFill>
                  </a:rPr>
                  <a:t> </a:t>
                </a:r>
                <a14:m>
                  <m:oMath xmlns:m="http://schemas.openxmlformats.org/officeDocument/2006/math">
                    <m:sSub>
                      <m:sSubPr>
                        <m:ctrlPr>
                          <a:rPr lang="en-GB" i="1" dirty="0" smtClean="0">
                            <a:solidFill>
                              <a:srgbClr val="ED1846"/>
                            </a:solidFill>
                            <a:latin typeface="Cambria Math" panose="02040503050406030204" pitchFamily="18" charset="0"/>
                          </a:rPr>
                        </m:ctrlPr>
                      </m:sSubPr>
                      <m:e>
                        <m:r>
                          <a:rPr lang="de-DE" b="0" i="1" dirty="0" smtClean="0">
                            <a:solidFill>
                              <a:srgbClr val="ED1846"/>
                            </a:solidFill>
                            <a:latin typeface="Cambria Math" panose="02040503050406030204" pitchFamily="18" charset="0"/>
                          </a:rPr>
                          <m:t>𝑎</m:t>
                        </m:r>
                      </m:e>
                      <m:sub>
                        <m:r>
                          <a:rPr lang="de-DE" b="0" i="1" dirty="0" smtClean="0">
                            <a:solidFill>
                              <a:srgbClr val="ED1846"/>
                            </a:solidFill>
                            <a:latin typeface="Cambria Math" panose="02040503050406030204" pitchFamily="18" charset="0"/>
                          </a:rPr>
                          <m:t>0</m:t>
                        </m:r>
                      </m:sub>
                    </m:sSub>
                    <m:r>
                      <a:rPr lang="de-DE" b="0" i="1" dirty="0" smtClean="0">
                        <a:solidFill>
                          <a:srgbClr val="ED1846"/>
                        </a:solidFill>
                        <a:latin typeface="Cambria Math" panose="02040503050406030204" pitchFamily="18" charset="0"/>
                      </a:rPr>
                      <m:t>+</m:t>
                    </m:r>
                    <m:sSub>
                      <m:sSubPr>
                        <m:ctrlPr>
                          <a:rPr lang="en-GB" i="1" dirty="0">
                            <a:solidFill>
                              <a:srgbClr val="ED1846"/>
                            </a:solidFill>
                            <a:latin typeface="Cambria Math" panose="02040503050406030204" pitchFamily="18" charset="0"/>
                          </a:rPr>
                        </m:ctrlPr>
                      </m:sSubPr>
                      <m:e>
                        <m:r>
                          <a:rPr lang="de-DE" i="1" dirty="0">
                            <a:solidFill>
                              <a:srgbClr val="ED1846"/>
                            </a:solidFill>
                            <a:latin typeface="Cambria Math" panose="02040503050406030204" pitchFamily="18" charset="0"/>
                          </a:rPr>
                          <m:t>𝑎</m:t>
                        </m:r>
                      </m:e>
                      <m:sub>
                        <m:r>
                          <a:rPr lang="de-DE" b="0" i="1" dirty="0" smtClean="0">
                            <a:solidFill>
                              <a:srgbClr val="ED1846"/>
                            </a:solidFill>
                            <a:latin typeface="Cambria Math" panose="02040503050406030204" pitchFamily="18" charset="0"/>
                          </a:rPr>
                          <m:t>1</m:t>
                        </m:r>
                      </m:sub>
                    </m:sSub>
                    <m:r>
                      <a:rPr lang="de-DE" b="0" i="1" dirty="0" smtClean="0">
                        <a:solidFill>
                          <a:srgbClr val="ED1846"/>
                        </a:solidFill>
                        <a:latin typeface="Cambria Math" panose="02040503050406030204" pitchFamily="18" charset="0"/>
                      </a:rPr>
                      <m:t>𝑥</m:t>
                    </m:r>
                  </m:oMath>
                </a14:m>
                <a:endParaRPr lang="en-GB" dirty="0">
                  <a:solidFill>
                    <a:srgbClr val="ED1846"/>
                  </a:solidFill>
                </a:endParaRPr>
              </a:p>
            </p:txBody>
          </p:sp>
        </mc:Choice>
        <mc:Fallback xmlns="">
          <p:sp>
            <p:nvSpPr>
              <p:cNvPr id="68" name="TextBox 67">
                <a:extLst>
                  <a:ext uri="{FF2B5EF4-FFF2-40B4-BE49-F238E27FC236}">
                    <a16:creationId xmlns:a16="http://schemas.microsoft.com/office/drawing/2014/main" id="{4F4AB833-2C59-4365-8A29-00207092C50C}"/>
                  </a:ext>
                </a:extLst>
              </p:cNvPr>
              <p:cNvSpPr txBox="1">
                <a:spLocks noRot="1" noChangeAspect="1" noMove="1" noResize="1" noEditPoints="1" noAdjustHandles="1" noChangeArrowheads="1" noChangeShapeType="1" noTextEdit="1"/>
              </p:cNvSpPr>
              <p:nvPr/>
            </p:nvSpPr>
            <p:spPr>
              <a:xfrm rot="19361868">
                <a:off x="7445625" y="1931951"/>
                <a:ext cx="1549783" cy="646331"/>
              </a:xfrm>
              <a:prstGeom prst="rect">
                <a:avLst/>
              </a:prstGeom>
              <a:blipFill>
                <a:blip r:embed="rId2"/>
                <a:stretch>
                  <a:fillRect l="-3371" t="-3333"/>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DF2D73A6-8E23-4FBC-AC40-64F12A467327}"/>
              </a:ext>
            </a:extLst>
          </p:cNvPr>
          <p:cNvSpPr txBox="1"/>
          <p:nvPr/>
        </p:nvSpPr>
        <p:spPr>
          <a:xfrm>
            <a:off x="4410570" y="3409125"/>
            <a:ext cx="462130" cy="369332"/>
          </a:xfrm>
          <a:prstGeom prst="rect">
            <a:avLst/>
          </a:prstGeom>
          <a:noFill/>
        </p:spPr>
        <p:txBody>
          <a:bodyPr wrap="square" rtlCol="0">
            <a:spAutoFit/>
          </a:bodyPr>
          <a:lstStyle/>
          <a:p>
            <a:pPr algn="ctr"/>
            <a:r>
              <a:rPr lang="de-DE" i="1" dirty="0">
                <a:latin typeface="Times New Roman" panose="02020603050405020304" pitchFamily="18" charset="0"/>
                <a:cs typeface="Times New Roman" panose="02020603050405020304" pitchFamily="18" charset="0"/>
              </a:rPr>
              <a:t>y</a:t>
            </a:r>
            <a:r>
              <a:rPr lang="de-DE" i="1" baseline="-25000" dirty="0">
                <a:latin typeface="Times New Roman" panose="02020603050405020304" pitchFamily="18" charset="0"/>
                <a:cs typeface="Times New Roman" panose="02020603050405020304" pitchFamily="18" charset="0"/>
              </a:rPr>
              <a:t>i</a:t>
            </a:r>
            <a:endParaRPr lang="en-GB" i="1" baseline="-250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7446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C6EF-E36D-4AF3-9971-B9B3B45C3E3A}"/>
              </a:ext>
            </a:extLst>
          </p:cNvPr>
          <p:cNvSpPr>
            <a:spLocks noGrp="1"/>
          </p:cNvSpPr>
          <p:nvPr>
            <p:ph type="title"/>
          </p:nvPr>
        </p:nvSpPr>
        <p:spPr/>
        <p:txBody>
          <a:bodyPr/>
          <a:lstStyle/>
          <a:p>
            <a:r>
              <a:rPr lang="en-US" dirty="0"/>
              <a:t>Cost Function</a:t>
            </a:r>
          </a:p>
        </p:txBody>
      </p:sp>
      <p:sp>
        <p:nvSpPr>
          <p:cNvPr id="3" name="Slide Number Placeholder 2">
            <a:extLst>
              <a:ext uri="{FF2B5EF4-FFF2-40B4-BE49-F238E27FC236}">
                <a16:creationId xmlns:a16="http://schemas.microsoft.com/office/drawing/2014/main" id="{38CF6792-2941-4868-82A6-E8DA5CC94710}"/>
              </a:ext>
            </a:extLst>
          </p:cNvPr>
          <p:cNvSpPr>
            <a:spLocks noGrp="1"/>
          </p:cNvSpPr>
          <p:nvPr>
            <p:ph type="sldNum" sz="quarter" idx="13"/>
          </p:nvPr>
        </p:nvSpPr>
        <p:spPr/>
        <p:txBody>
          <a:bodyPr/>
          <a:lstStyle/>
          <a:p>
            <a:fld id="{15C29056-5AFA-7949-831A-3EC086771171}" type="slidenum">
              <a:rPr lang="de-DE" smtClean="0"/>
              <a:pPr/>
              <a:t>12</a:t>
            </a:fld>
            <a:endParaRPr lang="de-DE" dirty="0"/>
          </a:p>
        </p:txBody>
      </p:sp>
      <p:sp>
        <p:nvSpPr>
          <p:cNvPr id="4" name="Text Placeholder 3">
            <a:extLst>
              <a:ext uri="{FF2B5EF4-FFF2-40B4-BE49-F238E27FC236}">
                <a16:creationId xmlns:a16="http://schemas.microsoft.com/office/drawing/2014/main" id="{82C21341-915D-4572-98E3-C155142AF85E}"/>
              </a:ext>
            </a:extLst>
          </p:cNvPr>
          <p:cNvSpPr>
            <a:spLocks noGrp="1"/>
          </p:cNvSpPr>
          <p:nvPr>
            <p:ph type="body" sz="quarter" idx="14"/>
          </p:nvPr>
        </p:nvSpPr>
        <p:spPr/>
        <p:txBody>
          <a:bodyPr/>
          <a:lstStyle/>
          <a:p>
            <a:r>
              <a:rPr lang="en-US" dirty="0"/>
              <a:t>The error, or the </a:t>
            </a:r>
            <a:r>
              <a:rPr lang="en-US" b="1" i="1" dirty="0"/>
              <a:t>residual</a:t>
            </a:r>
            <a:r>
              <a:rPr lang="en-US" dirty="0"/>
              <a:t>, is calculated at each data point</a:t>
            </a:r>
          </a:p>
          <a:p>
            <a:r>
              <a:rPr lang="en-US" dirty="0"/>
              <a:t>The sum of square errors (SSE) is chosen as cost function (to be minimized)</a:t>
            </a:r>
          </a:p>
          <a:p>
            <a:endParaRPr lang="en-US" dirty="0"/>
          </a:p>
          <a:p>
            <a:endParaRPr lang="en-US" dirty="0"/>
          </a:p>
          <a:p>
            <a:r>
              <a:rPr lang="en-US" dirty="0"/>
              <a:t>Referred as the </a:t>
            </a:r>
            <a:br>
              <a:rPr lang="en-US" dirty="0"/>
            </a:br>
            <a:r>
              <a:rPr lang="en-US" b="1" i="1" dirty="0"/>
              <a:t>least square method</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4F001ED3-7CEA-4D62-946F-CC86297F0B4B}"/>
                  </a:ext>
                </a:extLst>
              </p:cNvPr>
              <p:cNvSpPr txBox="1"/>
              <p:nvPr/>
            </p:nvSpPr>
            <p:spPr>
              <a:xfrm>
                <a:off x="626096" y="2062563"/>
                <a:ext cx="2612959" cy="385105"/>
              </a:xfrm>
              <a:prstGeom prst="rect">
                <a:avLst/>
              </a:prstGeom>
              <a:noFill/>
            </p:spPr>
            <p:txBody>
              <a:bodyPr wrap="none" rtlCol="0">
                <a:spAutoFit/>
              </a:bodyPr>
              <a:lstStyle/>
              <a:p>
                <a14:m>
                  <m:oMath xmlns:m="http://schemas.openxmlformats.org/officeDocument/2006/math">
                    <m:nary>
                      <m:naryPr>
                        <m:chr m:val="∑"/>
                        <m:ctrlPr>
                          <a:rPr lang="de-DE" i="1" dirty="0" smtClean="0">
                            <a:solidFill>
                              <a:schemeClr val="tx1">
                                <a:lumMod val="75000"/>
                              </a:schemeClr>
                            </a:solidFill>
                            <a:latin typeface="Cambria Math" panose="02040503050406030204" pitchFamily="18" charset="0"/>
                          </a:rPr>
                        </m:ctrlPr>
                      </m:naryPr>
                      <m:sub>
                        <m:r>
                          <m:rPr>
                            <m:brk m:alnAt="23"/>
                          </m:rPr>
                          <a:rPr lang="de-DE" b="0" i="1" dirty="0" smtClean="0">
                            <a:solidFill>
                              <a:schemeClr val="tx1">
                                <a:lumMod val="75000"/>
                              </a:schemeClr>
                            </a:solidFill>
                            <a:latin typeface="Cambria Math" panose="02040503050406030204" pitchFamily="18" charset="0"/>
                          </a:rPr>
                          <m:t>𝑖</m:t>
                        </m:r>
                        <m:r>
                          <a:rPr lang="de-DE" b="0" i="1" dirty="0" smtClean="0">
                            <a:solidFill>
                              <a:schemeClr val="tx1">
                                <a:lumMod val="75000"/>
                              </a:schemeClr>
                            </a:solidFill>
                            <a:latin typeface="Cambria Math" panose="02040503050406030204" pitchFamily="18" charset="0"/>
                          </a:rPr>
                          <m:t>=1</m:t>
                        </m:r>
                      </m:sub>
                      <m:sup>
                        <m:r>
                          <a:rPr lang="de-DE" b="0" i="1" dirty="0" smtClean="0">
                            <a:solidFill>
                              <a:schemeClr val="tx1">
                                <a:lumMod val="75000"/>
                              </a:schemeClr>
                            </a:solidFill>
                            <a:latin typeface="Cambria Math" panose="02040503050406030204" pitchFamily="18" charset="0"/>
                          </a:rPr>
                          <m:t>𝑛</m:t>
                        </m:r>
                      </m:sup>
                      <m:e>
                        <m:sSubSup>
                          <m:sSubSupPr>
                            <m:ctrlPr>
                              <a:rPr lang="de-DE" i="1" dirty="0" smtClean="0">
                                <a:solidFill>
                                  <a:schemeClr val="tx1">
                                    <a:lumMod val="75000"/>
                                  </a:schemeClr>
                                </a:solidFill>
                                <a:latin typeface="Cambria Math" panose="02040503050406030204" pitchFamily="18" charset="0"/>
                              </a:rPr>
                            </m:ctrlPr>
                          </m:sSubSupPr>
                          <m:e>
                            <m:r>
                              <a:rPr lang="de-DE" b="0" i="1" dirty="0" smtClean="0">
                                <a:solidFill>
                                  <a:schemeClr val="tx1">
                                    <a:lumMod val="75000"/>
                                  </a:schemeClr>
                                </a:solidFill>
                                <a:latin typeface="Cambria Math" panose="02040503050406030204" pitchFamily="18" charset="0"/>
                              </a:rPr>
                              <m:t>𝑒</m:t>
                            </m:r>
                          </m:e>
                          <m:sub>
                            <m:r>
                              <a:rPr lang="de-DE" b="0" i="1" dirty="0" smtClean="0">
                                <a:solidFill>
                                  <a:schemeClr val="tx1">
                                    <a:lumMod val="75000"/>
                                  </a:schemeClr>
                                </a:solidFill>
                                <a:latin typeface="Cambria Math" panose="02040503050406030204" pitchFamily="18" charset="0"/>
                              </a:rPr>
                              <m:t>𝑖</m:t>
                            </m:r>
                          </m:sub>
                          <m:sup>
                            <m:r>
                              <a:rPr lang="de-DE" b="0" i="1" dirty="0" smtClean="0">
                                <a:solidFill>
                                  <a:schemeClr val="tx1">
                                    <a:lumMod val="75000"/>
                                  </a:schemeClr>
                                </a:solidFill>
                                <a:latin typeface="Cambria Math" panose="02040503050406030204" pitchFamily="18" charset="0"/>
                              </a:rPr>
                              <m:t>2</m:t>
                            </m:r>
                          </m:sup>
                        </m:sSubSup>
                      </m:e>
                    </m:nary>
                    <m:r>
                      <a:rPr lang="en-GB" i="1" smtClean="0">
                        <a:solidFill>
                          <a:schemeClr val="tx1">
                            <a:lumMod val="75000"/>
                          </a:schemeClr>
                        </a:solidFill>
                        <a:latin typeface="Cambria Math" panose="02040503050406030204" pitchFamily="18" charset="0"/>
                      </a:rPr>
                      <m:t>=</m:t>
                    </m:r>
                  </m:oMath>
                </a14:m>
                <a:r>
                  <a:rPr lang="en-GB" dirty="0">
                    <a:solidFill>
                      <a:schemeClr val="tx1">
                        <a:lumMod val="75000"/>
                      </a:schemeClr>
                    </a:solidFill>
                  </a:rPr>
                  <a:t> </a:t>
                </a:r>
                <a14:m>
                  <m:oMath xmlns:m="http://schemas.openxmlformats.org/officeDocument/2006/math">
                    <m:nary>
                      <m:naryPr>
                        <m:chr m:val="∑"/>
                        <m:limLoc m:val="subSup"/>
                        <m:ctrlPr>
                          <a:rPr lang="en-GB" i="1" dirty="0">
                            <a:solidFill>
                              <a:schemeClr val="tx1">
                                <a:lumMod val="75000"/>
                              </a:schemeClr>
                            </a:solidFill>
                            <a:latin typeface="Cambria Math" panose="02040503050406030204" pitchFamily="18" charset="0"/>
                          </a:rPr>
                        </m:ctrlPr>
                      </m:naryPr>
                      <m:sub>
                        <m:r>
                          <m:rPr>
                            <m:brk m:alnAt="25"/>
                          </m:rPr>
                          <a:rPr lang="de-DE" i="1" dirty="0">
                            <a:solidFill>
                              <a:schemeClr val="tx1">
                                <a:lumMod val="75000"/>
                              </a:schemeClr>
                            </a:solidFill>
                            <a:latin typeface="Cambria Math" panose="02040503050406030204" pitchFamily="18" charset="0"/>
                          </a:rPr>
                          <m:t>𝑖</m:t>
                        </m:r>
                        <m:r>
                          <a:rPr lang="de-DE" i="1" dirty="0">
                            <a:solidFill>
                              <a:schemeClr val="tx1">
                                <a:lumMod val="75000"/>
                              </a:schemeClr>
                            </a:solidFill>
                            <a:latin typeface="Cambria Math" panose="02040503050406030204" pitchFamily="18" charset="0"/>
                          </a:rPr>
                          <m:t>=1</m:t>
                        </m:r>
                      </m:sub>
                      <m:sup>
                        <m:r>
                          <a:rPr lang="de-DE" i="1" dirty="0">
                            <a:solidFill>
                              <a:schemeClr val="tx1">
                                <a:lumMod val="75000"/>
                              </a:schemeClr>
                            </a:solidFill>
                            <a:latin typeface="Cambria Math" panose="02040503050406030204" pitchFamily="18" charset="0"/>
                          </a:rPr>
                          <m:t>𝑛</m:t>
                        </m:r>
                      </m:sup>
                      <m:e>
                        <m:sSup>
                          <m:sSupPr>
                            <m:ctrlPr>
                              <a:rPr lang="en-GB" i="1" dirty="0">
                                <a:solidFill>
                                  <a:schemeClr val="tx1">
                                    <a:lumMod val="75000"/>
                                  </a:schemeClr>
                                </a:solidFill>
                                <a:latin typeface="Cambria Math" panose="02040503050406030204" pitchFamily="18" charset="0"/>
                              </a:rPr>
                            </m:ctrlPr>
                          </m:sSupPr>
                          <m:e>
                            <m:d>
                              <m:dPr>
                                <m:ctrlPr>
                                  <a:rPr lang="en-GB" i="1" dirty="0">
                                    <a:solidFill>
                                      <a:schemeClr val="tx1">
                                        <a:lumMod val="75000"/>
                                      </a:schemeClr>
                                    </a:solidFill>
                                    <a:latin typeface="Cambria Math" panose="02040503050406030204" pitchFamily="18" charset="0"/>
                                  </a:rPr>
                                </m:ctrlPr>
                              </m:dPr>
                              <m:e>
                                <m:acc>
                                  <m:accPr>
                                    <m:chr m:val="̂"/>
                                    <m:ctrlPr>
                                      <a:rPr lang="de-DE" i="1" dirty="0" smtClean="0">
                                        <a:solidFill>
                                          <a:schemeClr val="tx1">
                                            <a:lumMod val="75000"/>
                                          </a:schemeClr>
                                        </a:solidFill>
                                        <a:latin typeface="Cambria Math" panose="02040503050406030204" pitchFamily="18" charset="0"/>
                                      </a:rPr>
                                    </m:ctrlPr>
                                  </m:accPr>
                                  <m:e>
                                    <m:sSub>
                                      <m:sSubPr>
                                        <m:ctrlPr>
                                          <a:rPr lang="de-DE" i="1" dirty="0" smtClean="0">
                                            <a:solidFill>
                                              <a:schemeClr val="tx1">
                                                <a:lumMod val="75000"/>
                                              </a:schemeClr>
                                            </a:solidFill>
                                            <a:latin typeface="Cambria Math" panose="02040503050406030204" pitchFamily="18" charset="0"/>
                                          </a:rPr>
                                        </m:ctrlPr>
                                      </m:sSubPr>
                                      <m:e>
                                        <m:r>
                                          <a:rPr lang="en-US" b="0" i="1" dirty="0" smtClean="0">
                                            <a:solidFill>
                                              <a:schemeClr val="tx1">
                                                <a:lumMod val="75000"/>
                                              </a:schemeClr>
                                            </a:solidFill>
                                            <a:latin typeface="Cambria Math" panose="02040503050406030204" pitchFamily="18" charset="0"/>
                                          </a:rPr>
                                          <m:t>𝑦</m:t>
                                        </m:r>
                                      </m:e>
                                      <m:sub>
                                        <m:r>
                                          <a:rPr lang="en-US" b="0" i="1" dirty="0" smtClean="0">
                                            <a:solidFill>
                                              <a:schemeClr val="tx1">
                                                <a:lumMod val="75000"/>
                                              </a:schemeClr>
                                            </a:solidFill>
                                            <a:latin typeface="Cambria Math" panose="02040503050406030204" pitchFamily="18" charset="0"/>
                                          </a:rPr>
                                          <m:t>𝑖</m:t>
                                        </m:r>
                                      </m:sub>
                                    </m:sSub>
                                  </m:e>
                                </m:acc>
                                <m:r>
                                  <a:rPr lang="en-US" b="0" i="1" dirty="0" smtClean="0">
                                    <a:solidFill>
                                      <a:schemeClr val="tx1">
                                        <a:lumMod val="75000"/>
                                      </a:schemeClr>
                                    </a:solidFill>
                                    <a:latin typeface="Cambria Math" panose="02040503050406030204" pitchFamily="18" charset="0"/>
                                  </a:rPr>
                                  <m:t>−</m:t>
                                </m:r>
                                <m:sSub>
                                  <m:sSubPr>
                                    <m:ctrlPr>
                                      <a:rPr lang="en-GB"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𝑦</m:t>
                                    </m:r>
                                  </m:e>
                                  <m:sub>
                                    <m:r>
                                      <a:rPr lang="en-US" i="1" dirty="0">
                                        <a:solidFill>
                                          <a:schemeClr val="tx1">
                                            <a:lumMod val="75000"/>
                                          </a:schemeClr>
                                        </a:solidFill>
                                        <a:latin typeface="Cambria Math" panose="02040503050406030204" pitchFamily="18" charset="0"/>
                                      </a:rPr>
                                      <m:t>𝑖</m:t>
                                    </m:r>
                                  </m:sub>
                                </m:sSub>
                              </m:e>
                            </m:d>
                          </m:e>
                          <m:sup>
                            <m:r>
                              <a:rPr lang="de-DE" i="1" dirty="0">
                                <a:solidFill>
                                  <a:schemeClr val="tx1">
                                    <a:lumMod val="75000"/>
                                  </a:schemeClr>
                                </a:solidFill>
                                <a:latin typeface="Cambria Math" panose="02040503050406030204" pitchFamily="18" charset="0"/>
                              </a:rPr>
                              <m:t>2</m:t>
                            </m:r>
                          </m:sup>
                        </m:sSup>
                      </m:e>
                    </m:nary>
                  </m:oMath>
                </a14:m>
                <a:endParaRPr lang="en-GB" dirty="0">
                  <a:solidFill>
                    <a:schemeClr val="tx1">
                      <a:lumMod val="75000"/>
                    </a:schemeClr>
                  </a:solidFill>
                </a:endParaRPr>
              </a:p>
            </p:txBody>
          </p:sp>
        </mc:Choice>
        <mc:Fallback xmlns="">
          <p:sp>
            <p:nvSpPr>
              <p:cNvPr id="71" name="TextBox 70">
                <a:extLst>
                  <a:ext uri="{FF2B5EF4-FFF2-40B4-BE49-F238E27FC236}">
                    <a16:creationId xmlns:a16="http://schemas.microsoft.com/office/drawing/2014/main" id="{4F001ED3-7CEA-4D62-946F-CC86297F0B4B}"/>
                  </a:ext>
                </a:extLst>
              </p:cNvPr>
              <p:cNvSpPr txBox="1">
                <a:spLocks noRot="1" noChangeAspect="1" noMove="1" noResize="1" noEditPoints="1" noAdjustHandles="1" noChangeArrowheads="1" noChangeShapeType="1" noTextEdit="1"/>
              </p:cNvSpPr>
              <p:nvPr/>
            </p:nvSpPr>
            <p:spPr>
              <a:xfrm>
                <a:off x="626096" y="2062563"/>
                <a:ext cx="2612959" cy="385105"/>
              </a:xfrm>
              <a:prstGeom prst="rect">
                <a:avLst/>
              </a:prstGeom>
              <a:blipFill>
                <a:blip r:embed="rId2"/>
                <a:stretch>
                  <a:fillRect l="-13084" t="-109375" b="-17500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7C81268-7CBF-4FC3-BC47-12CA80C1014D}"/>
              </a:ext>
            </a:extLst>
          </p:cNvPr>
          <p:cNvGrpSpPr/>
          <p:nvPr/>
        </p:nvGrpSpPr>
        <p:grpSpPr>
          <a:xfrm>
            <a:off x="3848639" y="1866110"/>
            <a:ext cx="5146769" cy="3497969"/>
            <a:chOff x="3848639" y="1866110"/>
            <a:chExt cx="5146769" cy="3497969"/>
          </a:xfrm>
        </p:grpSpPr>
        <p:sp>
          <p:nvSpPr>
            <p:cNvPr id="39" name="Line 5">
              <a:extLst>
                <a:ext uri="{FF2B5EF4-FFF2-40B4-BE49-F238E27FC236}">
                  <a16:creationId xmlns:a16="http://schemas.microsoft.com/office/drawing/2014/main" id="{2B36B47F-83F4-4B1A-B49C-9AF48C849702}"/>
                </a:ext>
              </a:extLst>
            </p:cNvPr>
            <p:cNvSpPr>
              <a:spLocks noChangeShapeType="1"/>
            </p:cNvSpPr>
            <p:nvPr/>
          </p:nvSpPr>
          <p:spPr bwMode="auto">
            <a:xfrm>
              <a:off x="4179190" y="5189640"/>
              <a:ext cx="42545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1500"/>
            </a:p>
          </p:txBody>
        </p:sp>
        <p:sp>
          <p:nvSpPr>
            <p:cNvPr id="40" name="Line 6">
              <a:extLst>
                <a:ext uri="{FF2B5EF4-FFF2-40B4-BE49-F238E27FC236}">
                  <a16:creationId xmlns:a16="http://schemas.microsoft.com/office/drawing/2014/main" id="{D66F9EE5-63CE-4540-ADC7-A4B5D6A08C07}"/>
                </a:ext>
              </a:extLst>
            </p:cNvPr>
            <p:cNvSpPr>
              <a:spLocks noChangeShapeType="1"/>
            </p:cNvSpPr>
            <p:nvPr/>
          </p:nvSpPr>
          <p:spPr bwMode="auto">
            <a:xfrm flipV="1">
              <a:off x="4179190" y="1866110"/>
              <a:ext cx="0" cy="332353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1500"/>
            </a:p>
          </p:txBody>
        </p:sp>
        <p:sp>
          <p:nvSpPr>
            <p:cNvPr id="41" name="Line 7">
              <a:extLst>
                <a:ext uri="{FF2B5EF4-FFF2-40B4-BE49-F238E27FC236}">
                  <a16:creationId xmlns:a16="http://schemas.microsoft.com/office/drawing/2014/main" id="{82EB0AAF-2EA3-4C21-8FBF-2EDB38C51233}"/>
                </a:ext>
              </a:extLst>
            </p:cNvPr>
            <p:cNvSpPr>
              <a:spLocks noChangeShapeType="1"/>
            </p:cNvSpPr>
            <p:nvPr/>
          </p:nvSpPr>
          <p:spPr bwMode="auto">
            <a:xfrm flipH="1">
              <a:off x="4613107" y="3856140"/>
              <a:ext cx="10583" cy="66675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42" name="Line 8">
              <a:extLst>
                <a:ext uri="{FF2B5EF4-FFF2-40B4-BE49-F238E27FC236}">
                  <a16:creationId xmlns:a16="http://schemas.microsoft.com/office/drawing/2014/main" id="{6BFDEF0A-716D-4E5B-9672-DB3E1740B881}"/>
                </a:ext>
              </a:extLst>
            </p:cNvPr>
            <p:cNvSpPr>
              <a:spLocks noChangeShapeType="1"/>
            </p:cNvSpPr>
            <p:nvPr/>
          </p:nvSpPr>
          <p:spPr bwMode="auto">
            <a:xfrm flipV="1">
              <a:off x="4877690" y="4345834"/>
              <a:ext cx="1588" cy="399305"/>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43" name="Line 9">
              <a:extLst>
                <a:ext uri="{FF2B5EF4-FFF2-40B4-BE49-F238E27FC236}">
                  <a16:creationId xmlns:a16="http://schemas.microsoft.com/office/drawing/2014/main" id="{3BF72A91-B8C8-4E92-83EB-BA259F2792FB}"/>
                </a:ext>
              </a:extLst>
            </p:cNvPr>
            <p:cNvSpPr>
              <a:spLocks noChangeShapeType="1"/>
            </p:cNvSpPr>
            <p:nvPr/>
          </p:nvSpPr>
          <p:spPr bwMode="auto">
            <a:xfrm flipH="1" flipV="1">
              <a:off x="6211188" y="3383810"/>
              <a:ext cx="0" cy="123433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44" name="Line 10">
              <a:extLst>
                <a:ext uri="{FF2B5EF4-FFF2-40B4-BE49-F238E27FC236}">
                  <a16:creationId xmlns:a16="http://schemas.microsoft.com/office/drawing/2014/main" id="{4B981D93-BB30-467F-B11D-C525B843F323}"/>
                </a:ext>
              </a:extLst>
            </p:cNvPr>
            <p:cNvSpPr>
              <a:spLocks noChangeShapeType="1"/>
            </p:cNvSpPr>
            <p:nvPr/>
          </p:nvSpPr>
          <p:spPr bwMode="auto">
            <a:xfrm>
              <a:off x="6401690" y="2586140"/>
              <a:ext cx="0" cy="63500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45" name="Line 11">
              <a:extLst>
                <a:ext uri="{FF2B5EF4-FFF2-40B4-BE49-F238E27FC236}">
                  <a16:creationId xmlns:a16="http://schemas.microsoft.com/office/drawing/2014/main" id="{CD259FA8-21CA-46D8-85D5-1EEA8349D9D0}"/>
                </a:ext>
              </a:extLst>
            </p:cNvPr>
            <p:cNvSpPr>
              <a:spLocks noChangeShapeType="1"/>
            </p:cNvSpPr>
            <p:nvPr/>
          </p:nvSpPr>
          <p:spPr bwMode="auto">
            <a:xfrm flipV="1">
              <a:off x="6719190" y="3017096"/>
              <a:ext cx="0" cy="648543"/>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46" name="Line 12">
              <a:extLst>
                <a:ext uri="{FF2B5EF4-FFF2-40B4-BE49-F238E27FC236}">
                  <a16:creationId xmlns:a16="http://schemas.microsoft.com/office/drawing/2014/main" id="{1687841F-9B03-4E3C-A11B-0E22A345380F}"/>
                </a:ext>
              </a:extLst>
            </p:cNvPr>
            <p:cNvSpPr>
              <a:spLocks noChangeShapeType="1"/>
            </p:cNvSpPr>
            <p:nvPr/>
          </p:nvSpPr>
          <p:spPr bwMode="auto">
            <a:xfrm>
              <a:off x="7671690" y="2014640"/>
              <a:ext cx="0" cy="264583"/>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47" name="Line 13">
              <a:extLst>
                <a:ext uri="{FF2B5EF4-FFF2-40B4-BE49-F238E27FC236}">
                  <a16:creationId xmlns:a16="http://schemas.microsoft.com/office/drawing/2014/main" id="{6C7E7080-F0A8-43ED-9B30-6BE62B8F796E}"/>
                </a:ext>
              </a:extLst>
            </p:cNvPr>
            <p:cNvSpPr>
              <a:spLocks noChangeShapeType="1"/>
            </p:cNvSpPr>
            <p:nvPr/>
          </p:nvSpPr>
          <p:spPr bwMode="auto">
            <a:xfrm flipH="1">
              <a:off x="4242690" y="2014640"/>
              <a:ext cx="3810000" cy="279400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nvGrpSpPr>
            <p:cNvPr id="48" name="Group 14">
              <a:extLst>
                <a:ext uri="{FF2B5EF4-FFF2-40B4-BE49-F238E27FC236}">
                  <a16:creationId xmlns:a16="http://schemas.microsoft.com/office/drawing/2014/main" id="{EE7E3451-26C2-43F4-99ED-B0186F0A2572}"/>
                </a:ext>
              </a:extLst>
            </p:cNvPr>
            <p:cNvGrpSpPr>
              <a:grpSpLocks/>
            </p:cNvGrpSpPr>
            <p:nvPr/>
          </p:nvGrpSpPr>
          <p:grpSpPr bwMode="auto">
            <a:xfrm>
              <a:off x="4560190" y="3792640"/>
              <a:ext cx="127000" cy="127000"/>
              <a:chOff x="1488" y="2064"/>
              <a:chExt cx="96" cy="96"/>
            </a:xfrm>
          </p:grpSpPr>
          <p:sp>
            <p:nvSpPr>
              <p:cNvPr id="49" name="Line 15">
                <a:extLst>
                  <a:ext uri="{FF2B5EF4-FFF2-40B4-BE49-F238E27FC236}">
                    <a16:creationId xmlns:a16="http://schemas.microsoft.com/office/drawing/2014/main" id="{043484A3-5C44-4268-B02B-E790195F43EE}"/>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0" name="Line 16">
                <a:extLst>
                  <a:ext uri="{FF2B5EF4-FFF2-40B4-BE49-F238E27FC236}">
                    <a16:creationId xmlns:a16="http://schemas.microsoft.com/office/drawing/2014/main" id="{190E0147-A684-4F38-A50E-8B7C136F10AE}"/>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51" name="Group 17">
              <a:extLst>
                <a:ext uri="{FF2B5EF4-FFF2-40B4-BE49-F238E27FC236}">
                  <a16:creationId xmlns:a16="http://schemas.microsoft.com/office/drawing/2014/main" id="{A963DFF2-2F6D-4B82-9F72-B656EDDA2413}"/>
                </a:ext>
              </a:extLst>
            </p:cNvPr>
            <p:cNvGrpSpPr>
              <a:grpSpLocks/>
            </p:cNvGrpSpPr>
            <p:nvPr/>
          </p:nvGrpSpPr>
          <p:grpSpPr bwMode="auto">
            <a:xfrm>
              <a:off x="6147690" y="4554640"/>
              <a:ext cx="127000" cy="127000"/>
              <a:chOff x="1488" y="2064"/>
              <a:chExt cx="96" cy="96"/>
            </a:xfrm>
          </p:grpSpPr>
          <p:sp>
            <p:nvSpPr>
              <p:cNvPr id="52" name="Line 18">
                <a:extLst>
                  <a:ext uri="{FF2B5EF4-FFF2-40B4-BE49-F238E27FC236}">
                    <a16:creationId xmlns:a16="http://schemas.microsoft.com/office/drawing/2014/main" id="{DE710DAB-F072-44CE-BBE0-85B555329414}"/>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3" name="Line 19">
                <a:extLst>
                  <a:ext uri="{FF2B5EF4-FFF2-40B4-BE49-F238E27FC236}">
                    <a16:creationId xmlns:a16="http://schemas.microsoft.com/office/drawing/2014/main" id="{E006489B-D749-4AF9-A41F-67FD38C908C5}"/>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54" name="Group 20">
              <a:extLst>
                <a:ext uri="{FF2B5EF4-FFF2-40B4-BE49-F238E27FC236}">
                  <a16:creationId xmlns:a16="http://schemas.microsoft.com/office/drawing/2014/main" id="{5A784783-197C-461E-966A-75B27915FCCE}"/>
                </a:ext>
              </a:extLst>
            </p:cNvPr>
            <p:cNvGrpSpPr>
              <a:grpSpLocks/>
            </p:cNvGrpSpPr>
            <p:nvPr/>
          </p:nvGrpSpPr>
          <p:grpSpPr bwMode="auto">
            <a:xfrm>
              <a:off x="7608190" y="1951140"/>
              <a:ext cx="127000" cy="127000"/>
              <a:chOff x="1488" y="2064"/>
              <a:chExt cx="96" cy="96"/>
            </a:xfrm>
          </p:grpSpPr>
          <p:sp>
            <p:nvSpPr>
              <p:cNvPr id="55" name="Line 21">
                <a:extLst>
                  <a:ext uri="{FF2B5EF4-FFF2-40B4-BE49-F238E27FC236}">
                    <a16:creationId xmlns:a16="http://schemas.microsoft.com/office/drawing/2014/main" id="{C86490FA-D43C-457C-A4A7-2583B56F21F9}"/>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6" name="Line 22">
                <a:extLst>
                  <a:ext uri="{FF2B5EF4-FFF2-40B4-BE49-F238E27FC236}">
                    <a16:creationId xmlns:a16="http://schemas.microsoft.com/office/drawing/2014/main" id="{0244ECA7-B456-4F46-8D98-36529EA442A1}"/>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57" name="Group 23">
              <a:extLst>
                <a:ext uri="{FF2B5EF4-FFF2-40B4-BE49-F238E27FC236}">
                  <a16:creationId xmlns:a16="http://schemas.microsoft.com/office/drawing/2014/main" id="{268C1E35-815B-4E0B-BB03-D7169B90CED5}"/>
                </a:ext>
              </a:extLst>
            </p:cNvPr>
            <p:cNvGrpSpPr>
              <a:grpSpLocks/>
            </p:cNvGrpSpPr>
            <p:nvPr/>
          </p:nvGrpSpPr>
          <p:grpSpPr bwMode="auto">
            <a:xfrm>
              <a:off x="4814190" y="4681640"/>
              <a:ext cx="127000" cy="127000"/>
              <a:chOff x="1488" y="2064"/>
              <a:chExt cx="96" cy="96"/>
            </a:xfrm>
          </p:grpSpPr>
          <p:sp>
            <p:nvSpPr>
              <p:cNvPr id="58" name="Line 24">
                <a:extLst>
                  <a:ext uri="{FF2B5EF4-FFF2-40B4-BE49-F238E27FC236}">
                    <a16:creationId xmlns:a16="http://schemas.microsoft.com/office/drawing/2014/main" id="{FCA53572-E7BF-4CC1-B370-C852479A84AB}"/>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59" name="Line 25">
                <a:extLst>
                  <a:ext uri="{FF2B5EF4-FFF2-40B4-BE49-F238E27FC236}">
                    <a16:creationId xmlns:a16="http://schemas.microsoft.com/office/drawing/2014/main" id="{C6C35B20-2D3A-41DD-9B3E-E390201395A9}"/>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60" name="Group 26">
              <a:extLst>
                <a:ext uri="{FF2B5EF4-FFF2-40B4-BE49-F238E27FC236}">
                  <a16:creationId xmlns:a16="http://schemas.microsoft.com/office/drawing/2014/main" id="{3A704EAB-4712-4D7F-9924-59DD07AAA755}"/>
                </a:ext>
              </a:extLst>
            </p:cNvPr>
            <p:cNvGrpSpPr>
              <a:grpSpLocks/>
            </p:cNvGrpSpPr>
            <p:nvPr/>
          </p:nvGrpSpPr>
          <p:grpSpPr bwMode="auto">
            <a:xfrm>
              <a:off x="6338190" y="2522640"/>
              <a:ext cx="127000" cy="127000"/>
              <a:chOff x="1488" y="2064"/>
              <a:chExt cx="96" cy="96"/>
            </a:xfrm>
          </p:grpSpPr>
          <p:sp>
            <p:nvSpPr>
              <p:cNvPr id="61" name="Line 27">
                <a:extLst>
                  <a:ext uri="{FF2B5EF4-FFF2-40B4-BE49-F238E27FC236}">
                    <a16:creationId xmlns:a16="http://schemas.microsoft.com/office/drawing/2014/main" id="{2E8622A9-CE68-47E9-ADA3-D5B1D5B494C9}"/>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62" name="Line 28">
                <a:extLst>
                  <a:ext uri="{FF2B5EF4-FFF2-40B4-BE49-F238E27FC236}">
                    <a16:creationId xmlns:a16="http://schemas.microsoft.com/office/drawing/2014/main" id="{657F464F-D010-4F1A-B05C-C011A97A0657}"/>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grpSp>
          <p:nvGrpSpPr>
            <p:cNvPr id="63" name="Group 29">
              <a:extLst>
                <a:ext uri="{FF2B5EF4-FFF2-40B4-BE49-F238E27FC236}">
                  <a16:creationId xmlns:a16="http://schemas.microsoft.com/office/drawing/2014/main" id="{152B60E5-5589-4E60-922E-2FCF30FAE431}"/>
                </a:ext>
              </a:extLst>
            </p:cNvPr>
            <p:cNvGrpSpPr>
              <a:grpSpLocks/>
            </p:cNvGrpSpPr>
            <p:nvPr/>
          </p:nvGrpSpPr>
          <p:grpSpPr bwMode="auto">
            <a:xfrm>
              <a:off x="6655690" y="3602140"/>
              <a:ext cx="127000" cy="127000"/>
              <a:chOff x="1488" y="2064"/>
              <a:chExt cx="96" cy="96"/>
            </a:xfrm>
          </p:grpSpPr>
          <p:sp>
            <p:nvSpPr>
              <p:cNvPr id="64" name="Line 30">
                <a:extLst>
                  <a:ext uri="{FF2B5EF4-FFF2-40B4-BE49-F238E27FC236}">
                    <a16:creationId xmlns:a16="http://schemas.microsoft.com/office/drawing/2014/main" id="{4B106A0D-F1BB-42E1-AE15-CEB871774BE7}"/>
                  </a:ext>
                </a:extLst>
              </p:cNvPr>
              <p:cNvSpPr>
                <a:spLocks noChangeShapeType="1"/>
              </p:cNvSpPr>
              <p:nvPr/>
            </p:nvSpPr>
            <p:spPr bwMode="auto">
              <a:xfrm>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sp>
            <p:nvSpPr>
              <p:cNvPr id="65" name="Line 31">
                <a:extLst>
                  <a:ext uri="{FF2B5EF4-FFF2-40B4-BE49-F238E27FC236}">
                    <a16:creationId xmlns:a16="http://schemas.microsoft.com/office/drawing/2014/main" id="{5CED7C88-C4BE-4776-9BB2-32D63960772B}"/>
                  </a:ext>
                </a:extLst>
              </p:cNvPr>
              <p:cNvSpPr>
                <a:spLocks noChangeShapeType="1"/>
              </p:cNvSpPr>
              <p:nvPr/>
            </p:nvSpPr>
            <p:spPr bwMode="auto">
              <a:xfrm flipH="1">
                <a:off x="1488" y="206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500"/>
              </a:p>
            </p:txBody>
          </p:sp>
        </p:grpSp>
        <p:sp>
          <p:nvSpPr>
            <p:cNvPr id="66" name="Text Box 32">
              <a:extLst>
                <a:ext uri="{FF2B5EF4-FFF2-40B4-BE49-F238E27FC236}">
                  <a16:creationId xmlns:a16="http://schemas.microsoft.com/office/drawing/2014/main" id="{BB5A7F4B-C898-4BB9-9A2A-6F59C3992F21}"/>
                </a:ext>
              </a:extLst>
            </p:cNvPr>
            <p:cNvSpPr txBox="1">
              <a:spLocks noChangeArrowheads="1"/>
            </p:cNvSpPr>
            <p:nvPr/>
          </p:nvSpPr>
          <p:spPr bwMode="auto">
            <a:xfrm>
              <a:off x="8454177" y="5015201"/>
              <a:ext cx="2920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67" dirty="0"/>
                <a:t>x</a:t>
              </a:r>
            </a:p>
          </p:txBody>
        </p:sp>
        <p:sp>
          <p:nvSpPr>
            <p:cNvPr id="67" name="Text Box 33">
              <a:extLst>
                <a:ext uri="{FF2B5EF4-FFF2-40B4-BE49-F238E27FC236}">
                  <a16:creationId xmlns:a16="http://schemas.microsoft.com/office/drawing/2014/main" id="{6B9D3B9C-0AED-4E43-A85E-FF9FF9FBCE92}"/>
                </a:ext>
              </a:extLst>
            </p:cNvPr>
            <p:cNvSpPr txBox="1">
              <a:spLocks noChangeArrowheads="1"/>
            </p:cNvSpPr>
            <p:nvPr/>
          </p:nvSpPr>
          <p:spPr bwMode="auto">
            <a:xfrm>
              <a:off x="3848639" y="1866110"/>
              <a:ext cx="2920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67" dirty="0"/>
                <a:t>y</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F4AB833-2C59-4365-8A29-00207092C50C}"/>
                    </a:ext>
                  </a:extLst>
                </p:cNvPr>
                <p:cNvSpPr txBox="1"/>
                <p:nvPr/>
              </p:nvSpPr>
              <p:spPr>
                <a:xfrm rot="19361868">
                  <a:off x="7445625" y="1931951"/>
                  <a:ext cx="1549783" cy="646331"/>
                </a:xfrm>
                <a:prstGeom prst="rect">
                  <a:avLst/>
                </a:prstGeom>
                <a:noFill/>
              </p:spPr>
              <p:txBody>
                <a:bodyPr wrap="none" rtlCol="0">
                  <a:spAutoFit/>
                </a:bodyPr>
                <a:lstStyle/>
                <a:p>
                  <a:pPr algn="r"/>
                  <a:r>
                    <a:rPr lang="de-DE" dirty="0">
                      <a:solidFill>
                        <a:srgbClr val="ED1846"/>
                      </a:solidFill>
                    </a:rPr>
                    <a:t>Regresion Line</a:t>
                  </a:r>
                </a:p>
                <a:p>
                  <a:pPr algn="r"/>
                  <a14:m>
                    <m:oMath xmlns:m="http://schemas.openxmlformats.org/officeDocument/2006/math">
                      <m:acc>
                        <m:accPr>
                          <m:chr m:val="̂"/>
                          <m:ctrlPr>
                            <a:rPr lang="de-DE" i="1" smtClean="0">
                              <a:solidFill>
                                <a:srgbClr val="ED1846"/>
                              </a:solidFill>
                              <a:latin typeface="Cambria Math" panose="02040503050406030204" pitchFamily="18" charset="0"/>
                            </a:rPr>
                          </m:ctrlPr>
                        </m:accPr>
                        <m:e>
                          <m:r>
                            <a:rPr lang="en-US" b="0" i="1" smtClean="0">
                              <a:solidFill>
                                <a:srgbClr val="ED1846"/>
                              </a:solidFill>
                              <a:latin typeface="Cambria Math" panose="02040503050406030204" pitchFamily="18" charset="0"/>
                            </a:rPr>
                            <m:t>𝑦</m:t>
                          </m:r>
                        </m:e>
                      </m:acc>
                      <m:r>
                        <a:rPr lang="en-GB" i="1" smtClean="0">
                          <a:solidFill>
                            <a:srgbClr val="ED1846"/>
                          </a:solidFill>
                          <a:latin typeface="Cambria Math" panose="02040503050406030204" pitchFamily="18" charset="0"/>
                        </a:rPr>
                        <m:t>=</m:t>
                      </m:r>
                    </m:oMath>
                  </a14:m>
                  <a:r>
                    <a:rPr lang="en-GB" dirty="0">
                      <a:solidFill>
                        <a:srgbClr val="ED1846"/>
                      </a:solidFill>
                    </a:rPr>
                    <a:t> </a:t>
                  </a:r>
                  <a14:m>
                    <m:oMath xmlns:m="http://schemas.openxmlformats.org/officeDocument/2006/math">
                      <m:sSub>
                        <m:sSubPr>
                          <m:ctrlPr>
                            <a:rPr lang="en-GB" i="1" dirty="0" smtClean="0">
                              <a:solidFill>
                                <a:srgbClr val="ED1846"/>
                              </a:solidFill>
                              <a:latin typeface="Cambria Math" panose="02040503050406030204" pitchFamily="18" charset="0"/>
                            </a:rPr>
                          </m:ctrlPr>
                        </m:sSubPr>
                        <m:e>
                          <m:r>
                            <a:rPr lang="de-DE" b="0" i="1" dirty="0" smtClean="0">
                              <a:solidFill>
                                <a:srgbClr val="ED1846"/>
                              </a:solidFill>
                              <a:latin typeface="Cambria Math" panose="02040503050406030204" pitchFamily="18" charset="0"/>
                            </a:rPr>
                            <m:t>𝑎</m:t>
                          </m:r>
                        </m:e>
                        <m:sub>
                          <m:r>
                            <a:rPr lang="de-DE" b="0" i="1" dirty="0" smtClean="0">
                              <a:solidFill>
                                <a:srgbClr val="ED1846"/>
                              </a:solidFill>
                              <a:latin typeface="Cambria Math" panose="02040503050406030204" pitchFamily="18" charset="0"/>
                            </a:rPr>
                            <m:t>0</m:t>
                          </m:r>
                        </m:sub>
                      </m:sSub>
                      <m:r>
                        <a:rPr lang="de-DE" b="0" i="1" dirty="0" smtClean="0">
                          <a:solidFill>
                            <a:srgbClr val="ED1846"/>
                          </a:solidFill>
                          <a:latin typeface="Cambria Math" panose="02040503050406030204" pitchFamily="18" charset="0"/>
                        </a:rPr>
                        <m:t>+</m:t>
                      </m:r>
                      <m:sSub>
                        <m:sSubPr>
                          <m:ctrlPr>
                            <a:rPr lang="en-GB" i="1" dirty="0">
                              <a:solidFill>
                                <a:srgbClr val="ED1846"/>
                              </a:solidFill>
                              <a:latin typeface="Cambria Math" panose="02040503050406030204" pitchFamily="18" charset="0"/>
                            </a:rPr>
                          </m:ctrlPr>
                        </m:sSubPr>
                        <m:e>
                          <m:r>
                            <a:rPr lang="de-DE" i="1" dirty="0">
                              <a:solidFill>
                                <a:srgbClr val="ED1846"/>
                              </a:solidFill>
                              <a:latin typeface="Cambria Math" panose="02040503050406030204" pitchFamily="18" charset="0"/>
                            </a:rPr>
                            <m:t>𝑎</m:t>
                          </m:r>
                        </m:e>
                        <m:sub>
                          <m:r>
                            <a:rPr lang="de-DE" b="0" i="1" dirty="0" smtClean="0">
                              <a:solidFill>
                                <a:srgbClr val="ED1846"/>
                              </a:solidFill>
                              <a:latin typeface="Cambria Math" panose="02040503050406030204" pitchFamily="18" charset="0"/>
                            </a:rPr>
                            <m:t>1</m:t>
                          </m:r>
                        </m:sub>
                      </m:sSub>
                      <m:r>
                        <a:rPr lang="de-DE" b="0" i="1" dirty="0" smtClean="0">
                          <a:solidFill>
                            <a:srgbClr val="ED1846"/>
                          </a:solidFill>
                          <a:latin typeface="Cambria Math" panose="02040503050406030204" pitchFamily="18" charset="0"/>
                        </a:rPr>
                        <m:t>𝑥</m:t>
                      </m:r>
                    </m:oMath>
                  </a14:m>
                  <a:endParaRPr lang="en-GB" dirty="0">
                    <a:solidFill>
                      <a:srgbClr val="ED1846"/>
                    </a:solidFill>
                  </a:endParaRPr>
                </a:p>
              </p:txBody>
            </p:sp>
          </mc:Choice>
          <mc:Fallback xmlns="">
            <p:sp>
              <p:nvSpPr>
                <p:cNvPr id="68" name="TextBox 67">
                  <a:extLst>
                    <a:ext uri="{FF2B5EF4-FFF2-40B4-BE49-F238E27FC236}">
                      <a16:creationId xmlns:a16="http://schemas.microsoft.com/office/drawing/2014/main" id="{4F4AB833-2C59-4365-8A29-00207092C50C}"/>
                    </a:ext>
                  </a:extLst>
                </p:cNvPr>
                <p:cNvSpPr txBox="1">
                  <a:spLocks noRot="1" noChangeAspect="1" noMove="1" noResize="1" noEditPoints="1" noAdjustHandles="1" noChangeArrowheads="1" noChangeShapeType="1" noTextEdit="1"/>
                </p:cNvSpPr>
                <p:nvPr/>
              </p:nvSpPr>
              <p:spPr>
                <a:xfrm rot="19361868">
                  <a:off x="7445625" y="1931951"/>
                  <a:ext cx="1549783" cy="646331"/>
                </a:xfrm>
                <a:prstGeom prst="rect">
                  <a:avLst/>
                </a:prstGeom>
                <a:blipFill>
                  <a:blip r:embed="rId3"/>
                  <a:stretch>
                    <a:fillRect l="-3371" t="-3333"/>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F6FC124C-9611-48A3-A578-CA9A3CD91BC2}"/>
                </a:ext>
              </a:extLst>
            </p:cNvPr>
            <p:cNvSpPr txBox="1"/>
            <p:nvPr/>
          </p:nvSpPr>
          <p:spPr>
            <a:xfrm>
              <a:off x="4770886" y="2849398"/>
              <a:ext cx="970712" cy="646331"/>
            </a:xfrm>
            <a:prstGeom prst="rect">
              <a:avLst/>
            </a:prstGeom>
            <a:noFill/>
            <a:ln w="31750">
              <a:solidFill>
                <a:schemeClr val="bg1">
                  <a:lumMod val="50000"/>
                </a:schemeClr>
              </a:solidFill>
            </a:ln>
          </p:spPr>
          <p:txBody>
            <a:bodyPr wrap="square" rtlCol="0">
              <a:spAutoFit/>
            </a:bodyPr>
            <a:lstStyle/>
            <a:p>
              <a:r>
                <a:rPr lang="de-DE" dirty="0"/>
                <a:t>Residual</a:t>
              </a:r>
            </a:p>
            <a:p>
              <a:pPr algn="ctr"/>
              <a:r>
                <a:rPr lang="de-DE" i="1" dirty="0">
                  <a:latin typeface="Times New Roman" panose="02020603050405020304" pitchFamily="18" charset="0"/>
                  <a:cs typeface="Times New Roman" panose="02020603050405020304" pitchFamily="18" charset="0"/>
                </a:rPr>
                <a:t>e</a:t>
              </a:r>
              <a:r>
                <a:rPr lang="de-DE" i="1" baseline="-25000" dirty="0">
                  <a:latin typeface="Times New Roman" panose="02020603050405020304" pitchFamily="18" charset="0"/>
                  <a:cs typeface="Times New Roman" panose="02020603050405020304" pitchFamily="18" charset="0"/>
                </a:rPr>
                <a:t>i</a:t>
              </a:r>
              <a:endParaRPr lang="en-GB" i="1" baseline="-25000" dirty="0">
                <a:latin typeface="Times New Roman" panose="02020603050405020304" pitchFamily="18" charset="0"/>
                <a:cs typeface="Times New Roman" panose="02020603050405020304" pitchFamily="18" charset="0"/>
              </a:endParaRPr>
            </a:p>
          </p:txBody>
        </p:sp>
        <p:cxnSp>
          <p:nvCxnSpPr>
            <p:cNvPr id="70" name="Straight Arrow Connector 69">
              <a:extLst>
                <a:ext uri="{FF2B5EF4-FFF2-40B4-BE49-F238E27FC236}">
                  <a16:creationId xmlns:a16="http://schemas.microsoft.com/office/drawing/2014/main" id="{1BA763CD-DF80-4199-973B-510321DC05B9}"/>
                </a:ext>
              </a:extLst>
            </p:cNvPr>
            <p:cNvCxnSpPr>
              <a:cxnSpLocks/>
              <a:stCxn id="69" idx="2"/>
            </p:cNvCxnSpPr>
            <p:nvPr/>
          </p:nvCxnSpPr>
          <p:spPr>
            <a:xfrm flipH="1">
              <a:off x="4659581" y="3495729"/>
              <a:ext cx="596661" cy="610163"/>
            </a:xfrm>
            <a:prstGeom prst="straightConnector1">
              <a:avLst/>
            </a:prstGeom>
            <a:ln w="317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F2D73A6-8E23-4FBC-AC40-64F12A467327}"/>
                </a:ext>
              </a:extLst>
            </p:cNvPr>
            <p:cNvSpPr txBox="1"/>
            <p:nvPr/>
          </p:nvSpPr>
          <p:spPr>
            <a:xfrm>
              <a:off x="4410570" y="3409125"/>
              <a:ext cx="462130" cy="369332"/>
            </a:xfrm>
            <a:prstGeom prst="rect">
              <a:avLst/>
            </a:prstGeom>
            <a:noFill/>
          </p:spPr>
          <p:txBody>
            <a:bodyPr wrap="square" rtlCol="0">
              <a:spAutoFit/>
            </a:bodyPr>
            <a:lstStyle/>
            <a:p>
              <a:pPr algn="ctr"/>
              <a:r>
                <a:rPr lang="de-DE" i="1" dirty="0">
                  <a:latin typeface="Times New Roman" panose="02020603050405020304" pitchFamily="18" charset="0"/>
                  <a:cs typeface="Times New Roman" panose="02020603050405020304" pitchFamily="18" charset="0"/>
                </a:rPr>
                <a:t>y</a:t>
              </a:r>
              <a:r>
                <a:rPr lang="de-DE" i="1" baseline="-25000" dirty="0">
                  <a:latin typeface="Times New Roman" panose="02020603050405020304" pitchFamily="18" charset="0"/>
                  <a:cs typeface="Times New Roman" panose="02020603050405020304" pitchFamily="18" charset="0"/>
                </a:rPr>
                <a:t>i</a:t>
              </a:r>
              <a:endParaRPr lang="en-GB" i="1" baseline="-25000" dirty="0">
                <a:latin typeface="Times New Roman" panose="02020603050405020304" pitchFamily="18" charset="0"/>
                <a:cs typeface="Times New Roman" panose="02020603050405020304" pitchFamily="18" charset="0"/>
              </a:endParaRPr>
            </a:p>
          </p:txBody>
        </p:sp>
      </p:grpSp>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97148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8FFD-B71C-4184-80C9-71BE016BB4BD}"/>
              </a:ext>
            </a:extLst>
          </p:cNvPr>
          <p:cNvSpPr>
            <a:spLocks noGrp="1"/>
          </p:cNvSpPr>
          <p:nvPr>
            <p:ph type="title"/>
          </p:nvPr>
        </p:nvSpPr>
        <p:spPr/>
        <p:txBody>
          <a:bodyPr/>
          <a:lstStyle/>
          <a:p>
            <a:r>
              <a:rPr lang="de-DE" dirty="0"/>
              <a:t>Cost Functions</a:t>
            </a:r>
            <a:endParaRPr lang="en-GB" dirty="0"/>
          </a:p>
        </p:txBody>
      </p:sp>
      <p:sp>
        <p:nvSpPr>
          <p:cNvPr id="3" name="Slide Number Placeholder 2">
            <a:extLst>
              <a:ext uri="{FF2B5EF4-FFF2-40B4-BE49-F238E27FC236}">
                <a16:creationId xmlns:a16="http://schemas.microsoft.com/office/drawing/2014/main" id="{9D57D2FC-6229-4BF4-80C4-BC430F9A5548}"/>
              </a:ext>
            </a:extLst>
          </p:cNvPr>
          <p:cNvSpPr>
            <a:spLocks noGrp="1"/>
          </p:cNvSpPr>
          <p:nvPr>
            <p:ph type="sldNum" sz="quarter" idx="13"/>
          </p:nvPr>
        </p:nvSpPr>
        <p:spPr/>
        <p:txBody>
          <a:bodyPr/>
          <a:lstStyle/>
          <a:p>
            <a:fld id="{15C29056-5AFA-7949-831A-3EC086771171}" type="slidenum">
              <a:rPr lang="de-DE" smtClean="0"/>
              <a:pPr/>
              <a:t>13</a:t>
            </a:fld>
            <a:endParaRPr lang="de-DE" dirty="0"/>
          </a:p>
        </p:txBody>
      </p:sp>
      <p:sp>
        <p:nvSpPr>
          <p:cNvPr id="4" name="Text Placeholder 3">
            <a:extLst>
              <a:ext uri="{FF2B5EF4-FFF2-40B4-BE49-F238E27FC236}">
                <a16:creationId xmlns:a16="http://schemas.microsoft.com/office/drawing/2014/main" id="{9B7DE075-AE42-49A4-B45C-758834B5158E}"/>
              </a:ext>
            </a:extLst>
          </p:cNvPr>
          <p:cNvSpPr>
            <a:spLocks noGrp="1"/>
          </p:cNvSpPr>
          <p:nvPr>
            <p:ph type="body" sz="quarter" idx="14"/>
          </p:nvPr>
        </p:nvSpPr>
        <p:spPr/>
        <p:txBody>
          <a:bodyPr/>
          <a:lstStyle/>
          <a:p>
            <a:r>
              <a:rPr lang="de-DE" dirty="0"/>
              <a:t>Sum of square errors</a:t>
            </a:r>
          </a:p>
          <a:p>
            <a:endParaRPr lang="de-DE" dirty="0"/>
          </a:p>
          <a:p>
            <a:r>
              <a:rPr lang="de-DE" dirty="0"/>
              <a:t>Other reasonable cost functions</a:t>
            </a:r>
          </a:p>
          <a:p>
            <a:pPr lvl="1"/>
            <a:r>
              <a:rPr lang="en-GB" sz="1600" b="0" i="0" u="none" strike="noStrike" baseline="0" dirty="0"/>
              <a:t>mean absolute distance</a:t>
            </a:r>
          </a:p>
          <a:p>
            <a:pPr lvl="1"/>
            <a:r>
              <a:rPr lang="en-GB" sz="1600" b="0" i="0" u="none" strike="noStrike" baseline="0" dirty="0"/>
              <a:t>mean Euclidean distance</a:t>
            </a:r>
          </a:p>
          <a:p>
            <a:pPr lvl="1"/>
            <a:r>
              <a:rPr lang="en-GB" sz="1600" b="0" i="0" u="none" strike="noStrike" baseline="0" dirty="0"/>
              <a:t>maximum absolute distance in </a:t>
            </a:r>
            <a:r>
              <a:rPr lang="en-GB" sz="1600" b="0" i="1" u="none" strike="noStrike" baseline="0" dirty="0"/>
              <a:t>y</a:t>
            </a:r>
            <a:r>
              <a:rPr lang="en-GB" sz="1600" b="0" i="0" u="none" strike="noStrike" baseline="0" dirty="0"/>
              <a:t>-direction (or equivalently: the</a:t>
            </a:r>
          </a:p>
          <a:p>
            <a:pPr lvl="1"/>
            <a:r>
              <a:rPr lang="en-GB" sz="1600" b="0" i="0" u="none" strike="noStrike" baseline="0" dirty="0"/>
              <a:t>maximum squared distance in </a:t>
            </a:r>
            <a:r>
              <a:rPr lang="en-GB" sz="1600" b="0" i="1" u="none" strike="noStrike" baseline="0" dirty="0"/>
              <a:t>y</a:t>
            </a:r>
            <a:r>
              <a:rPr lang="en-GB" sz="1600" b="0" i="0" u="none" strike="noStrike" baseline="0" dirty="0"/>
              <a:t>-direction)</a:t>
            </a:r>
          </a:p>
          <a:p>
            <a:pPr lvl="1"/>
            <a:r>
              <a:rPr lang="en-GB" sz="1600" b="0" i="0" u="none" strike="noStrike" baseline="0" dirty="0"/>
              <a:t>maximum Euclidean distance</a:t>
            </a:r>
          </a:p>
          <a:p>
            <a:pPr lvl="1"/>
            <a:r>
              <a:rPr lang="en-GB" sz="1600" b="0" i="0" u="none" strike="noStrike" baseline="0" dirty="0"/>
              <a:t> </a:t>
            </a:r>
            <a:r>
              <a:rPr lang="en-GB" sz="1600" b="0" i="1" u="none" strike="noStrike" baseline="0" dirty="0"/>
              <a:t>. . .</a:t>
            </a:r>
            <a:r>
              <a:rPr lang="de-DE" sz="1600" dirty="0"/>
              <a:t> </a:t>
            </a:r>
            <a:endParaRPr lang="en-GB" sz="1600" dirty="0"/>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89180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D6ED-8718-4711-AF21-5D5B154D0531}"/>
              </a:ext>
            </a:extLst>
          </p:cNvPr>
          <p:cNvSpPr>
            <a:spLocks noGrp="1"/>
          </p:cNvSpPr>
          <p:nvPr>
            <p:ph type="title"/>
          </p:nvPr>
        </p:nvSpPr>
        <p:spPr/>
        <p:txBody>
          <a:bodyPr/>
          <a:lstStyle/>
          <a:p>
            <a:r>
              <a:rPr lang="en-US" dirty="0"/>
              <a:t>Construction</a:t>
            </a:r>
          </a:p>
        </p:txBody>
      </p:sp>
      <p:sp>
        <p:nvSpPr>
          <p:cNvPr id="3" name="Slide Number Placeholder 2">
            <a:extLst>
              <a:ext uri="{FF2B5EF4-FFF2-40B4-BE49-F238E27FC236}">
                <a16:creationId xmlns:a16="http://schemas.microsoft.com/office/drawing/2014/main" id="{E9FFC406-3C23-4A07-BC0B-3DC1BC895B5E}"/>
              </a:ext>
            </a:extLst>
          </p:cNvPr>
          <p:cNvSpPr>
            <a:spLocks noGrp="1"/>
          </p:cNvSpPr>
          <p:nvPr>
            <p:ph type="sldNum" sz="quarter" idx="13"/>
          </p:nvPr>
        </p:nvSpPr>
        <p:spPr/>
        <p:txBody>
          <a:bodyPr/>
          <a:lstStyle/>
          <a:p>
            <a:fld id="{15C29056-5AFA-7949-831A-3EC086771171}" type="slidenum">
              <a:rPr lang="de-DE" smtClean="0"/>
              <a:pPr/>
              <a:t>14</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22F62A5-1E52-48B1-AF1E-E2C428B751BB}"/>
                  </a:ext>
                </a:extLst>
              </p:cNvPr>
              <p:cNvSpPr>
                <a:spLocks noGrp="1"/>
              </p:cNvSpPr>
              <p:nvPr>
                <p:ph type="body" sz="quarter" idx="14"/>
              </p:nvPr>
            </p:nvSpPr>
            <p:spPr/>
            <p:txBody>
              <a:bodyPr/>
              <a:lstStyle/>
              <a:p>
                <a:r>
                  <a:rPr lang="en-US" dirty="0"/>
                  <a:t>Think of a straight line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𝑏𝑥</m:t>
                    </m:r>
                  </m:oMath>
                </a14:m>
                <a:endParaRPr lang="en-US" dirty="0"/>
              </a:p>
              <a:p>
                <a:endParaRPr lang="en-US" sz="800" dirty="0"/>
              </a:p>
              <a:p>
                <a:r>
                  <a:rPr lang="en-US" dirty="0"/>
                  <a:t>Find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i="1">
                        <a:latin typeface="Cambria Math" panose="02040503050406030204" pitchFamily="18" charset="0"/>
                      </a:rPr>
                      <m:t>𝑏</m:t>
                    </m:r>
                  </m:oMath>
                </a14:m>
                <a:r>
                  <a:rPr lang="en-US" dirty="0"/>
                  <a:t> to model all observations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as close as possible</a:t>
                </a:r>
              </a:p>
              <a:p>
                <a:endParaRPr lang="en-US" sz="800" dirty="0"/>
              </a:p>
              <a:p>
                <a:r>
                  <a:rPr lang="en-US" dirty="0">
                    <a:sym typeface="Wingdings" panose="05000000000000000000" pitchFamily="2" charset="2"/>
                  </a:rPr>
                  <a:t> SSE </a:t>
                </a:r>
                <a14:m>
                  <m:oMath xmlns:m="http://schemas.openxmlformats.org/officeDocument/2006/math">
                    <m:r>
                      <a:rPr lang="en-US" b="0" i="1" smtClean="0">
                        <a:latin typeface="Cambria Math" panose="02040503050406030204" pitchFamily="18" charset="0"/>
                        <a:sym typeface="Wingdings" panose="05000000000000000000" pitchFamily="2" charset="2"/>
                      </a:rPr>
                      <m:t>𝐹</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𝑎</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𝑏</m:t>
                        </m:r>
                      </m:e>
                    </m:d>
                    <m:r>
                      <a:rPr lang="en-US" b="0" i="1" smtClean="0">
                        <a:latin typeface="Cambria Math" panose="02040503050406030204" pitchFamily="18" charset="0"/>
                        <a:sym typeface="Wingdings" panose="05000000000000000000" pitchFamily="2" charset="2"/>
                      </a:rPr>
                      <m:t>=</m:t>
                    </m:r>
                    <m:nary>
                      <m:naryPr>
                        <m:chr m:val="∑"/>
                        <m:ctrlPr>
                          <a:rPr lang="en-US" b="0" i="1" smtClean="0">
                            <a:latin typeface="Cambria Math" panose="02040503050406030204" pitchFamily="18" charset="0"/>
                            <a:sym typeface="Wingdings" panose="05000000000000000000" pitchFamily="2" charset="2"/>
                          </a:rPr>
                        </m:ctrlPr>
                      </m:naryPr>
                      <m:sub>
                        <m:r>
                          <m:rPr>
                            <m:brk m:alnAt="23"/>
                          </m:rPr>
                          <a:rPr lang="en-US" b="0" i="1" smtClean="0">
                            <a:latin typeface="Cambria Math" panose="02040503050406030204" pitchFamily="18" charset="0"/>
                            <a:sym typeface="Wingdings" panose="05000000000000000000" pitchFamily="2" charset="2"/>
                          </a:rPr>
                          <m:t>𝑖</m:t>
                        </m:r>
                        <m:r>
                          <a:rPr lang="en-US" b="0" i="1" smtClean="0">
                            <a:latin typeface="Cambria Math" panose="02040503050406030204" pitchFamily="18" charset="0"/>
                            <a:sym typeface="Wingdings" panose="05000000000000000000" pitchFamily="2" charset="2"/>
                          </a:rPr>
                          <m:t>=1</m:t>
                        </m:r>
                      </m:sub>
                      <m:sup>
                        <m:r>
                          <a:rPr lang="en-US" b="0" i="1" smtClean="0">
                            <a:latin typeface="Cambria Math" panose="02040503050406030204" pitchFamily="18" charset="0"/>
                            <a:sym typeface="Wingdings" panose="05000000000000000000" pitchFamily="2" charset="2"/>
                          </a:rPr>
                          <m:t>𝑛</m:t>
                        </m:r>
                      </m:sup>
                      <m:e>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𝑥</m:t>
                                </m:r>
                              </m:e>
                            </m:d>
                            <m:r>
                              <a:rPr lang="en-US" b="0" i="1" smtClean="0">
                                <a:latin typeface="Cambria Math" panose="02040503050406030204" pitchFamily="18" charset="0"/>
                                <a:sym typeface="Wingdings" panose="05000000000000000000" pitchFamily="2" charset="2"/>
                              </a:rPr>
                              <m:t>−</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b="0" i="1" smtClean="0">
                                    <a:latin typeface="Cambria Math" panose="02040503050406030204" pitchFamily="18" charset="0"/>
                                    <a:sym typeface="Wingdings" panose="05000000000000000000" pitchFamily="2" charset="2"/>
                                  </a:rPr>
                                  <m:t>𝑖</m:t>
                                </m:r>
                              </m:sub>
                            </m:sSub>
                            <m:r>
                              <a:rPr lang="en-US" b="0" i="1" smtClean="0">
                                <a:latin typeface="Cambria Math" panose="02040503050406030204" pitchFamily="18" charset="0"/>
                                <a:sym typeface="Wingdings" panose="05000000000000000000" pitchFamily="2" charset="2"/>
                              </a:rPr>
                              <m:t>)</m:t>
                            </m:r>
                          </m:e>
                          <m:sup>
                            <m:r>
                              <a:rPr lang="en-US" b="0" i="1" smtClean="0">
                                <a:latin typeface="Cambria Math" panose="02040503050406030204" pitchFamily="18" charset="0"/>
                                <a:sym typeface="Wingdings" panose="05000000000000000000" pitchFamily="2" charset="2"/>
                              </a:rPr>
                              <m:t>2</m:t>
                            </m:r>
                          </m:sup>
                        </m:sSup>
                      </m:e>
                    </m:nary>
                    <m:r>
                      <a:rPr lang="en-US" b="0" i="1" smtClean="0">
                        <a:latin typeface="Cambria Math" panose="02040503050406030204" pitchFamily="18" charset="0"/>
                        <a:sym typeface="Wingdings" panose="05000000000000000000" pitchFamily="2" charset="2"/>
                      </a:rPr>
                      <m:t>=</m:t>
                    </m:r>
                    <m:nary>
                      <m:naryPr>
                        <m:chr m:val="∑"/>
                        <m:ctrlPr>
                          <a:rPr lang="en-US" i="1">
                            <a:latin typeface="Cambria Math" panose="02040503050406030204" pitchFamily="18" charset="0"/>
                            <a:sym typeface="Wingdings" panose="05000000000000000000" pitchFamily="2" charset="2"/>
                          </a:rPr>
                        </m:ctrlPr>
                      </m:naryPr>
                      <m:sub>
                        <m:r>
                          <m:rPr>
                            <m:brk m:alnAt="23"/>
                          </m:rPr>
                          <a:rPr lang="en-US" i="1">
                            <a:latin typeface="Cambria Math" panose="02040503050406030204" pitchFamily="18" charset="0"/>
                            <a:sym typeface="Wingdings" panose="05000000000000000000" pitchFamily="2" charset="2"/>
                          </a:rPr>
                          <m:t>𝑖</m:t>
                        </m:r>
                        <m:r>
                          <a:rPr lang="en-US" i="1">
                            <a:latin typeface="Cambria Math" panose="02040503050406030204" pitchFamily="18" charset="0"/>
                            <a:sym typeface="Wingdings" panose="05000000000000000000" pitchFamily="2" charset="2"/>
                          </a:rPr>
                          <m:t>=1</m:t>
                        </m:r>
                      </m:sub>
                      <m:sup>
                        <m:r>
                          <a:rPr lang="en-US" i="1">
                            <a:latin typeface="Cambria Math" panose="02040503050406030204" pitchFamily="18" charset="0"/>
                            <a:sym typeface="Wingdings" panose="05000000000000000000" pitchFamily="2" charset="2"/>
                          </a:rPr>
                          <m:t>𝑛</m:t>
                        </m:r>
                      </m:sup>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𝑎</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𝑏</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𝑥</m:t>
                                </m:r>
                              </m:e>
                              <m:sub>
                                <m:r>
                                  <a:rPr lang="en-US" i="1">
                                    <a:latin typeface="Cambria Math" panose="02040503050406030204" pitchFamily="18" charset="0"/>
                                    <a:sym typeface="Wingdings" panose="05000000000000000000" pitchFamily="2" charset="2"/>
                                  </a:rPr>
                                  <m:t>𝑖</m:t>
                                </m:r>
                              </m:sub>
                            </m:sSub>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i="1">
                                    <a:latin typeface="Cambria Math" panose="02040503050406030204" pitchFamily="18" charset="0"/>
                                    <a:sym typeface="Wingdings" panose="05000000000000000000" pitchFamily="2" charset="2"/>
                                  </a:rPr>
                                  <m:t>𝑖</m:t>
                                </m:r>
                              </m:sub>
                            </m:sSub>
                            <m:r>
                              <a:rPr lang="en-US" i="1">
                                <a:latin typeface="Cambria Math" panose="02040503050406030204" pitchFamily="18" charset="0"/>
                                <a:sym typeface="Wingdings" panose="05000000000000000000" pitchFamily="2" charset="2"/>
                              </a:rPr>
                              <m:t>)</m:t>
                            </m:r>
                          </m:e>
                          <m:sup>
                            <m:r>
                              <a:rPr lang="en-US" i="1">
                                <a:latin typeface="Cambria Math" panose="02040503050406030204" pitchFamily="18" charset="0"/>
                                <a:sym typeface="Wingdings" panose="05000000000000000000" pitchFamily="2" charset="2"/>
                              </a:rPr>
                              <m:t>2</m:t>
                            </m:r>
                          </m:sup>
                        </m:sSup>
                      </m:e>
                    </m:nary>
                  </m:oMath>
                </a14:m>
                <a:r>
                  <a:rPr lang="en-US" dirty="0">
                    <a:sym typeface="Wingdings" panose="05000000000000000000" pitchFamily="2" charset="2"/>
                  </a:rPr>
                  <a:t> should be minimal</a:t>
                </a:r>
              </a:p>
              <a:p>
                <a:endParaRPr lang="en-US" dirty="0">
                  <a:sym typeface="Wingdings" panose="05000000000000000000" pitchFamily="2" charset="2"/>
                </a:endParaRPr>
              </a:p>
              <a:p>
                <a:pPr algn="l"/>
                <a:r>
                  <a:rPr lang="en-US" b="1" dirty="0">
                    <a:sym typeface="Wingdings" panose="05000000000000000000" pitchFamily="2" charset="2"/>
                  </a:rPr>
                  <a:t>Goal</a:t>
                </a:r>
                <a:r>
                  <a:rPr lang="en-US" dirty="0">
                    <a:sym typeface="Wingdings" panose="05000000000000000000" pitchFamily="2" charset="2"/>
                  </a:rPr>
                  <a:t>: </a:t>
                </a:r>
                <a:r>
                  <a:rPr lang="en-GB" b="0" i="0" u="none" strike="noStrike" baseline="0" dirty="0"/>
                  <a:t>The y-values that are computed with the linear equation should (squared and in total) deviate as little as possible from the measured values.</a:t>
                </a:r>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mc:Choice>
        <mc:Fallback xmlns="">
          <p:sp>
            <p:nvSpPr>
              <p:cNvPr id="4" name="Text Placeholder 3">
                <a:extLst>
                  <a:ext uri="{FF2B5EF4-FFF2-40B4-BE49-F238E27FC236}">
                    <a16:creationId xmlns:a16="http://schemas.microsoft.com/office/drawing/2014/main" id="{822F62A5-1E52-48B1-AF1E-E2C428B751B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27058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D6ED-8718-4711-AF21-5D5B154D0531}"/>
              </a:ext>
            </a:extLst>
          </p:cNvPr>
          <p:cNvSpPr>
            <a:spLocks noGrp="1"/>
          </p:cNvSpPr>
          <p:nvPr>
            <p:ph type="title"/>
          </p:nvPr>
        </p:nvSpPr>
        <p:spPr/>
        <p:txBody>
          <a:bodyPr/>
          <a:lstStyle/>
          <a:p>
            <a:r>
              <a:rPr lang="en-US" dirty="0"/>
              <a:t>Construction</a:t>
            </a:r>
          </a:p>
        </p:txBody>
      </p:sp>
      <p:sp>
        <p:nvSpPr>
          <p:cNvPr id="3" name="Slide Number Placeholder 2">
            <a:extLst>
              <a:ext uri="{FF2B5EF4-FFF2-40B4-BE49-F238E27FC236}">
                <a16:creationId xmlns:a16="http://schemas.microsoft.com/office/drawing/2014/main" id="{E9FFC406-3C23-4A07-BC0B-3DC1BC895B5E}"/>
              </a:ext>
            </a:extLst>
          </p:cNvPr>
          <p:cNvSpPr>
            <a:spLocks noGrp="1"/>
          </p:cNvSpPr>
          <p:nvPr>
            <p:ph type="sldNum" sz="quarter" idx="13"/>
          </p:nvPr>
        </p:nvSpPr>
        <p:spPr/>
        <p:txBody>
          <a:bodyPr/>
          <a:lstStyle/>
          <a:p>
            <a:fld id="{15C29056-5AFA-7949-831A-3EC086771171}" type="slidenum">
              <a:rPr lang="de-DE" smtClean="0"/>
              <a:pPr/>
              <a:t>15</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22F62A5-1E52-48B1-AF1E-E2C428B751BB}"/>
                  </a:ext>
                </a:extLst>
              </p:cNvPr>
              <p:cNvSpPr>
                <a:spLocks noGrp="1"/>
              </p:cNvSpPr>
              <p:nvPr>
                <p:ph type="body" sz="quarter" idx="14"/>
              </p:nvPr>
            </p:nvSpPr>
            <p:spPr/>
            <p:txBody>
              <a:bodyPr/>
              <a:lstStyle/>
              <a:p>
                <a:r>
                  <a:rPr lang="en-US" dirty="0">
                    <a:sym typeface="Wingdings" panose="05000000000000000000" pitchFamily="2" charset="2"/>
                  </a:rPr>
                  <a:t>SSE </a:t>
                </a:r>
              </a:p>
              <a:p>
                <a:pPr marL="6350" indent="0" algn="ctr">
                  <a:buNone/>
                </a:pPr>
                <a14:m>
                  <m:oMath xmlns:m="http://schemas.openxmlformats.org/officeDocument/2006/math">
                    <m:r>
                      <a:rPr lang="en-US" b="0" i="1" smtClean="0">
                        <a:latin typeface="Cambria Math" panose="02040503050406030204" pitchFamily="18" charset="0"/>
                        <a:sym typeface="Wingdings" panose="05000000000000000000" pitchFamily="2" charset="2"/>
                      </a:rPr>
                      <m:t>𝐹</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𝑎</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𝑏</m:t>
                        </m:r>
                      </m:e>
                    </m:d>
                    <m:r>
                      <a:rPr lang="en-US" b="0" i="1" smtClean="0">
                        <a:latin typeface="Cambria Math" panose="02040503050406030204" pitchFamily="18" charset="0"/>
                        <a:sym typeface="Wingdings" panose="05000000000000000000" pitchFamily="2" charset="2"/>
                      </a:rPr>
                      <m:t>=</m:t>
                    </m:r>
                    <m:nary>
                      <m:naryPr>
                        <m:chr m:val="∑"/>
                        <m:ctrlPr>
                          <a:rPr lang="en-US" b="0" i="1" smtClean="0">
                            <a:latin typeface="Cambria Math" panose="02040503050406030204" pitchFamily="18" charset="0"/>
                            <a:sym typeface="Wingdings" panose="05000000000000000000" pitchFamily="2" charset="2"/>
                          </a:rPr>
                        </m:ctrlPr>
                      </m:naryPr>
                      <m:sub>
                        <m:r>
                          <m:rPr>
                            <m:brk m:alnAt="23"/>
                          </m:rPr>
                          <a:rPr lang="en-US" b="0" i="1" smtClean="0">
                            <a:latin typeface="Cambria Math" panose="02040503050406030204" pitchFamily="18" charset="0"/>
                            <a:sym typeface="Wingdings" panose="05000000000000000000" pitchFamily="2" charset="2"/>
                          </a:rPr>
                          <m:t>𝑖</m:t>
                        </m:r>
                        <m:r>
                          <a:rPr lang="en-US" b="0" i="1" smtClean="0">
                            <a:latin typeface="Cambria Math" panose="02040503050406030204" pitchFamily="18" charset="0"/>
                            <a:sym typeface="Wingdings" panose="05000000000000000000" pitchFamily="2" charset="2"/>
                          </a:rPr>
                          <m:t>=1</m:t>
                        </m:r>
                      </m:sub>
                      <m:sup>
                        <m:r>
                          <a:rPr lang="en-US" b="0" i="1" smtClean="0">
                            <a:latin typeface="Cambria Math" panose="02040503050406030204" pitchFamily="18" charset="0"/>
                            <a:sym typeface="Wingdings" panose="05000000000000000000" pitchFamily="2" charset="2"/>
                          </a:rPr>
                          <m:t>𝑛</m:t>
                        </m:r>
                      </m:sup>
                      <m:e>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𝑥</m:t>
                                </m:r>
                              </m:e>
                            </m:d>
                            <m:r>
                              <a:rPr lang="en-US" b="0" i="1" smtClean="0">
                                <a:latin typeface="Cambria Math" panose="02040503050406030204" pitchFamily="18" charset="0"/>
                                <a:sym typeface="Wingdings" panose="05000000000000000000" pitchFamily="2" charset="2"/>
                              </a:rPr>
                              <m:t>−</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b="0" i="1" smtClean="0">
                                    <a:latin typeface="Cambria Math" panose="02040503050406030204" pitchFamily="18" charset="0"/>
                                    <a:sym typeface="Wingdings" panose="05000000000000000000" pitchFamily="2" charset="2"/>
                                  </a:rPr>
                                  <m:t>𝑖</m:t>
                                </m:r>
                              </m:sub>
                            </m:sSub>
                            <m:r>
                              <a:rPr lang="en-US" b="0" i="1" smtClean="0">
                                <a:latin typeface="Cambria Math" panose="02040503050406030204" pitchFamily="18" charset="0"/>
                                <a:sym typeface="Wingdings" panose="05000000000000000000" pitchFamily="2" charset="2"/>
                              </a:rPr>
                              <m:t>)</m:t>
                            </m:r>
                          </m:e>
                          <m:sup>
                            <m:r>
                              <a:rPr lang="en-US" b="0" i="1" smtClean="0">
                                <a:latin typeface="Cambria Math" panose="02040503050406030204" pitchFamily="18" charset="0"/>
                                <a:sym typeface="Wingdings" panose="05000000000000000000" pitchFamily="2" charset="2"/>
                              </a:rPr>
                              <m:t>2</m:t>
                            </m:r>
                          </m:sup>
                        </m:sSup>
                      </m:e>
                    </m:nary>
                    <m:r>
                      <a:rPr lang="en-US" b="0" i="1" smtClean="0">
                        <a:latin typeface="Cambria Math" panose="02040503050406030204" pitchFamily="18" charset="0"/>
                        <a:sym typeface="Wingdings" panose="05000000000000000000" pitchFamily="2" charset="2"/>
                      </a:rPr>
                      <m:t>=</m:t>
                    </m:r>
                    <m:nary>
                      <m:naryPr>
                        <m:chr m:val="∑"/>
                        <m:ctrlPr>
                          <a:rPr lang="en-US" i="1">
                            <a:latin typeface="Cambria Math" panose="02040503050406030204" pitchFamily="18" charset="0"/>
                            <a:sym typeface="Wingdings" panose="05000000000000000000" pitchFamily="2" charset="2"/>
                          </a:rPr>
                        </m:ctrlPr>
                      </m:naryPr>
                      <m:sub>
                        <m:r>
                          <m:rPr>
                            <m:brk m:alnAt="23"/>
                          </m:rPr>
                          <a:rPr lang="en-US" i="1">
                            <a:latin typeface="Cambria Math" panose="02040503050406030204" pitchFamily="18" charset="0"/>
                            <a:sym typeface="Wingdings" panose="05000000000000000000" pitchFamily="2" charset="2"/>
                          </a:rPr>
                          <m:t>𝑖</m:t>
                        </m:r>
                        <m:r>
                          <a:rPr lang="en-US" i="1">
                            <a:latin typeface="Cambria Math" panose="02040503050406030204" pitchFamily="18" charset="0"/>
                            <a:sym typeface="Wingdings" panose="05000000000000000000" pitchFamily="2" charset="2"/>
                          </a:rPr>
                          <m:t>=1</m:t>
                        </m:r>
                      </m:sub>
                      <m:sup>
                        <m:r>
                          <a:rPr lang="en-US" i="1">
                            <a:latin typeface="Cambria Math" panose="02040503050406030204" pitchFamily="18" charset="0"/>
                            <a:sym typeface="Wingdings" panose="05000000000000000000" pitchFamily="2" charset="2"/>
                          </a:rPr>
                          <m:t>𝑛</m:t>
                        </m:r>
                      </m:sup>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𝑎</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𝑏</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𝑥</m:t>
                                </m:r>
                              </m:e>
                              <m:sub>
                                <m:r>
                                  <a:rPr lang="en-US" i="1">
                                    <a:latin typeface="Cambria Math" panose="02040503050406030204" pitchFamily="18" charset="0"/>
                                    <a:sym typeface="Wingdings" panose="05000000000000000000" pitchFamily="2" charset="2"/>
                                  </a:rPr>
                                  <m:t>𝑖</m:t>
                                </m:r>
                              </m:sub>
                            </m:sSub>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i="1">
                                    <a:latin typeface="Cambria Math" panose="02040503050406030204" pitchFamily="18" charset="0"/>
                                    <a:sym typeface="Wingdings" panose="05000000000000000000" pitchFamily="2" charset="2"/>
                                  </a:rPr>
                                  <m:t>𝑖</m:t>
                                </m:r>
                              </m:sub>
                            </m:sSub>
                            <m:r>
                              <a:rPr lang="en-US" i="1">
                                <a:latin typeface="Cambria Math" panose="02040503050406030204" pitchFamily="18" charset="0"/>
                                <a:sym typeface="Wingdings" panose="05000000000000000000" pitchFamily="2" charset="2"/>
                              </a:rPr>
                              <m:t>)</m:t>
                            </m:r>
                          </m:e>
                          <m:sup>
                            <m:r>
                              <a:rPr lang="en-US" i="1">
                                <a:latin typeface="Cambria Math" panose="02040503050406030204" pitchFamily="18" charset="0"/>
                                <a:sym typeface="Wingdings" panose="05000000000000000000" pitchFamily="2" charset="2"/>
                              </a:rPr>
                              <m:t>2</m:t>
                            </m:r>
                          </m:sup>
                        </m:sSup>
                      </m:e>
                    </m:nary>
                  </m:oMath>
                </a14:m>
                <a:r>
                  <a:rPr lang="en-US" dirty="0">
                    <a:sym typeface="Wingdings" panose="05000000000000000000" pitchFamily="2" charset="2"/>
                  </a:rPr>
                  <a:t> </a:t>
                </a:r>
              </a:p>
              <a:p>
                <a:pPr marL="6350" indent="0" algn="ctr">
                  <a:buNone/>
                </a:pPr>
                <a:endParaRPr lang="en-US" dirty="0">
                  <a:sym typeface="Wingdings" panose="05000000000000000000" pitchFamily="2" charset="2"/>
                </a:endParaRPr>
              </a:p>
              <a:p>
                <a:pPr marL="6350" indent="0">
                  <a:buNone/>
                </a:pPr>
                <a:r>
                  <a:rPr lang="en-US" dirty="0">
                    <a:sym typeface="Wingdings" panose="05000000000000000000" pitchFamily="2" charset="2"/>
                  </a:rPr>
                  <a:t>is minimal if the partial derivatives </a:t>
                </a:r>
                <a:r>
                  <a:rPr lang="en-US" dirty="0" err="1">
                    <a:sym typeface="Wingdings" panose="05000000000000000000" pitchFamily="2" charset="2"/>
                  </a:rPr>
                  <a:t>w.r.t.</a:t>
                </a: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𝑎</m:t>
                    </m:r>
                  </m:oMath>
                </a14:m>
                <a:r>
                  <a:rPr lang="en-US" dirty="0"/>
                  <a:t> and </a:t>
                </a:r>
                <a14:m>
                  <m:oMath xmlns:m="http://schemas.openxmlformats.org/officeDocument/2006/math">
                    <m:r>
                      <a:rPr lang="en-US" i="1">
                        <a:latin typeface="Cambria Math" panose="02040503050406030204" pitchFamily="18" charset="0"/>
                      </a:rPr>
                      <m:t>𝑏</m:t>
                    </m:r>
                  </m:oMath>
                </a14:m>
                <a:r>
                  <a:rPr lang="en-US" dirty="0"/>
                  <a:t> are 0</a:t>
                </a:r>
              </a:p>
              <a:p>
                <a:r>
                  <a:rPr lang="en-US" dirty="0"/>
                  <a:t>That is:</a:t>
                </a:r>
              </a:p>
              <a:p>
                <a:pPr marL="635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𝐹</m:t>
                          </m:r>
                        </m:num>
                        <m:den>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den>
                      </m:f>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e>
                          <m:r>
                            <a:rPr lang="de-DE" b="0" i="1" smtClean="0">
                              <a:latin typeface="Cambria Math" panose="02040503050406030204" pitchFamily="18" charset="0"/>
                            </a:rPr>
                            <m:t>2</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𝑏</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𝑖</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𝑦</m:t>
                                  </m:r>
                                </m:e>
                                <m:sub>
                                  <m:r>
                                    <a:rPr lang="de-DE" b="0" i="1" smtClean="0">
                                      <a:latin typeface="Cambria Math" panose="02040503050406030204" pitchFamily="18" charset="0"/>
                                    </a:rPr>
                                    <m:t>𝑖</m:t>
                                  </m:r>
                                </m:sub>
                              </m:sSub>
                            </m:e>
                          </m:d>
                        </m:e>
                      </m:nary>
                      <m:r>
                        <a:rPr lang="de-DE" b="0" i="1" smtClean="0">
                          <a:latin typeface="Cambria Math" panose="02040503050406030204" pitchFamily="18" charset="0"/>
                        </a:rPr>
                        <m:t>=0</m:t>
                      </m:r>
                    </m:oMath>
                  </m:oMathPara>
                </a14:m>
                <a:endParaRPr lang="en-US" dirty="0"/>
              </a:p>
              <a:p>
                <a:pPr marL="6350" indent="0">
                  <a:buNone/>
                </a:pPr>
                <a:endParaRPr lang="en-US" sz="800" dirty="0"/>
              </a:p>
              <a:p>
                <a:pPr marL="635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𝐹</m:t>
                          </m:r>
                        </m:num>
                        <m:den>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den>
                      </m:f>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e>
                          <m:r>
                            <a:rPr lang="de-DE" b="0" i="1" smtClean="0">
                              <a:latin typeface="Cambria Math" panose="02040503050406030204" pitchFamily="18" charset="0"/>
                            </a:rPr>
                            <m:t>2</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𝑏</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𝑖</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𝑦</m:t>
                                  </m:r>
                                </m:e>
                                <m:sub>
                                  <m:r>
                                    <a:rPr lang="de-DE" b="0" i="1" smtClean="0">
                                      <a:latin typeface="Cambria Math" panose="02040503050406030204" pitchFamily="18" charset="0"/>
                                    </a:rPr>
                                    <m:t>𝑖</m:t>
                                  </m:r>
                                </m:sub>
                              </m:sSub>
                            </m:e>
                          </m:d>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𝑥</m:t>
                              </m:r>
                            </m:e>
                            <m:sub>
                              <m:r>
                                <a:rPr lang="de-DE" i="1">
                                  <a:latin typeface="Cambria Math" panose="02040503050406030204" pitchFamily="18" charset="0"/>
                                </a:rPr>
                                <m:t>𝑖</m:t>
                              </m:r>
                            </m:sub>
                          </m:sSub>
                        </m:e>
                      </m:nary>
                      <m:r>
                        <a:rPr lang="de-DE" b="0" i="1" smtClean="0">
                          <a:latin typeface="Cambria Math" panose="02040503050406030204" pitchFamily="18" charset="0"/>
                        </a:rPr>
                        <m:t>=0</m:t>
                      </m:r>
                    </m:oMath>
                  </m:oMathPara>
                </a14:m>
                <a:endParaRPr lang="en-US" dirty="0"/>
              </a:p>
              <a:p>
                <a:pPr marL="6350"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mc:Choice>
        <mc:Fallback xmlns="">
          <p:sp>
            <p:nvSpPr>
              <p:cNvPr id="4" name="Text Placeholder 3">
                <a:extLst>
                  <a:ext uri="{FF2B5EF4-FFF2-40B4-BE49-F238E27FC236}">
                    <a16:creationId xmlns:a16="http://schemas.microsoft.com/office/drawing/2014/main" id="{822F62A5-1E52-48B1-AF1E-E2C428B751B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975"/>
                </a:stretch>
              </a:blipFill>
            </p:spPr>
            <p:txBody>
              <a:bodyPr/>
              <a:lstStyle/>
              <a:p>
                <a:r>
                  <a:rPr lang="en-GB">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48684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D6ED-8718-4711-AF21-5D5B154D0531}"/>
              </a:ext>
            </a:extLst>
          </p:cNvPr>
          <p:cNvSpPr>
            <a:spLocks noGrp="1"/>
          </p:cNvSpPr>
          <p:nvPr>
            <p:ph type="title"/>
          </p:nvPr>
        </p:nvSpPr>
        <p:spPr/>
        <p:txBody>
          <a:bodyPr/>
          <a:lstStyle/>
          <a:p>
            <a:r>
              <a:rPr lang="en-US" dirty="0"/>
              <a:t>Construction</a:t>
            </a:r>
          </a:p>
        </p:txBody>
      </p:sp>
      <p:sp>
        <p:nvSpPr>
          <p:cNvPr id="3" name="Slide Number Placeholder 2">
            <a:extLst>
              <a:ext uri="{FF2B5EF4-FFF2-40B4-BE49-F238E27FC236}">
                <a16:creationId xmlns:a16="http://schemas.microsoft.com/office/drawing/2014/main" id="{E9FFC406-3C23-4A07-BC0B-3DC1BC895B5E}"/>
              </a:ext>
            </a:extLst>
          </p:cNvPr>
          <p:cNvSpPr>
            <a:spLocks noGrp="1"/>
          </p:cNvSpPr>
          <p:nvPr>
            <p:ph type="sldNum" sz="quarter" idx="13"/>
          </p:nvPr>
        </p:nvSpPr>
        <p:spPr/>
        <p:txBody>
          <a:bodyPr/>
          <a:lstStyle/>
          <a:p>
            <a:fld id="{15C29056-5AFA-7949-831A-3EC086771171}" type="slidenum">
              <a:rPr lang="de-DE" smtClean="0"/>
              <a:pPr/>
              <a:t>16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22F62A5-1E52-48B1-AF1E-E2C428B751BB}"/>
                  </a:ext>
                </a:extLst>
              </p:cNvPr>
              <p:cNvSpPr>
                <a:spLocks noGrp="1"/>
              </p:cNvSpPr>
              <p:nvPr>
                <p:ph type="body" sz="quarter" idx="14"/>
              </p:nvPr>
            </p:nvSpPr>
            <p:spPr/>
            <p:txBody>
              <a:bodyPr/>
              <a:lstStyle/>
              <a:p>
                <a:r>
                  <a:rPr lang="en-GB" b="0" i="0" u="none" strike="noStrike" baseline="0" dirty="0" smtClean="0">
                    <a:solidFill>
                      <a:schemeClr val="tx1">
                        <a:lumMod val="75000"/>
                      </a:schemeClr>
                    </a:solidFill>
                  </a:rPr>
                  <a:t>As a consequence, we obtain the so-called </a:t>
                </a:r>
                <a:r>
                  <a:rPr lang="en-GB" b="1" i="0" u="none" strike="noStrike" baseline="0" dirty="0">
                    <a:solidFill>
                      <a:schemeClr val="tx1">
                        <a:lumMod val="75000"/>
                      </a:schemeClr>
                    </a:solidFill>
                  </a:rPr>
                  <a:t>normal equations</a:t>
                </a:r>
              </a:p>
              <a:p>
                <a:endParaRPr lang="en-US" sz="800" dirty="0">
                  <a:solidFill>
                    <a:schemeClr val="tx1">
                      <a:lumMod val="75000"/>
                    </a:schemeClr>
                  </a:solidFill>
                </a:endParaRPr>
              </a:p>
              <a:p>
                <a:pPr marL="6350" indent="0">
                  <a:buNone/>
                </a:pPr>
                <a14:m>
                  <m:oMathPara xmlns:m="http://schemas.openxmlformats.org/officeDocument/2006/math">
                    <m:oMathParaPr>
                      <m:jc m:val="centerGroup"/>
                    </m:oMathParaPr>
                    <m:oMath xmlns:m="http://schemas.openxmlformats.org/officeDocument/2006/math">
                      <m:r>
                        <a:rPr lang="de-DE" b="0" i="1" smtClean="0">
                          <a:solidFill>
                            <a:schemeClr val="tx1">
                              <a:lumMod val="75000"/>
                            </a:schemeClr>
                          </a:solidFill>
                          <a:latin typeface="Cambria Math" panose="02040503050406030204" pitchFamily="18" charset="0"/>
                        </a:rPr>
                        <m:t>𝑛𝑎</m:t>
                      </m:r>
                      <m:r>
                        <a:rPr lang="de-DE" b="0" i="1" smtClean="0">
                          <a:solidFill>
                            <a:schemeClr val="tx1">
                              <a:lumMod val="75000"/>
                            </a:schemeClr>
                          </a:solidFill>
                          <a:latin typeface="Cambria Math" panose="02040503050406030204" pitchFamily="18" charset="0"/>
                        </a:rPr>
                        <m:t>+</m:t>
                      </m:r>
                      <m:d>
                        <m:dPr>
                          <m:ctrlPr>
                            <a:rPr lang="de-DE" b="0" i="1" smtClean="0">
                              <a:solidFill>
                                <a:schemeClr val="tx1">
                                  <a:lumMod val="75000"/>
                                </a:schemeClr>
                              </a:solidFill>
                              <a:latin typeface="Cambria Math" panose="02040503050406030204" pitchFamily="18" charset="0"/>
                            </a:rPr>
                          </m:ctrlPr>
                        </m:dPr>
                        <m:e>
                          <m:nary>
                            <m:naryPr>
                              <m:chr m:val="∑"/>
                              <m:ctrlPr>
                                <a:rPr lang="de-DE" i="1">
                                  <a:solidFill>
                                    <a:schemeClr val="tx1">
                                      <a:lumMod val="75000"/>
                                    </a:schemeClr>
                                  </a:solidFill>
                                  <a:latin typeface="Cambria Math" panose="02040503050406030204" pitchFamily="18" charset="0"/>
                                </a:rPr>
                              </m:ctrlPr>
                            </m:naryPr>
                            <m:sub>
                              <m:r>
                                <m:rPr>
                                  <m:brk m:alnAt="23"/>
                                </m:rPr>
                                <a:rPr lang="de-DE" i="1">
                                  <a:solidFill>
                                    <a:schemeClr val="tx1">
                                      <a:lumMod val="75000"/>
                                    </a:schemeClr>
                                  </a:solidFill>
                                  <a:latin typeface="Cambria Math" panose="02040503050406030204" pitchFamily="18" charset="0"/>
                                </a:rPr>
                                <m:t>𝑖</m:t>
                              </m:r>
                              <m:r>
                                <a:rPr lang="de-DE" i="1">
                                  <a:solidFill>
                                    <a:schemeClr val="tx1">
                                      <a:lumMod val="75000"/>
                                    </a:schemeClr>
                                  </a:solidFill>
                                  <a:latin typeface="Cambria Math" panose="02040503050406030204" pitchFamily="18" charset="0"/>
                                </a:rPr>
                                <m:t>=1</m:t>
                              </m:r>
                            </m:sub>
                            <m:sup>
                              <m:r>
                                <a:rPr lang="de-DE" i="1">
                                  <a:solidFill>
                                    <a:schemeClr val="tx1">
                                      <a:lumMod val="75000"/>
                                    </a:schemeClr>
                                  </a:solidFill>
                                  <a:latin typeface="Cambria Math" panose="02040503050406030204" pitchFamily="18" charset="0"/>
                                </a:rPr>
                                <m:t>𝑛</m:t>
                              </m:r>
                            </m:sup>
                            <m:e>
                              <m:sSub>
                                <m:sSubPr>
                                  <m:ctrlPr>
                                    <a:rPr lang="de-DE" i="1" smtClean="0">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𝑥</m:t>
                                  </m:r>
                                </m:e>
                                <m:sub>
                                  <m:r>
                                    <a:rPr lang="de-DE" b="0" i="1" smtClean="0">
                                      <a:solidFill>
                                        <a:schemeClr val="tx1">
                                          <a:lumMod val="75000"/>
                                        </a:schemeClr>
                                      </a:solidFill>
                                      <a:latin typeface="Cambria Math" panose="02040503050406030204" pitchFamily="18" charset="0"/>
                                    </a:rPr>
                                    <m:t>𝑖</m:t>
                                  </m:r>
                                </m:sub>
                              </m:sSub>
                            </m:e>
                          </m:nary>
                        </m:e>
                      </m:d>
                      <m:r>
                        <a:rPr lang="de-DE" b="0" i="1" smtClean="0">
                          <a:solidFill>
                            <a:schemeClr val="tx1">
                              <a:lumMod val="75000"/>
                            </a:schemeClr>
                          </a:solidFill>
                          <a:latin typeface="Cambria Math" panose="02040503050406030204" pitchFamily="18" charset="0"/>
                        </a:rPr>
                        <m:t> </m:t>
                      </m:r>
                      <m:r>
                        <a:rPr lang="de-DE" b="0" i="1" smtClean="0">
                          <a:solidFill>
                            <a:schemeClr val="tx1">
                              <a:lumMod val="75000"/>
                            </a:schemeClr>
                          </a:solidFill>
                          <a:latin typeface="Cambria Math" panose="02040503050406030204" pitchFamily="18" charset="0"/>
                        </a:rPr>
                        <m:t>𝑏</m:t>
                      </m:r>
                      <m:r>
                        <a:rPr lang="de-DE" b="0" i="1" smtClean="0">
                          <a:solidFill>
                            <a:schemeClr val="tx1">
                              <a:lumMod val="75000"/>
                            </a:schemeClr>
                          </a:solidFill>
                          <a:latin typeface="Cambria Math" panose="02040503050406030204" pitchFamily="18" charset="0"/>
                        </a:rPr>
                        <m:t>= </m:t>
                      </m:r>
                      <m:nary>
                        <m:naryPr>
                          <m:chr m:val="∑"/>
                          <m:ctrlPr>
                            <a:rPr lang="de-DE" b="0" i="1" smtClean="0">
                              <a:solidFill>
                                <a:schemeClr val="tx1">
                                  <a:lumMod val="75000"/>
                                </a:schemeClr>
                              </a:solidFill>
                              <a:latin typeface="Cambria Math" panose="02040503050406030204" pitchFamily="18" charset="0"/>
                            </a:rPr>
                          </m:ctrlPr>
                        </m:naryPr>
                        <m:sub>
                          <m:r>
                            <m:rPr>
                              <m:brk m:alnAt="23"/>
                            </m:rPr>
                            <a:rPr lang="de-DE" b="0" i="1" smtClean="0">
                              <a:solidFill>
                                <a:schemeClr val="tx1">
                                  <a:lumMod val="75000"/>
                                </a:schemeClr>
                              </a:solidFill>
                              <a:latin typeface="Cambria Math" panose="02040503050406030204" pitchFamily="18" charset="0"/>
                            </a:rPr>
                            <m:t>𝑖</m:t>
                          </m:r>
                          <m:r>
                            <a:rPr lang="de-DE" b="0" i="1" smtClean="0">
                              <a:solidFill>
                                <a:schemeClr val="tx1">
                                  <a:lumMod val="75000"/>
                                </a:schemeClr>
                              </a:solidFill>
                              <a:latin typeface="Cambria Math" panose="02040503050406030204" pitchFamily="18" charset="0"/>
                            </a:rPr>
                            <m:t>=1</m:t>
                          </m:r>
                        </m:sub>
                        <m:sup>
                          <m:r>
                            <a:rPr lang="de-DE" b="0" i="1" smtClean="0">
                              <a:solidFill>
                                <a:schemeClr val="tx1">
                                  <a:lumMod val="75000"/>
                                </a:schemeClr>
                              </a:solidFill>
                              <a:latin typeface="Cambria Math" panose="02040503050406030204" pitchFamily="18" charset="0"/>
                            </a:rPr>
                            <m:t>𝑛</m:t>
                          </m:r>
                        </m:sup>
                        <m:e>
                          <m:sSub>
                            <m:sSubPr>
                              <m:ctrlPr>
                                <a:rPr lang="de-DE" b="0" i="1" smtClean="0">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𝑦</m:t>
                              </m:r>
                            </m:e>
                            <m:sub>
                              <m:r>
                                <a:rPr lang="de-DE" b="0" i="1" smtClean="0">
                                  <a:solidFill>
                                    <a:schemeClr val="tx1">
                                      <a:lumMod val="75000"/>
                                    </a:schemeClr>
                                  </a:solidFill>
                                  <a:latin typeface="Cambria Math" panose="02040503050406030204" pitchFamily="18" charset="0"/>
                                </a:rPr>
                                <m:t>𝑖</m:t>
                              </m:r>
                            </m:sub>
                          </m:sSub>
                        </m:e>
                      </m:nary>
                    </m:oMath>
                  </m:oMathPara>
                </a14:m>
                <a:endParaRPr lang="en-US" dirty="0">
                  <a:solidFill>
                    <a:schemeClr val="tx1">
                      <a:lumMod val="75000"/>
                    </a:schemeClr>
                  </a:solidFill>
                </a:endParaRPr>
              </a:p>
              <a:p>
                <a:endParaRPr lang="en-US" dirty="0">
                  <a:solidFill>
                    <a:schemeClr val="tx1">
                      <a:lumMod val="75000"/>
                    </a:schemeClr>
                  </a:solidFill>
                </a:endParaRPr>
              </a:p>
              <a:p>
                <a:pPr marL="6350" indent="0">
                  <a:buNone/>
                </a:pPr>
                <a14:m>
                  <m:oMathPara xmlns:m="http://schemas.openxmlformats.org/officeDocument/2006/math">
                    <m:oMathParaPr>
                      <m:jc m:val="centerGroup"/>
                    </m:oMathParaPr>
                    <m:oMath xmlns:m="http://schemas.openxmlformats.org/officeDocument/2006/math">
                      <m:d>
                        <m:dPr>
                          <m:ctrlPr>
                            <a:rPr lang="de-DE" i="1">
                              <a:solidFill>
                                <a:schemeClr val="tx1">
                                  <a:lumMod val="75000"/>
                                </a:schemeClr>
                              </a:solidFill>
                              <a:latin typeface="Cambria Math" panose="02040503050406030204" pitchFamily="18" charset="0"/>
                            </a:rPr>
                          </m:ctrlPr>
                        </m:dPr>
                        <m:e>
                          <m:nary>
                            <m:naryPr>
                              <m:chr m:val="∑"/>
                              <m:ctrlPr>
                                <a:rPr lang="de-DE" i="1">
                                  <a:solidFill>
                                    <a:schemeClr val="tx1">
                                      <a:lumMod val="75000"/>
                                    </a:schemeClr>
                                  </a:solidFill>
                                  <a:latin typeface="Cambria Math" panose="02040503050406030204" pitchFamily="18" charset="0"/>
                                </a:rPr>
                              </m:ctrlPr>
                            </m:naryPr>
                            <m:sub>
                              <m:r>
                                <m:rPr>
                                  <m:brk m:alnAt="23"/>
                                </m:rPr>
                                <a:rPr lang="de-DE" i="1">
                                  <a:solidFill>
                                    <a:schemeClr val="tx1">
                                      <a:lumMod val="75000"/>
                                    </a:schemeClr>
                                  </a:solidFill>
                                  <a:latin typeface="Cambria Math" panose="02040503050406030204" pitchFamily="18" charset="0"/>
                                </a:rPr>
                                <m:t>𝑖</m:t>
                              </m:r>
                              <m:r>
                                <a:rPr lang="de-DE" i="1">
                                  <a:solidFill>
                                    <a:schemeClr val="tx1">
                                      <a:lumMod val="75000"/>
                                    </a:schemeClr>
                                  </a:solidFill>
                                  <a:latin typeface="Cambria Math" panose="02040503050406030204" pitchFamily="18" charset="0"/>
                                </a:rPr>
                                <m:t>=1</m:t>
                              </m:r>
                            </m:sub>
                            <m:sup>
                              <m:r>
                                <a:rPr lang="de-DE" i="1">
                                  <a:solidFill>
                                    <a:schemeClr val="tx1">
                                      <a:lumMod val="75000"/>
                                    </a:schemeClr>
                                  </a:solidFill>
                                  <a:latin typeface="Cambria Math" panose="02040503050406030204" pitchFamily="18" charset="0"/>
                                </a:rPr>
                                <m:t>𝑛</m:t>
                              </m:r>
                            </m:sup>
                            <m:e>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𝑥</m:t>
                                  </m:r>
                                </m:e>
                                <m:sub>
                                  <m:r>
                                    <a:rPr lang="de-DE" i="1">
                                      <a:solidFill>
                                        <a:schemeClr val="tx1">
                                          <a:lumMod val="75000"/>
                                        </a:schemeClr>
                                      </a:solidFill>
                                      <a:latin typeface="Cambria Math" panose="02040503050406030204" pitchFamily="18" charset="0"/>
                                    </a:rPr>
                                    <m:t>𝑖</m:t>
                                  </m:r>
                                </m:sub>
                              </m:sSub>
                            </m:e>
                          </m:nary>
                        </m:e>
                      </m:d>
                      <m:r>
                        <a:rPr lang="de-DE" b="0" i="1" smtClean="0">
                          <a:solidFill>
                            <a:schemeClr val="tx1">
                              <a:lumMod val="75000"/>
                            </a:schemeClr>
                          </a:solidFill>
                          <a:latin typeface="Cambria Math" panose="02040503050406030204" pitchFamily="18" charset="0"/>
                        </a:rPr>
                        <m:t> </m:t>
                      </m:r>
                      <m:r>
                        <a:rPr lang="de-DE" b="0" i="1" smtClean="0">
                          <a:solidFill>
                            <a:schemeClr val="tx1">
                              <a:lumMod val="75000"/>
                            </a:schemeClr>
                          </a:solidFill>
                          <a:latin typeface="Cambria Math" panose="02040503050406030204" pitchFamily="18" charset="0"/>
                        </a:rPr>
                        <m:t>𝑎</m:t>
                      </m:r>
                      <m:r>
                        <a:rPr lang="de-DE" b="0" i="1" smtClean="0">
                          <a:solidFill>
                            <a:schemeClr val="tx1">
                              <a:lumMod val="75000"/>
                            </a:schemeClr>
                          </a:solidFill>
                          <a:latin typeface="Cambria Math" panose="02040503050406030204" pitchFamily="18" charset="0"/>
                        </a:rPr>
                        <m:t>+</m:t>
                      </m:r>
                      <m:d>
                        <m:dPr>
                          <m:ctrlPr>
                            <a:rPr lang="de-DE" b="0" i="1" smtClean="0">
                              <a:solidFill>
                                <a:schemeClr val="tx1">
                                  <a:lumMod val="75000"/>
                                </a:schemeClr>
                              </a:solidFill>
                              <a:latin typeface="Cambria Math" panose="02040503050406030204" pitchFamily="18" charset="0"/>
                            </a:rPr>
                          </m:ctrlPr>
                        </m:dPr>
                        <m:e>
                          <m:nary>
                            <m:naryPr>
                              <m:chr m:val="∑"/>
                              <m:ctrlPr>
                                <a:rPr lang="de-DE" i="1">
                                  <a:solidFill>
                                    <a:schemeClr val="tx1">
                                      <a:lumMod val="75000"/>
                                    </a:schemeClr>
                                  </a:solidFill>
                                  <a:latin typeface="Cambria Math" panose="02040503050406030204" pitchFamily="18" charset="0"/>
                                </a:rPr>
                              </m:ctrlPr>
                            </m:naryPr>
                            <m:sub>
                              <m:r>
                                <m:rPr>
                                  <m:brk m:alnAt="23"/>
                                </m:rPr>
                                <a:rPr lang="de-DE" i="1">
                                  <a:solidFill>
                                    <a:schemeClr val="tx1">
                                      <a:lumMod val="75000"/>
                                    </a:schemeClr>
                                  </a:solidFill>
                                  <a:latin typeface="Cambria Math" panose="02040503050406030204" pitchFamily="18" charset="0"/>
                                </a:rPr>
                                <m:t>𝑖</m:t>
                              </m:r>
                              <m:r>
                                <a:rPr lang="de-DE" i="1">
                                  <a:solidFill>
                                    <a:schemeClr val="tx1">
                                      <a:lumMod val="75000"/>
                                    </a:schemeClr>
                                  </a:solidFill>
                                  <a:latin typeface="Cambria Math" panose="02040503050406030204" pitchFamily="18" charset="0"/>
                                </a:rPr>
                                <m:t>=1</m:t>
                              </m:r>
                            </m:sub>
                            <m:sup>
                              <m:r>
                                <a:rPr lang="de-DE" i="1">
                                  <a:solidFill>
                                    <a:schemeClr val="tx1">
                                      <a:lumMod val="75000"/>
                                    </a:schemeClr>
                                  </a:solidFill>
                                  <a:latin typeface="Cambria Math" panose="02040503050406030204" pitchFamily="18" charset="0"/>
                                </a:rPr>
                                <m:t>𝑛</m:t>
                              </m:r>
                            </m:sup>
                            <m:e>
                              <m:sSubSup>
                                <m:sSubSupPr>
                                  <m:ctrlPr>
                                    <a:rPr lang="de-DE" i="1" smtClean="0">
                                      <a:solidFill>
                                        <a:schemeClr val="tx1">
                                          <a:lumMod val="75000"/>
                                        </a:schemeClr>
                                      </a:solidFill>
                                      <a:latin typeface="Cambria Math" panose="02040503050406030204" pitchFamily="18" charset="0"/>
                                    </a:rPr>
                                  </m:ctrlPr>
                                </m:sSubSupPr>
                                <m:e>
                                  <m:r>
                                    <a:rPr lang="de-DE" b="0" i="1" smtClean="0">
                                      <a:solidFill>
                                        <a:schemeClr val="tx1">
                                          <a:lumMod val="75000"/>
                                        </a:schemeClr>
                                      </a:solidFill>
                                      <a:latin typeface="Cambria Math" panose="02040503050406030204" pitchFamily="18" charset="0"/>
                                    </a:rPr>
                                    <m:t>𝑥</m:t>
                                  </m:r>
                                </m:e>
                                <m:sub>
                                  <m:r>
                                    <a:rPr lang="de-DE" b="0" i="1" smtClean="0">
                                      <a:solidFill>
                                        <a:schemeClr val="tx1">
                                          <a:lumMod val="75000"/>
                                        </a:schemeClr>
                                      </a:solidFill>
                                      <a:latin typeface="Cambria Math" panose="02040503050406030204" pitchFamily="18" charset="0"/>
                                    </a:rPr>
                                    <m:t>𝑖</m:t>
                                  </m:r>
                                </m:sub>
                                <m:sup>
                                  <m:r>
                                    <a:rPr lang="de-DE" b="0" i="1" smtClean="0">
                                      <a:solidFill>
                                        <a:schemeClr val="tx1">
                                          <a:lumMod val="75000"/>
                                        </a:schemeClr>
                                      </a:solidFill>
                                      <a:latin typeface="Cambria Math" panose="02040503050406030204" pitchFamily="18" charset="0"/>
                                    </a:rPr>
                                    <m:t>2</m:t>
                                  </m:r>
                                </m:sup>
                              </m:sSubSup>
                            </m:e>
                          </m:nary>
                        </m:e>
                      </m:d>
                      <m:r>
                        <a:rPr lang="de-DE" b="0" i="1" smtClean="0">
                          <a:solidFill>
                            <a:schemeClr val="tx1">
                              <a:lumMod val="75000"/>
                            </a:schemeClr>
                          </a:solidFill>
                          <a:latin typeface="Cambria Math" panose="02040503050406030204" pitchFamily="18" charset="0"/>
                        </a:rPr>
                        <m:t> </m:t>
                      </m:r>
                      <m:r>
                        <a:rPr lang="de-DE" b="0" i="1" smtClean="0">
                          <a:solidFill>
                            <a:schemeClr val="tx1">
                              <a:lumMod val="75000"/>
                            </a:schemeClr>
                          </a:solidFill>
                          <a:latin typeface="Cambria Math" panose="02040503050406030204" pitchFamily="18" charset="0"/>
                        </a:rPr>
                        <m:t>𝑏</m:t>
                      </m:r>
                      <m:r>
                        <a:rPr lang="de-DE" b="0" i="1" smtClean="0">
                          <a:solidFill>
                            <a:schemeClr val="tx1">
                              <a:lumMod val="75000"/>
                            </a:schemeClr>
                          </a:solidFill>
                          <a:latin typeface="Cambria Math" panose="02040503050406030204" pitchFamily="18" charset="0"/>
                        </a:rPr>
                        <m:t>= </m:t>
                      </m:r>
                      <m:nary>
                        <m:naryPr>
                          <m:chr m:val="∑"/>
                          <m:ctrlPr>
                            <a:rPr lang="de-DE" b="0" i="1" smtClean="0">
                              <a:solidFill>
                                <a:schemeClr val="tx1">
                                  <a:lumMod val="75000"/>
                                </a:schemeClr>
                              </a:solidFill>
                              <a:latin typeface="Cambria Math" panose="02040503050406030204" pitchFamily="18" charset="0"/>
                            </a:rPr>
                          </m:ctrlPr>
                        </m:naryPr>
                        <m:sub>
                          <m:r>
                            <m:rPr>
                              <m:brk m:alnAt="23"/>
                            </m:rPr>
                            <a:rPr lang="de-DE" b="0" i="1" smtClean="0">
                              <a:solidFill>
                                <a:schemeClr val="tx1">
                                  <a:lumMod val="75000"/>
                                </a:schemeClr>
                              </a:solidFill>
                              <a:latin typeface="Cambria Math" panose="02040503050406030204" pitchFamily="18" charset="0"/>
                            </a:rPr>
                            <m:t>𝑖</m:t>
                          </m:r>
                          <m:r>
                            <a:rPr lang="de-DE" b="0" i="1" smtClean="0">
                              <a:solidFill>
                                <a:schemeClr val="tx1">
                                  <a:lumMod val="75000"/>
                                </a:schemeClr>
                              </a:solidFill>
                              <a:latin typeface="Cambria Math" panose="02040503050406030204" pitchFamily="18" charset="0"/>
                            </a:rPr>
                            <m:t>=1</m:t>
                          </m:r>
                        </m:sub>
                        <m:sup>
                          <m:r>
                            <a:rPr lang="de-DE" b="0" i="1" smtClean="0">
                              <a:solidFill>
                                <a:schemeClr val="tx1">
                                  <a:lumMod val="75000"/>
                                </a:schemeClr>
                              </a:solidFill>
                              <a:latin typeface="Cambria Math" panose="02040503050406030204" pitchFamily="18" charset="0"/>
                            </a:rPr>
                            <m:t>𝑛</m:t>
                          </m:r>
                        </m:sup>
                        <m:e>
                          <m:sSub>
                            <m:sSubPr>
                              <m:ctrlPr>
                                <a:rPr lang="de-DE" i="1">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𝑥</m:t>
                              </m:r>
                            </m:e>
                            <m:sub>
                              <m:r>
                                <a:rPr lang="de-DE" i="1">
                                  <a:solidFill>
                                    <a:schemeClr val="tx1">
                                      <a:lumMod val="75000"/>
                                    </a:schemeClr>
                                  </a:solidFill>
                                  <a:latin typeface="Cambria Math" panose="02040503050406030204" pitchFamily="18" charset="0"/>
                                </a:rPr>
                                <m:t>𝑖</m:t>
                              </m:r>
                            </m:sub>
                          </m:sSub>
                          <m:r>
                            <a:rPr lang="de-DE" b="0" i="1" smtClean="0">
                              <a:solidFill>
                                <a:schemeClr val="tx1">
                                  <a:lumMod val="75000"/>
                                </a:schemeClr>
                              </a:solidFill>
                              <a:latin typeface="Cambria Math" panose="02040503050406030204" pitchFamily="18" charset="0"/>
                            </a:rPr>
                            <m:t> </m:t>
                          </m:r>
                          <m:sSub>
                            <m:sSubPr>
                              <m:ctrlPr>
                                <a:rPr lang="de-DE" b="0" i="1" smtClean="0">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𝑦</m:t>
                              </m:r>
                            </m:e>
                            <m:sub>
                              <m:r>
                                <a:rPr lang="de-DE" b="0" i="1" smtClean="0">
                                  <a:solidFill>
                                    <a:schemeClr val="tx1">
                                      <a:lumMod val="75000"/>
                                    </a:schemeClr>
                                  </a:solidFill>
                                  <a:latin typeface="Cambria Math" panose="02040503050406030204" pitchFamily="18" charset="0"/>
                                </a:rPr>
                                <m:t>𝑖</m:t>
                              </m:r>
                            </m:sub>
                          </m:sSub>
                        </m:e>
                      </m:nary>
                    </m:oMath>
                  </m:oMathPara>
                </a14:m>
                <a:endParaRPr lang="en-US" dirty="0">
                  <a:solidFill>
                    <a:schemeClr val="tx1">
                      <a:lumMod val="75000"/>
                    </a:schemeClr>
                  </a:solidFill>
                </a:endParaRPr>
              </a:p>
              <a:p>
                <a:endParaRPr lang="en-US" dirty="0">
                  <a:solidFill>
                    <a:schemeClr val="tx1">
                      <a:lumMod val="75000"/>
                    </a:schemeClr>
                  </a:solidFill>
                </a:endParaRPr>
              </a:p>
              <a:p>
                <a:r>
                  <a:rPr lang="en-GB" dirty="0">
                    <a:solidFill>
                      <a:schemeClr val="tx1">
                        <a:lumMod val="75000"/>
                      </a:schemeClr>
                    </a:solidFill>
                  </a:rPr>
                  <a:t>that is, a two-equation system with two unknowns </a:t>
                </a:r>
                <a:r>
                  <a:rPr lang="en-GB" i="1" dirty="0">
                    <a:solidFill>
                      <a:schemeClr val="tx1">
                        <a:lumMod val="75000"/>
                      </a:schemeClr>
                    </a:solidFill>
                  </a:rPr>
                  <a:t>a </a:t>
                </a:r>
                <a:r>
                  <a:rPr lang="en-GB" dirty="0">
                    <a:solidFill>
                      <a:schemeClr val="tx1">
                        <a:lumMod val="75000"/>
                      </a:schemeClr>
                    </a:solidFill>
                  </a:rPr>
                  <a:t>and </a:t>
                </a:r>
                <a:r>
                  <a:rPr lang="en-GB" i="1" dirty="0">
                    <a:solidFill>
                      <a:schemeClr val="tx1">
                        <a:lumMod val="75000"/>
                      </a:schemeClr>
                    </a:solidFill>
                  </a:rPr>
                  <a:t>b </a:t>
                </a:r>
                <a:r>
                  <a:rPr lang="en-GB" dirty="0">
                    <a:solidFill>
                      <a:schemeClr val="tx1">
                        <a:lumMod val="75000"/>
                      </a:schemeClr>
                    </a:solidFill>
                  </a:rPr>
                  <a:t>which has a unique solution (if at least two different </a:t>
                </a:r>
                <a:r>
                  <a:rPr lang="en-GB" i="1" dirty="0">
                    <a:solidFill>
                      <a:schemeClr val="tx1">
                        <a:lumMod val="75000"/>
                      </a:schemeClr>
                    </a:solidFill>
                  </a:rPr>
                  <a:t>x</a:t>
                </a:r>
                <a:r>
                  <a:rPr lang="en-GB" dirty="0">
                    <a:solidFill>
                      <a:schemeClr val="tx1">
                        <a:lumMod val="75000"/>
                      </a:schemeClr>
                    </a:solidFill>
                  </a:rPr>
                  <a:t>-values exist). </a:t>
                </a:r>
              </a:p>
              <a:p>
                <a:r>
                  <a:rPr lang="en-US" dirty="0">
                    <a:solidFill>
                      <a:schemeClr val="tx1">
                        <a:lumMod val="75000"/>
                      </a:schemeClr>
                    </a:solidFill>
                    <a:sym typeface="Wingdings" panose="05000000000000000000" pitchFamily="2" charset="2"/>
                  </a:rPr>
                  <a:t></a:t>
                </a:r>
                <a:r>
                  <a:rPr lang="en-GB" dirty="0" smtClean="0">
                    <a:solidFill>
                      <a:schemeClr val="tx1">
                        <a:lumMod val="75000"/>
                      </a:schemeClr>
                    </a:solidFill>
                  </a:rPr>
                  <a:t> </a:t>
                </a:r>
                <a:r>
                  <a:rPr lang="en-US" dirty="0">
                    <a:solidFill>
                      <a:schemeClr val="tx1">
                        <a:lumMod val="75000"/>
                      </a:schemeClr>
                    </a:solidFill>
                  </a:rPr>
                  <a:t>A unique solution exists for </a:t>
                </a:r>
                <a14:m>
                  <m:oMath xmlns:m="http://schemas.openxmlformats.org/officeDocument/2006/math">
                    <m:r>
                      <a:rPr lang="en-US" b="0" i="1" smtClean="0">
                        <a:solidFill>
                          <a:schemeClr val="tx1">
                            <a:lumMod val="75000"/>
                          </a:schemeClr>
                        </a:solidFill>
                        <a:latin typeface="Cambria Math" panose="02040503050406030204" pitchFamily="18" charset="0"/>
                      </a:rPr>
                      <m:t>𝑎</m:t>
                    </m:r>
                  </m:oMath>
                </a14:m>
                <a:r>
                  <a:rPr lang="en-US" dirty="0">
                    <a:solidFill>
                      <a:schemeClr val="tx1">
                        <a:lumMod val="75000"/>
                      </a:schemeClr>
                    </a:solidFill>
                  </a:rPr>
                  <a:t> and </a:t>
                </a:r>
                <a14:m>
                  <m:oMath xmlns:m="http://schemas.openxmlformats.org/officeDocument/2006/math">
                    <m:r>
                      <a:rPr lang="en-US" i="1">
                        <a:solidFill>
                          <a:schemeClr val="tx1">
                            <a:lumMod val="75000"/>
                          </a:schemeClr>
                        </a:solidFill>
                        <a:latin typeface="Cambria Math" panose="02040503050406030204" pitchFamily="18" charset="0"/>
                      </a:rPr>
                      <m:t>𝑏</m:t>
                    </m:r>
                  </m:oMath>
                </a14:m>
                <a:endParaRPr lang="en-US" dirty="0">
                  <a:solidFill>
                    <a:schemeClr val="tx1">
                      <a:lumMod val="75000"/>
                    </a:schemeClr>
                  </a:solidFill>
                </a:endParaRPr>
              </a:p>
              <a:p>
                <a:endParaRPr lang="en-US" dirty="0">
                  <a:solidFill>
                    <a:schemeClr val="tx1">
                      <a:lumMod val="75000"/>
                    </a:schemeClr>
                  </a:solidFill>
                  <a:sym typeface="Wingdings" panose="05000000000000000000" pitchFamily="2" charset="2"/>
                </a:endParaRPr>
              </a:p>
              <a:p>
                <a:endParaRPr lang="en-US" dirty="0">
                  <a:solidFill>
                    <a:schemeClr val="tx1">
                      <a:lumMod val="75000"/>
                    </a:schemeClr>
                  </a:solidFill>
                  <a:sym typeface="Wingdings" panose="05000000000000000000" pitchFamily="2" charset="2"/>
                </a:endParaRPr>
              </a:p>
              <a:p>
                <a:endParaRPr lang="en-US"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822F62A5-1E52-48B1-AF1E-E2C428B751B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270654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26E1-EA16-492B-A63A-385305E3598D}"/>
              </a:ext>
            </a:extLst>
          </p:cNvPr>
          <p:cNvSpPr>
            <a:spLocks noGrp="1"/>
          </p:cNvSpPr>
          <p:nvPr>
            <p:ph type="title"/>
          </p:nvPr>
        </p:nvSpPr>
        <p:spPr/>
        <p:txBody>
          <a:bodyPr/>
          <a:lstStyle/>
          <a:p>
            <a:r>
              <a:rPr lang="en-US" dirty="0"/>
              <a:t>Example – Regression Line</a:t>
            </a:r>
          </a:p>
        </p:txBody>
      </p:sp>
      <p:sp>
        <p:nvSpPr>
          <p:cNvPr id="3" name="Slide Number Placeholder 2">
            <a:extLst>
              <a:ext uri="{FF2B5EF4-FFF2-40B4-BE49-F238E27FC236}">
                <a16:creationId xmlns:a16="http://schemas.microsoft.com/office/drawing/2014/main" id="{BA2B00FD-0280-4986-9AC1-ACFCFD476705}"/>
              </a:ext>
            </a:extLst>
          </p:cNvPr>
          <p:cNvSpPr>
            <a:spLocks noGrp="1"/>
          </p:cNvSpPr>
          <p:nvPr>
            <p:ph type="sldNum" sz="quarter" idx="13"/>
          </p:nvPr>
        </p:nvSpPr>
        <p:spPr/>
        <p:txBody>
          <a:bodyPr/>
          <a:lstStyle/>
          <a:p>
            <a:fld id="{15C29056-5AFA-7949-831A-3EC086771171}" type="slidenum">
              <a:rPr lang="de-DE" smtClean="0"/>
              <a:pPr/>
              <a:t>17</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ACC414A-6E9F-4C96-95B8-D2266C6B5C05}"/>
                  </a:ext>
                </a:extLst>
              </p:cNvPr>
              <p:cNvSpPr>
                <a:spLocks noGrp="1"/>
              </p:cNvSpPr>
              <p:nvPr>
                <p:ph type="body" sz="quarter" idx="14"/>
              </p:nvPr>
            </p:nvSpPr>
            <p:spPr/>
            <p:txBody>
              <a:bodyPr/>
              <a:lstStyle/>
              <a:p>
                <a:r>
                  <a:rPr lang="en-US" dirty="0"/>
                  <a:t>Example: data</a:t>
                </a:r>
              </a:p>
              <a:p>
                <a:endParaRPr lang="en-US" dirty="0"/>
              </a:p>
              <a:p>
                <a:endParaRPr lang="en-US" dirty="0"/>
              </a:p>
              <a:p>
                <a:endParaRPr lang="en-US" dirty="0"/>
              </a:p>
              <a:p>
                <a:r>
                  <a:rPr lang="en-US" dirty="0"/>
                  <a:t>Resulting regression line: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r>
                      <a:rPr lang="en-US" b="0" i="1" smtClean="0">
                        <a:latin typeface="Cambria Math" panose="02040503050406030204" pitchFamily="18" charset="0"/>
                      </a:rPr>
                      <m:t>𝑥</m:t>
                    </m:r>
                  </m:oMath>
                </a14:m>
                <a:endParaRPr lang="en-US" dirty="0"/>
              </a:p>
              <a:p>
                <a:endParaRPr lang="en-US" dirty="0"/>
              </a:p>
            </p:txBody>
          </p:sp>
        </mc:Choice>
        <mc:Fallback xmlns="">
          <p:sp>
            <p:nvSpPr>
              <p:cNvPr id="4" name="Text Placeholder 3">
                <a:extLst>
                  <a:ext uri="{FF2B5EF4-FFF2-40B4-BE49-F238E27FC236}">
                    <a16:creationId xmlns:a16="http://schemas.microsoft.com/office/drawing/2014/main" id="{2ACC414A-6E9F-4C96-95B8-D2266C6B5C05}"/>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p:graphicFrame>
        <p:nvGraphicFramePr>
          <p:cNvPr id="6" name="Table 6">
            <a:extLst>
              <a:ext uri="{FF2B5EF4-FFF2-40B4-BE49-F238E27FC236}">
                <a16:creationId xmlns:a16="http://schemas.microsoft.com/office/drawing/2014/main" id="{4FD1E964-178C-4DDA-B31C-835621AC6097}"/>
              </a:ext>
            </a:extLst>
          </p:cNvPr>
          <p:cNvGraphicFramePr>
            <a:graphicFrameLocks noGrp="1"/>
          </p:cNvGraphicFramePr>
          <p:nvPr>
            <p:extLst>
              <p:ext uri="{D42A27DB-BD31-4B8C-83A1-F6EECF244321}">
                <p14:modId xmlns:p14="http://schemas.microsoft.com/office/powerpoint/2010/main" val="146291796"/>
              </p:ext>
            </p:extLst>
          </p:nvPr>
        </p:nvGraphicFramePr>
        <p:xfrm>
          <a:off x="2582957" y="1274954"/>
          <a:ext cx="3266514" cy="741680"/>
        </p:xfrm>
        <a:graphic>
          <a:graphicData uri="http://schemas.openxmlformats.org/drawingml/2006/table">
            <a:tbl>
              <a:tblPr bandRow="1">
                <a:tableStyleId>{5C22544A-7EE6-4342-B048-85BDC9FD1C3A}</a:tableStyleId>
              </a:tblPr>
              <a:tblGrid>
                <a:gridCol w="362946">
                  <a:extLst>
                    <a:ext uri="{9D8B030D-6E8A-4147-A177-3AD203B41FA5}">
                      <a16:colId xmlns:a16="http://schemas.microsoft.com/office/drawing/2014/main" val="984966658"/>
                    </a:ext>
                  </a:extLst>
                </a:gridCol>
                <a:gridCol w="362946">
                  <a:extLst>
                    <a:ext uri="{9D8B030D-6E8A-4147-A177-3AD203B41FA5}">
                      <a16:colId xmlns:a16="http://schemas.microsoft.com/office/drawing/2014/main" val="2784224520"/>
                    </a:ext>
                  </a:extLst>
                </a:gridCol>
                <a:gridCol w="362946">
                  <a:extLst>
                    <a:ext uri="{9D8B030D-6E8A-4147-A177-3AD203B41FA5}">
                      <a16:colId xmlns:a16="http://schemas.microsoft.com/office/drawing/2014/main" val="853028525"/>
                    </a:ext>
                  </a:extLst>
                </a:gridCol>
                <a:gridCol w="362946">
                  <a:extLst>
                    <a:ext uri="{9D8B030D-6E8A-4147-A177-3AD203B41FA5}">
                      <a16:colId xmlns:a16="http://schemas.microsoft.com/office/drawing/2014/main" val="2758088595"/>
                    </a:ext>
                  </a:extLst>
                </a:gridCol>
                <a:gridCol w="362946">
                  <a:extLst>
                    <a:ext uri="{9D8B030D-6E8A-4147-A177-3AD203B41FA5}">
                      <a16:colId xmlns:a16="http://schemas.microsoft.com/office/drawing/2014/main" val="373059289"/>
                    </a:ext>
                  </a:extLst>
                </a:gridCol>
                <a:gridCol w="362946">
                  <a:extLst>
                    <a:ext uri="{9D8B030D-6E8A-4147-A177-3AD203B41FA5}">
                      <a16:colId xmlns:a16="http://schemas.microsoft.com/office/drawing/2014/main" val="2463049967"/>
                    </a:ext>
                  </a:extLst>
                </a:gridCol>
                <a:gridCol w="362946">
                  <a:extLst>
                    <a:ext uri="{9D8B030D-6E8A-4147-A177-3AD203B41FA5}">
                      <a16:colId xmlns:a16="http://schemas.microsoft.com/office/drawing/2014/main" val="1223521923"/>
                    </a:ext>
                  </a:extLst>
                </a:gridCol>
                <a:gridCol w="362946">
                  <a:extLst>
                    <a:ext uri="{9D8B030D-6E8A-4147-A177-3AD203B41FA5}">
                      <a16:colId xmlns:a16="http://schemas.microsoft.com/office/drawing/2014/main" val="396549421"/>
                    </a:ext>
                  </a:extLst>
                </a:gridCol>
                <a:gridCol w="362946">
                  <a:extLst>
                    <a:ext uri="{9D8B030D-6E8A-4147-A177-3AD203B41FA5}">
                      <a16:colId xmlns:a16="http://schemas.microsoft.com/office/drawing/2014/main" val="3490592524"/>
                    </a:ext>
                  </a:extLst>
                </a:gridCol>
              </a:tblGrid>
              <a:tr h="370840">
                <a:tc>
                  <a:txBody>
                    <a:bodyPr/>
                    <a:lstStyle/>
                    <a:p>
                      <a:r>
                        <a:rPr lang="de-DE" b="0" i="1" dirty="0">
                          <a:solidFill>
                            <a:schemeClr val="tx1"/>
                          </a:solidFill>
                        </a:rPr>
                        <a:t>x</a:t>
                      </a:r>
                      <a:endParaRPr lang="en-GB" b="0" i="1"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1</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2</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3</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4</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5</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6</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7</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8</a:t>
                      </a:r>
                      <a:endParaRPr lang="en-GB"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96220319"/>
                  </a:ext>
                </a:extLst>
              </a:tr>
              <a:tr h="370840">
                <a:tc>
                  <a:txBody>
                    <a:bodyPr/>
                    <a:lstStyle/>
                    <a:p>
                      <a:r>
                        <a:rPr lang="de-DE" i="1" dirty="0"/>
                        <a:t>y</a:t>
                      </a:r>
                      <a:endParaRPr lang="en-GB" i="1" dirty="0"/>
                    </a:p>
                  </a:txBody>
                  <a:tcPr/>
                </a:tc>
                <a:tc>
                  <a:txBody>
                    <a:bodyPr/>
                    <a:lstStyle/>
                    <a:p>
                      <a:r>
                        <a:rPr lang="de-DE" dirty="0"/>
                        <a:t>1</a:t>
                      </a:r>
                      <a:endParaRPr lang="en-GB" dirty="0"/>
                    </a:p>
                  </a:txBody>
                  <a:tcPr/>
                </a:tc>
                <a:tc>
                  <a:txBody>
                    <a:bodyPr/>
                    <a:lstStyle/>
                    <a:p>
                      <a:r>
                        <a:rPr lang="de-DE" dirty="0"/>
                        <a:t>3</a:t>
                      </a:r>
                      <a:endParaRPr lang="en-GB" dirty="0"/>
                    </a:p>
                  </a:txBody>
                  <a:tcPr/>
                </a:tc>
                <a:tc>
                  <a:txBody>
                    <a:bodyPr/>
                    <a:lstStyle/>
                    <a:p>
                      <a:r>
                        <a:rPr lang="de-DE" dirty="0"/>
                        <a:t>2</a:t>
                      </a:r>
                      <a:endParaRPr lang="en-GB" dirty="0"/>
                    </a:p>
                  </a:txBody>
                  <a:tcPr/>
                </a:tc>
                <a:tc>
                  <a:txBody>
                    <a:bodyPr/>
                    <a:lstStyle/>
                    <a:p>
                      <a:r>
                        <a:rPr lang="de-DE" dirty="0"/>
                        <a:t>3</a:t>
                      </a:r>
                      <a:endParaRPr lang="en-GB" dirty="0"/>
                    </a:p>
                  </a:txBody>
                  <a:tcPr/>
                </a:tc>
                <a:tc>
                  <a:txBody>
                    <a:bodyPr/>
                    <a:lstStyle/>
                    <a:p>
                      <a:r>
                        <a:rPr lang="de-DE" dirty="0"/>
                        <a:t>4</a:t>
                      </a:r>
                      <a:endParaRPr lang="en-GB" dirty="0"/>
                    </a:p>
                  </a:txBody>
                  <a:tcPr/>
                </a:tc>
                <a:tc>
                  <a:txBody>
                    <a:bodyPr/>
                    <a:lstStyle/>
                    <a:p>
                      <a:r>
                        <a:rPr lang="de-DE" dirty="0"/>
                        <a:t>3</a:t>
                      </a:r>
                      <a:endParaRPr lang="en-GB" dirty="0"/>
                    </a:p>
                  </a:txBody>
                  <a:tcPr/>
                </a:tc>
                <a:tc>
                  <a:txBody>
                    <a:bodyPr/>
                    <a:lstStyle/>
                    <a:p>
                      <a:r>
                        <a:rPr lang="de-DE" dirty="0"/>
                        <a:t>5</a:t>
                      </a:r>
                      <a:endParaRPr lang="en-GB" dirty="0"/>
                    </a:p>
                  </a:txBody>
                  <a:tcPr/>
                </a:tc>
                <a:tc>
                  <a:txBody>
                    <a:bodyPr/>
                    <a:lstStyle/>
                    <a:p>
                      <a:r>
                        <a:rPr lang="de-DE" dirty="0"/>
                        <a:t>6</a:t>
                      </a:r>
                      <a:endParaRPr lang="en-GB" dirty="0"/>
                    </a:p>
                  </a:txBody>
                  <a:tcPr/>
                </a:tc>
                <a:extLst>
                  <a:ext uri="{0D108BD9-81ED-4DB2-BD59-A6C34878D82A}">
                    <a16:rowId xmlns:a16="http://schemas.microsoft.com/office/drawing/2014/main" val="2196041583"/>
                  </a:ext>
                </a:extLst>
              </a:tr>
            </a:tbl>
          </a:graphicData>
        </a:graphic>
      </p:graphicFrame>
      <p:pic>
        <p:nvPicPr>
          <p:cNvPr id="7" name="Picture 6">
            <a:extLst>
              <a:ext uri="{FF2B5EF4-FFF2-40B4-BE49-F238E27FC236}">
                <a16:creationId xmlns:a16="http://schemas.microsoft.com/office/drawing/2014/main" id="{6629F4D5-EBB3-45BC-A9BE-9BF0293F0352}"/>
              </a:ext>
            </a:extLst>
          </p:cNvPr>
          <p:cNvPicPr>
            <a:picLocks noChangeAspect="1"/>
          </p:cNvPicPr>
          <p:nvPr/>
        </p:nvPicPr>
        <p:blipFill>
          <a:blip r:embed="rId3"/>
          <a:stretch>
            <a:fillRect/>
          </a:stretch>
        </p:blipFill>
        <p:spPr>
          <a:xfrm>
            <a:off x="5295592" y="2437279"/>
            <a:ext cx="3399632" cy="2730984"/>
          </a:xfrm>
          <a:prstGeom prst="rect">
            <a:avLst/>
          </a:prstGeom>
        </p:spPr>
      </p:pic>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69108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14F-F98F-4698-9B91-CE2059B62036}"/>
              </a:ext>
            </a:extLst>
          </p:cNvPr>
          <p:cNvSpPr>
            <a:spLocks noGrp="1"/>
          </p:cNvSpPr>
          <p:nvPr>
            <p:ph type="title"/>
          </p:nvPr>
        </p:nvSpPr>
        <p:spPr/>
        <p:txBody>
          <a:bodyPr/>
          <a:lstStyle/>
          <a:p>
            <a:r>
              <a:rPr lang="de-DE" dirty="0"/>
              <a:t>Least Squares and MLE</a:t>
            </a:r>
            <a:endParaRPr lang="en-GB" dirty="0"/>
          </a:p>
        </p:txBody>
      </p:sp>
      <p:sp>
        <p:nvSpPr>
          <p:cNvPr id="3" name="Slide Number Placeholder 2">
            <a:extLst>
              <a:ext uri="{FF2B5EF4-FFF2-40B4-BE49-F238E27FC236}">
                <a16:creationId xmlns:a16="http://schemas.microsoft.com/office/drawing/2014/main" id="{901F1819-1A6B-4AEA-8AA1-3E5F0E3BFB3A}"/>
              </a:ext>
            </a:extLst>
          </p:cNvPr>
          <p:cNvSpPr>
            <a:spLocks noGrp="1"/>
          </p:cNvSpPr>
          <p:nvPr>
            <p:ph type="sldNum" sz="quarter" idx="13"/>
          </p:nvPr>
        </p:nvSpPr>
        <p:spPr/>
        <p:txBody>
          <a:bodyPr/>
          <a:lstStyle/>
          <a:p>
            <a:fld id="{15C29056-5AFA-7949-831A-3EC086771171}" type="slidenum">
              <a:rPr lang="de-DE" smtClean="0"/>
              <a:pPr/>
              <a:t>18</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00E2D01-37FE-4782-8932-FE5C44BEA1E7}"/>
                  </a:ext>
                </a:extLst>
              </p:cNvPr>
              <p:cNvSpPr>
                <a:spLocks noGrp="1"/>
              </p:cNvSpPr>
              <p:nvPr>
                <p:ph type="body" sz="quarter" idx="14"/>
              </p:nvPr>
            </p:nvSpPr>
            <p:spPr/>
            <p:txBody>
              <a:bodyPr/>
              <a:lstStyle/>
              <a:p>
                <a:pPr algn="l"/>
                <a:r>
                  <a:rPr lang="en-GB" b="0" i="0" u="none" strike="noStrike" baseline="0" dirty="0" smtClean="0">
                    <a:solidFill>
                      <a:schemeClr val="tx1">
                        <a:lumMod val="75000"/>
                      </a:schemeClr>
                    </a:solidFill>
                  </a:rPr>
                  <a:t>The straight line determined in this way is called </a:t>
                </a:r>
                <a:r>
                  <a:rPr lang="en-GB" b="1" i="0" u="none" strike="noStrike" baseline="0" dirty="0">
                    <a:solidFill>
                      <a:schemeClr val="tx1">
                        <a:lumMod val="75000"/>
                      </a:schemeClr>
                    </a:solidFill>
                  </a:rPr>
                  <a:t>regression line </a:t>
                </a:r>
                <a:r>
                  <a:rPr lang="en-GB" b="0" i="0" u="none" strike="noStrike" baseline="0" dirty="0">
                    <a:solidFill>
                      <a:schemeClr val="tx1">
                        <a:lumMod val="75000"/>
                      </a:schemeClr>
                    </a:solidFill>
                  </a:rPr>
                  <a:t>for the data set </a:t>
                </a:r>
                <a:r>
                  <a:rPr lang="en-GB" b="0" i="1" u="none" strike="noStrike" baseline="0" dirty="0">
                    <a:solidFill>
                      <a:schemeClr val="tx1">
                        <a:lumMod val="75000"/>
                      </a:schemeClr>
                    </a:solidFill>
                  </a:rPr>
                  <a:t>D.</a:t>
                </a:r>
              </a:p>
              <a:p>
                <a:pPr algn="l"/>
                <a:r>
                  <a:rPr lang="en-GB" b="0" i="0" u="none" strike="noStrike" baseline="0" dirty="0">
                    <a:solidFill>
                      <a:schemeClr val="tx1">
                        <a:lumMod val="75000"/>
                      </a:schemeClr>
                    </a:solidFill>
                  </a:rPr>
                  <a:t>A regression line can be interpreted as a </a:t>
                </a:r>
                <a:r>
                  <a:rPr lang="en-GB" b="1" i="0" u="none" strike="noStrike" baseline="0" dirty="0">
                    <a:solidFill>
                      <a:schemeClr val="tx1">
                        <a:lumMod val="75000"/>
                      </a:schemeClr>
                    </a:solidFill>
                  </a:rPr>
                  <a:t>maximum likelihood estimator</a:t>
                </a:r>
                <a:r>
                  <a:rPr lang="en-GB" b="0" i="0" u="none" strike="noStrike" baseline="0" dirty="0">
                    <a:solidFill>
                      <a:schemeClr val="tx1">
                        <a:lumMod val="75000"/>
                      </a:schemeClr>
                    </a:solidFill>
                  </a:rPr>
                  <a:t> (MLE):</a:t>
                </a:r>
              </a:p>
              <a:p>
                <a:pPr algn="l"/>
                <a:r>
                  <a:rPr lang="en-GB" b="1" i="0" u="none" strike="noStrike" baseline="0" dirty="0">
                    <a:solidFill>
                      <a:schemeClr val="tx1">
                        <a:lumMod val="75000"/>
                      </a:schemeClr>
                    </a:solidFill>
                  </a:rPr>
                  <a:t>Assumption: </a:t>
                </a:r>
                <a:r>
                  <a:rPr lang="en-GB" b="0" i="0" u="none" strike="noStrike" baseline="0" dirty="0">
                    <a:solidFill>
                      <a:schemeClr val="tx1">
                        <a:lumMod val="75000"/>
                      </a:schemeClr>
                    </a:solidFill>
                  </a:rPr>
                  <a:t>The data generation process can be described by the model</a:t>
                </a:r>
              </a:p>
              <a:p>
                <a:pPr marL="6350" indent="0">
                  <a:buNone/>
                </a:pPr>
                <a14:m>
                  <m:oMathPara xmlns:m="http://schemas.openxmlformats.org/officeDocument/2006/math">
                    <m:oMathParaPr>
                      <m:jc m:val="centerGroup"/>
                    </m:oMathParaPr>
                    <m:oMath xmlns:m="http://schemas.openxmlformats.org/officeDocument/2006/math">
                      <m:r>
                        <a:rPr lang="en-US" b="0" i="1" smtClean="0">
                          <a:solidFill>
                            <a:schemeClr val="tx1">
                              <a:lumMod val="75000"/>
                            </a:schemeClr>
                          </a:solidFill>
                          <a:latin typeface="Cambria Math" panose="02040503050406030204" pitchFamily="18" charset="0"/>
                        </a:rPr>
                        <m:t>𝑓</m:t>
                      </m:r>
                      <m:d>
                        <m:dPr>
                          <m:ctrlPr>
                            <a:rPr lang="en-US" b="0" i="1" smtClean="0">
                              <a:solidFill>
                                <a:schemeClr val="tx1">
                                  <a:lumMod val="75000"/>
                                </a:schemeClr>
                              </a:solidFill>
                              <a:latin typeface="Cambria Math" panose="02040503050406030204" pitchFamily="18" charset="0"/>
                            </a:rPr>
                          </m:ctrlPr>
                        </m:dPr>
                        <m:e>
                          <m:r>
                            <a:rPr lang="en-US" b="0" i="1" smtClean="0">
                              <a:solidFill>
                                <a:schemeClr val="tx1">
                                  <a:lumMod val="75000"/>
                                </a:schemeClr>
                              </a:solidFill>
                              <a:latin typeface="Cambria Math" panose="02040503050406030204" pitchFamily="18" charset="0"/>
                            </a:rPr>
                            <m:t>𝑥</m:t>
                          </m:r>
                        </m:e>
                      </m:d>
                      <m:r>
                        <a:rPr lang="en-US" b="0" i="1" smtClean="0">
                          <a:solidFill>
                            <a:schemeClr val="tx1">
                              <a:lumMod val="75000"/>
                            </a:schemeClr>
                          </a:solidFill>
                          <a:latin typeface="Cambria Math" panose="02040503050406030204" pitchFamily="18" charset="0"/>
                        </a:rPr>
                        <m:t>=</m:t>
                      </m:r>
                      <m:r>
                        <a:rPr lang="en-US" b="0" i="1" smtClean="0">
                          <a:solidFill>
                            <a:schemeClr val="tx1">
                              <a:lumMod val="75000"/>
                            </a:schemeClr>
                          </a:solidFill>
                          <a:latin typeface="Cambria Math" panose="02040503050406030204" pitchFamily="18" charset="0"/>
                        </a:rPr>
                        <m:t>𝑎</m:t>
                      </m:r>
                      <m:r>
                        <a:rPr lang="en-US" b="0" i="1" smtClean="0">
                          <a:solidFill>
                            <a:schemeClr val="tx1">
                              <a:lumMod val="75000"/>
                            </a:schemeClr>
                          </a:solidFill>
                          <a:latin typeface="Cambria Math" panose="02040503050406030204" pitchFamily="18" charset="0"/>
                        </a:rPr>
                        <m:t>+</m:t>
                      </m:r>
                      <m:r>
                        <a:rPr lang="en-US" b="0" i="1" smtClean="0">
                          <a:solidFill>
                            <a:schemeClr val="tx1">
                              <a:lumMod val="75000"/>
                            </a:schemeClr>
                          </a:solidFill>
                          <a:latin typeface="Cambria Math" panose="02040503050406030204" pitchFamily="18" charset="0"/>
                        </a:rPr>
                        <m:t>𝑏𝑥</m:t>
                      </m:r>
                      <m:r>
                        <a:rPr lang="de-DE" b="0" i="1" smtClean="0">
                          <a:solidFill>
                            <a:schemeClr val="tx1">
                              <a:lumMod val="75000"/>
                            </a:schemeClr>
                          </a:solidFill>
                          <a:latin typeface="Cambria Math" panose="02040503050406030204" pitchFamily="18" charset="0"/>
                        </a:rPr>
                        <m:t>+</m:t>
                      </m:r>
                      <m:r>
                        <a:rPr lang="de-DE" b="0" i="1" smtClean="0">
                          <a:solidFill>
                            <a:schemeClr val="tx1">
                              <a:lumMod val="75000"/>
                            </a:schemeClr>
                          </a:solidFill>
                          <a:latin typeface="Cambria Math" panose="02040503050406030204" pitchFamily="18" charset="0"/>
                          <a:ea typeface="Cambria Math" panose="02040503050406030204" pitchFamily="18" charset="0"/>
                        </a:rPr>
                        <m:t>𝜉</m:t>
                      </m:r>
                    </m:oMath>
                  </m:oMathPara>
                </a14:m>
                <a:endParaRPr lang="en-US" dirty="0">
                  <a:solidFill>
                    <a:schemeClr val="tx1">
                      <a:lumMod val="75000"/>
                    </a:schemeClr>
                  </a:solidFill>
                </a:endParaRPr>
              </a:p>
              <a:p>
                <a:r>
                  <a:rPr lang="en-GB" b="0" i="0" u="none" strike="noStrike" baseline="0" dirty="0">
                    <a:solidFill>
                      <a:schemeClr val="tx1">
                        <a:lumMod val="75000"/>
                      </a:schemeClr>
                    </a:solidFill>
                  </a:rPr>
                  <a:t>where </a:t>
                </a:r>
                <a14:m>
                  <m:oMath xmlns:m="http://schemas.openxmlformats.org/officeDocument/2006/math">
                    <m:r>
                      <a:rPr lang="de-DE" b="0" i="1" smtClean="0">
                        <a:solidFill>
                          <a:schemeClr val="tx1">
                            <a:lumMod val="75000"/>
                          </a:schemeClr>
                        </a:solidFill>
                        <a:latin typeface="Cambria Math" panose="02040503050406030204" pitchFamily="18" charset="0"/>
                        <a:ea typeface="Cambria Math" panose="02040503050406030204" pitchFamily="18" charset="0"/>
                      </a:rPr>
                      <m:t>𝜉</m:t>
                    </m:r>
                  </m:oMath>
                </a14:m>
                <a:r>
                  <a:rPr lang="en-GB" b="0" i="1" u="none" strike="noStrike" baseline="0" dirty="0">
                    <a:solidFill>
                      <a:schemeClr val="tx1">
                        <a:lumMod val="75000"/>
                      </a:schemeClr>
                    </a:solidFill>
                  </a:rPr>
                  <a:t> </a:t>
                </a:r>
                <a:r>
                  <a:rPr lang="en-GB" b="0" i="0" u="none" strike="noStrike" baseline="0" dirty="0">
                    <a:solidFill>
                      <a:schemeClr val="tx1">
                        <a:lumMod val="75000"/>
                      </a:schemeClr>
                    </a:solidFill>
                  </a:rPr>
                  <a:t>is a normally distributed random variable with mean 0 and (unknown) variance </a:t>
                </a:r>
                <a14:m>
                  <m:oMath xmlns:m="http://schemas.openxmlformats.org/officeDocument/2006/math">
                    <m:sSup>
                      <m:sSupPr>
                        <m:ctrlPr>
                          <a:rPr lang="en-GB" b="0" i="1" u="none" strike="noStrike" baseline="0" dirty="0" smtClean="0">
                            <a:solidFill>
                              <a:schemeClr val="tx1">
                                <a:lumMod val="75000"/>
                              </a:schemeClr>
                            </a:solidFill>
                            <a:latin typeface="Cambria Math" panose="02040503050406030204" pitchFamily="18" charset="0"/>
                          </a:rPr>
                        </m:ctrlPr>
                      </m:sSupPr>
                      <m:e>
                        <m:r>
                          <a:rPr lang="en-GB" b="0" i="1" u="none" strike="noStrike" baseline="0" dirty="0" smtClean="0">
                            <a:solidFill>
                              <a:schemeClr val="tx1">
                                <a:lumMod val="75000"/>
                              </a:schemeClr>
                            </a:solidFill>
                            <a:latin typeface="Cambria Math" panose="02040503050406030204" pitchFamily="18" charset="0"/>
                            <a:ea typeface="Cambria Math" panose="02040503050406030204" pitchFamily="18" charset="0"/>
                          </a:rPr>
                          <m:t>𝜎</m:t>
                        </m:r>
                      </m:e>
                      <m:sup>
                        <m:r>
                          <a:rPr lang="en-GB" i="1" dirty="0">
                            <a:solidFill>
                              <a:schemeClr val="tx1">
                                <a:lumMod val="75000"/>
                              </a:schemeClr>
                            </a:solidFill>
                            <a:latin typeface="Cambria Math" panose="02040503050406030204" pitchFamily="18" charset="0"/>
                          </a:rPr>
                          <m:t>2</m:t>
                        </m:r>
                      </m:sup>
                    </m:sSup>
                  </m:oMath>
                </a14:m>
                <a:r>
                  <a:rPr lang="en-GB" b="0" i="0" u="none" strike="noStrike" baseline="0" dirty="0">
                    <a:solidFill>
                      <a:schemeClr val="tx1">
                        <a:lumMod val="75000"/>
                      </a:schemeClr>
                    </a:solidFill>
                  </a:rPr>
                  <a:t>.</a:t>
                </a:r>
              </a:p>
              <a:p>
                <a:endParaRPr lang="en-GB" sz="800" b="0" i="0" u="none" strike="noStrike" baseline="0" dirty="0">
                  <a:solidFill>
                    <a:schemeClr val="tx1">
                      <a:lumMod val="75000"/>
                    </a:schemeClr>
                  </a:solidFill>
                </a:endParaRPr>
              </a:p>
              <a:p>
                <a:pPr algn="l"/>
                <a:r>
                  <a:rPr lang="en-GB" b="0" i="1" u="none" strike="noStrike" baseline="0" dirty="0">
                    <a:solidFill>
                      <a:schemeClr val="tx1">
                        <a:lumMod val="75000"/>
                      </a:schemeClr>
                    </a:solidFill>
                  </a:rPr>
                  <a:t>The parameters that minimize the sum of squared deviations (in y-direction) from the data points maximizes the probability of the data given this model class.</a:t>
                </a:r>
                <a:endParaRPr lang="en-GB" i="1"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E00E2D01-37FE-4782-8932-FE5C44BEA1E7}"/>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036" b="-3258"/>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199885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BA78-A656-48CA-8FA9-748BB2471E29}"/>
              </a:ext>
            </a:extLst>
          </p:cNvPr>
          <p:cNvSpPr>
            <a:spLocks noGrp="1"/>
          </p:cNvSpPr>
          <p:nvPr>
            <p:ph type="title"/>
          </p:nvPr>
        </p:nvSpPr>
        <p:spPr/>
        <p:txBody>
          <a:bodyPr/>
          <a:lstStyle/>
          <a:p>
            <a:r>
              <a:rPr lang="de-DE" dirty="0"/>
              <a:t>Least Squares and MLE</a:t>
            </a:r>
            <a:endParaRPr lang="en-GB" dirty="0"/>
          </a:p>
        </p:txBody>
      </p:sp>
      <p:sp>
        <p:nvSpPr>
          <p:cNvPr id="3" name="Slide Number Placeholder 2">
            <a:extLst>
              <a:ext uri="{FF2B5EF4-FFF2-40B4-BE49-F238E27FC236}">
                <a16:creationId xmlns:a16="http://schemas.microsoft.com/office/drawing/2014/main" id="{53061CCA-A7C3-43FA-8720-51F2271C1059}"/>
              </a:ext>
            </a:extLst>
          </p:cNvPr>
          <p:cNvSpPr>
            <a:spLocks noGrp="1"/>
          </p:cNvSpPr>
          <p:nvPr>
            <p:ph type="sldNum" sz="quarter" idx="13"/>
          </p:nvPr>
        </p:nvSpPr>
        <p:spPr/>
        <p:txBody>
          <a:bodyPr/>
          <a:lstStyle/>
          <a:p>
            <a:fld id="{15C29056-5AFA-7949-831A-3EC086771171}" type="slidenum">
              <a:rPr lang="de-DE" smtClean="0"/>
              <a:pPr/>
              <a:t>19</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746EA5F-6896-4207-BFDE-E88DA390C178}"/>
                  </a:ext>
                </a:extLst>
              </p:cNvPr>
              <p:cNvSpPr>
                <a:spLocks noGrp="1"/>
              </p:cNvSpPr>
              <p:nvPr>
                <p:ph type="body" sz="quarter" idx="14"/>
              </p:nvPr>
            </p:nvSpPr>
            <p:spPr/>
            <p:txBody>
              <a:bodyPr/>
              <a:lstStyle/>
              <a:p>
                <a:r>
                  <a:rPr lang="de-DE" dirty="0"/>
                  <a:t>Therefore:</a:t>
                </a:r>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𝑦</m:t>
                          </m:r>
                        </m:e>
                        <m:e>
                          <m:r>
                            <a:rPr lang="de-DE" b="0" i="1" smtClean="0">
                              <a:latin typeface="Cambria Math" panose="02040503050406030204" pitchFamily="18" charset="0"/>
                            </a:rPr>
                            <m:t>𝑥</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𝜋</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𝜎</m:t>
                              </m:r>
                            </m:e>
                            <m:sup>
                              <m:r>
                                <a:rPr lang="de-DE" b="0" i="1" smtClean="0">
                                  <a:latin typeface="Cambria Math" panose="02040503050406030204" pitchFamily="18" charset="0"/>
                                  <a:ea typeface="Cambria Math" panose="02040503050406030204" pitchFamily="18" charset="0"/>
                                </a:rPr>
                                <m:t>2</m:t>
                              </m:r>
                            </m:sup>
                          </m:sSup>
                        </m:den>
                      </m:f>
                      <m:r>
                        <a:rPr lang="de-DE" b="0" i="1" smtClean="0">
                          <a:latin typeface="Cambria Math" panose="02040503050406030204" pitchFamily="18" charset="0"/>
                        </a:rPr>
                        <m:t> </m:t>
                      </m:r>
                      <m:r>
                        <m:rPr>
                          <m:sty m:val="p"/>
                        </m:rPr>
                        <a:rPr lang="de-DE" b="0" i="0" smtClean="0">
                          <a:latin typeface="Cambria Math" panose="02040503050406030204" pitchFamily="18" charset="0"/>
                        </a:rPr>
                        <m:t>exp</m:t>
                      </m:r>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d>
                                    <m:dPr>
                                      <m:ctrlPr>
                                        <a:rPr lang="de-DE" i="1">
                                          <a:latin typeface="Cambria Math" panose="02040503050406030204" pitchFamily="18" charset="0"/>
                                        </a:rPr>
                                      </m:ctrlPr>
                                    </m:dPr>
                                    <m:e>
                                      <m:r>
                                        <a:rPr lang="de-DE" i="1">
                                          <a:latin typeface="Cambria Math" panose="02040503050406030204" pitchFamily="18" charset="0"/>
                                        </a:rPr>
                                        <m:t>𝑦</m:t>
                                      </m:r>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𝑏𝑥</m:t>
                                          </m:r>
                                        </m:e>
                                      </m:d>
                                    </m:e>
                                  </m:d>
                                </m:e>
                                <m:sup>
                                  <m:r>
                                    <a:rPr lang="de-DE" b="0" i="1" smtClean="0">
                                      <a:latin typeface="Cambria Math" panose="02040503050406030204" pitchFamily="18" charset="0"/>
                                    </a:rPr>
                                    <m:t>2</m:t>
                                  </m:r>
                                </m:sup>
                              </m:sSup>
                            </m:num>
                            <m:den>
                              <m:r>
                                <a:rPr lang="de-DE" b="0" i="1" smtClean="0">
                                  <a:latin typeface="Cambria Math" panose="02040503050406030204" pitchFamily="18" charset="0"/>
                                </a:rPr>
                                <m:t>2</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𝜎</m:t>
                                  </m:r>
                                </m:e>
                                <m:sup>
                                  <m:r>
                                    <a:rPr lang="de-DE" i="1">
                                      <a:latin typeface="Cambria Math" panose="02040503050406030204" pitchFamily="18" charset="0"/>
                                      <a:ea typeface="Cambria Math" panose="02040503050406030204" pitchFamily="18" charset="0"/>
                                    </a:rPr>
                                    <m:t>2</m:t>
                                  </m:r>
                                </m:sup>
                              </m:sSup>
                            </m:den>
                          </m:f>
                        </m:e>
                      </m:d>
                    </m:oMath>
                  </m:oMathPara>
                </a14:m>
                <a:endParaRPr lang="en-GB" dirty="0"/>
              </a:p>
              <a:p>
                <a:pPr marL="6350" indent="0">
                  <a:buNone/>
                </a:pPr>
                <a:endParaRPr lang="en-GB" dirty="0"/>
              </a:p>
              <a:p>
                <a:r>
                  <a:rPr lang="en-GB" dirty="0"/>
                  <a:t>Leading to the likelihood function:</a:t>
                </a:r>
              </a:p>
              <a:p>
                <a:pPr marL="6350" indent="0">
                  <a:spcAft>
                    <a:spcPts val="1200"/>
                  </a:spcAft>
                  <a:buNone/>
                </a:pPr>
                <a14:m>
                  <m:oMathPara xmlns:m="http://schemas.openxmlformats.org/officeDocument/2006/math">
                    <m:oMathParaPr>
                      <m:jc m:val="centerGroup"/>
                    </m:oMathParaPr>
                    <m:oMath xmlns:m="http://schemas.openxmlformats.org/officeDocument/2006/math">
                      <m:r>
                        <a:rPr lang="de-DE" b="0" i="1" smtClean="0">
                          <a:solidFill>
                            <a:schemeClr val="tx1">
                              <a:lumMod val="75000"/>
                            </a:schemeClr>
                          </a:solidFill>
                          <a:latin typeface="Cambria Math" panose="02040503050406030204" pitchFamily="18" charset="0"/>
                        </a:rPr>
                        <m:t>𝐿</m:t>
                      </m:r>
                      <m:d>
                        <m:dPr>
                          <m:ctrlPr>
                            <a:rPr lang="de-DE" b="0" i="1" smtClean="0">
                              <a:solidFill>
                                <a:schemeClr val="tx1">
                                  <a:lumMod val="75000"/>
                                </a:schemeClr>
                              </a:solidFill>
                              <a:latin typeface="Cambria Math" panose="02040503050406030204" pitchFamily="18" charset="0"/>
                            </a:rPr>
                          </m:ctrlPr>
                        </m:dPr>
                        <m:e>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b="0" i="1">
                                      <a:solidFill>
                                        <a:schemeClr val="tx1">
                                          <a:lumMod val="75000"/>
                                        </a:schemeClr>
                                      </a:solidFill>
                                      <a:latin typeface="Cambria Math" panose="02040503050406030204" pitchFamily="18" charset="0"/>
                                    </a:rPr>
                                    <m:t>𝑥</m:t>
                                  </m:r>
                                </m:e>
                                <m:sub>
                                  <m:r>
                                    <a:rPr lang="de-DE" b="0" i="1" smtClean="0">
                                      <a:solidFill>
                                        <a:schemeClr val="tx1">
                                          <a:lumMod val="75000"/>
                                        </a:schemeClr>
                                      </a:solidFill>
                                      <a:latin typeface="Cambria Math" panose="02040503050406030204" pitchFamily="18" charset="0"/>
                                    </a:rPr>
                                    <m:t>1</m:t>
                                  </m:r>
                                </m:sub>
                              </m:sSub>
                              <m:r>
                                <a:rPr lang="de-DE" i="1">
                                  <a:solidFill>
                                    <a:schemeClr val="tx1">
                                      <a:lumMod val="75000"/>
                                    </a:schemeClr>
                                  </a:solidFill>
                                  <a:latin typeface="Cambria Math" panose="02040503050406030204" pitchFamily="18" charset="0"/>
                                </a:rPr>
                                <m:t>, </m:t>
                              </m:r>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𝑦</m:t>
                                  </m:r>
                                </m:e>
                                <m:sub>
                                  <m:r>
                                    <a:rPr lang="de-DE" b="0" i="1" smtClean="0">
                                      <a:solidFill>
                                        <a:schemeClr val="tx1">
                                          <a:lumMod val="75000"/>
                                        </a:schemeClr>
                                      </a:solidFill>
                                      <a:latin typeface="Cambria Math" panose="02040503050406030204" pitchFamily="18" charset="0"/>
                                    </a:rPr>
                                    <m:t>1</m:t>
                                  </m:r>
                                </m:sub>
                              </m:sSub>
                            </m:e>
                          </m:d>
                          <m:r>
                            <a:rPr lang="de-DE" b="0" i="1" smtClean="0">
                              <a:solidFill>
                                <a:schemeClr val="tx1">
                                  <a:lumMod val="75000"/>
                                </a:schemeClr>
                              </a:solidFill>
                              <a:latin typeface="Cambria Math" panose="02040503050406030204" pitchFamily="18" charset="0"/>
                            </a:rPr>
                            <m:t>,…,</m:t>
                          </m:r>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𝑥</m:t>
                                  </m:r>
                                </m:e>
                                <m:sub>
                                  <m:r>
                                    <a:rPr lang="de-DE" b="0" i="1" smtClean="0">
                                      <a:solidFill>
                                        <a:schemeClr val="tx1">
                                          <a:lumMod val="75000"/>
                                        </a:schemeClr>
                                      </a:solidFill>
                                      <a:latin typeface="Cambria Math" panose="02040503050406030204" pitchFamily="18" charset="0"/>
                                    </a:rPr>
                                    <m:t>𝑛</m:t>
                                  </m:r>
                                </m:sub>
                              </m:sSub>
                              <m:r>
                                <a:rPr lang="de-DE" i="1">
                                  <a:solidFill>
                                    <a:schemeClr val="tx1">
                                      <a:lumMod val="75000"/>
                                    </a:schemeClr>
                                  </a:solidFill>
                                  <a:latin typeface="Cambria Math" panose="02040503050406030204" pitchFamily="18" charset="0"/>
                                </a:rPr>
                                <m:t>, </m:t>
                              </m:r>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𝑦</m:t>
                                  </m:r>
                                </m:e>
                                <m:sub>
                                  <m:r>
                                    <a:rPr lang="de-DE" b="0" i="1" smtClean="0">
                                      <a:solidFill>
                                        <a:schemeClr val="tx1">
                                          <a:lumMod val="75000"/>
                                        </a:schemeClr>
                                      </a:solidFill>
                                      <a:latin typeface="Cambria Math" panose="02040503050406030204" pitchFamily="18" charset="0"/>
                                    </a:rPr>
                                    <m:t>𝑛</m:t>
                                  </m:r>
                                </m:sub>
                              </m:sSub>
                            </m:e>
                          </m:d>
                          <m:r>
                            <a:rPr lang="de-DE" b="0" i="1" smtClean="0">
                              <a:solidFill>
                                <a:schemeClr val="tx1">
                                  <a:lumMod val="75000"/>
                                </a:schemeClr>
                              </a:solidFill>
                              <a:latin typeface="Cambria Math" panose="02040503050406030204" pitchFamily="18" charset="0"/>
                            </a:rPr>
                            <m:t>;</m:t>
                          </m:r>
                          <m:r>
                            <a:rPr lang="de-DE" b="0" i="1" smtClean="0">
                              <a:solidFill>
                                <a:schemeClr val="tx1">
                                  <a:lumMod val="75000"/>
                                </a:schemeClr>
                              </a:solidFill>
                              <a:latin typeface="Cambria Math" panose="02040503050406030204" pitchFamily="18" charset="0"/>
                            </a:rPr>
                            <m:t>𝑎</m:t>
                          </m:r>
                          <m:r>
                            <a:rPr lang="de-DE" b="0" i="1" smtClean="0">
                              <a:solidFill>
                                <a:schemeClr val="tx1">
                                  <a:lumMod val="75000"/>
                                </a:schemeClr>
                              </a:solidFill>
                              <a:latin typeface="Cambria Math" panose="02040503050406030204" pitchFamily="18" charset="0"/>
                            </a:rPr>
                            <m:t>, </m:t>
                          </m:r>
                          <m:r>
                            <a:rPr lang="de-DE" b="0" i="1" smtClean="0">
                              <a:solidFill>
                                <a:schemeClr val="tx1">
                                  <a:lumMod val="75000"/>
                                </a:schemeClr>
                              </a:solidFill>
                              <a:latin typeface="Cambria Math" panose="02040503050406030204" pitchFamily="18" charset="0"/>
                            </a:rPr>
                            <m:t>𝑏</m:t>
                          </m:r>
                          <m:r>
                            <a:rPr lang="de-DE" b="0" i="1" smtClean="0">
                              <a:solidFill>
                                <a:schemeClr val="tx1">
                                  <a:lumMod val="75000"/>
                                </a:schemeClr>
                              </a:solidFill>
                              <a:latin typeface="Cambria Math" panose="02040503050406030204" pitchFamily="18" charset="0"/>
                            </a:rPr>
                            <m:t>,</m:t>
                          </m:r>
                          <m:sSup>
                            <m:sSupPr>
                              <m:ctrlPr>
                                <a:rPr lang="de-DE" i="1">
                                  <a:solidFill>
                                    <a:schemeClr val="tx1">
                                      <a:lumMod val="75000"/>
                                    </a:schemeClr>
                                  </a:solidFill>
                                  <a:latin typeface="Cambria Math" panose="02040503050406030204" pitchFamily="18" charset="0"/>
                                  <a:ea typeface="Cambria Math" panose="02040503050406030204" pitchFamily="18" charset="0"/>
                                </a:rPr>
                              </m:ctrlPr>
                            </m:sSupPr>
                            <m:e>
                              <m:r>
                                <a:rPr lang="de-DE" i="1">
                                  <a:solidFill>
                                    <a:schemeClr val="tx1">
                                      <a:lumMod val="75000"/>
                                    </a:schemeClr>
                                  </a:solidFill>
                                  <a:latin typeface="Cambria Math" panose="02040503050406030204" pitchFamily="18" charset="0"/>
                                  <a:ea typeface="Cambria Math" panose="02040503050406030204" pitchFamily="18" charset="0"/>
                                </a:rPr>
                                <m:t>𝜎</m:t>
                              </m:r>
                            </m:e>
                            <m:sup>
                              <m:r>
                                <a:rPr lang="de-DE" i="1">
                                  <a:solidFill>
                                    <a:schemeClr val="tx1">
                                      <a:lumMod val="75000"/>
                                    </a:schemeClr>
                                  </a:solidFill>
                                  <a:latin typeface="Cambria Math" panose="02040503050406030204" pitchFamily="18" charset="0"/>
                                  <a:ea typeface="Cambria Math" panose="02040503050406030204" pitchFamily="18" charset="0"/>
                                </a:rPr>
                                <m:t>2</m:t>
                              </m:r>
                            </m:sup>
                          </m:sSup>
                        </m:e>
                      </m:d>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e>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smtClean="0">
                                      <a:latin typeface="Cambria Math" panose="02040503050406030204" pitchFamily="18" charset="0"/>
                                    </a:rPr>
                                  </m:ctrlPr>
                                </m:sSubPr>
                                <m:e>
                                  <m:r>
                                    <a:rPr lang="de-DE" i="1">
                                      <a:latin typeface="Cambria Math" panose="02040503050406030204" pitchFamily="18" charset="0"/>
                                    </a:rPr>
                                    <m:t>𝑦</m:t>
                                  </m:r>
                                </m:e>
                                <m:sub>
                                  <m:r>
                                    <a:rPr lang="de-DE" b="0" i="1" smtClean="0">
                                      <a:latin typeface="Cambria Math" panose="02040503050406030204" pitchFamily="18" charset="0"/>
                                    </a:rPr>
                                    <m:t>𝑖</m:t>
                                  </m:r>
                                </m:sub>
                              </m:sSub>
                            </m:e>
                            <m:e>
                              <m:sSub>
                                <m:sSubPr>
                                  <m:ctrlPr>
                                    <a:rPr lang="de-DE" i="1">
                                      <a:latin typeface="Cambria Math" panose="02040503050406030204" pitchFamily="18" charset="0"/>
                                    </a:rPr>
                                  </m:ctrlPr>
                                </m:sSubPr>
                                <m:e>
                                  <m:r>
                                    <a:rPr lang="de-DE" b="0" i="1" smtClean="0">
                                      <a:latin typeface="Cambria Math" panose="02040503050406030204" pitchFamily="18" charset="0"/>
                                    </a:rPr>
                                    <m:t>𝑥</m:t>
                                  </m:r>
                                </m:e>
                                <m:sub>
                                  <m:r>
                                    <a:rPr lang="de-DE" i="1">
                                      <a:latin typeface="Cambria Math" panose="02040503050406030204" pitchFamily="18" charset="0"/>
                                    </a:rPr>
                                    <m:t>𝑖</m:t>
                                  </m:r>
                                </m:sub>
                              </m:sSub>
                            </m:e>
                          </m:d>
                        </m:e>
                      </m:nary>
                    </m:oMath>
                  </m:oMathPara>
                </a14:m>
                <a:endParaRPr lang="de-DE" sz="800" b="0" i="1" dirty="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e>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2</m:t>
                              </m:r>
                              <m:r>
                                <a:rPr lang="de-DE" i="1">
                                  <a:latin typeface="Cambria Math" panose="02040503050406030204" pitchFamily="18" charset="0"/>
                                  <a:ea typeface="Cambria Math" panose="02040503050406030204" pitchFamily="18" charset="0"/>
                                </a:rPr>
                                <m:t>𝜋</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𝜎</m:t>
                                  </m:r>
                                </m:e>
                                <m:sup>
                                  <m:r>
                                    <a:rPr lang="de-DE" i="1">
                                      <a:latin typeface="Cambria Math" panose="02040503050406030204" pitchFamily="18" charset="0"/>
                                      <a:ea typeface="Cambria Math" panose="02040503050406030204" pitchFamily="18" charset="0"/>
                                    </a:rPr>
                                    <m:t>2</m:t>
                                  </m:r>
                                </m:sup>
                              </m:sSup>
                            </m:den>
                          </m:f>
                          <m:r>
                            <a:rPr lang="de-DE" i="1">
                              <a:latin typeface="Cambria Math" panose="02040503050406030204" pitchFamily="18" charset="0"/>
                            </a:rPr>
                            <m:t> </m:t>
                          </m:r>
                          <m:r>
                            <m:rPr>
                              <m:sty m:val="p"/>
                            </m:rPr>
                            <a:rPr lang="de-DE">
                              <a:latin typeface="Cambria Math" panose="02040503050406030204" pitchFamily="18" charset="0"/>
                            </a:rPr>
                            <m:t>exp</m:t>
                          </m:r>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𝑖</m:t>
                                                  </m:r>
                                                </m:sub>
                                              </m:sSub>
                                            </m:e>
                                          </m:d>
                                        </m:e>
                                      </m:d>
                                    </m:e>
                                    <m:sup>
                                      <m:r>
                                        <a:rPr lang="de-DE" i="1">
                                          <a:latin typeface="Cambria Math" panose="02040503050406030204" pitchFamily="18" charset="0"/>
                                        </a:rPr>
                                        <m:t>2</m:t>
                                      </m:r>
                                    </m:sup>
                                  </m:sSup>
                                </m:num>
                                <m:den>
                                  <m:r>
                                    <a:rPr lang="de-DE" i="1">
                                      <a:latin typeface="Cambria Math" panose="02040503050406030204" pitchFamily="18" charset="0"/>
                                    </a:rPr>
                                    <m:t>2</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𝜎</m:t>
                                      </m:r>
                                    </m:e>
                                    <m:sup>
                                      <m:r>
                                        <a:rPr lang="de-DE" i="1">
                                          <a:latin typeface="Cambria Math" panose="02040503050406030204" pitchFamily="18" charset="0"/>
                                          <a:ea typeface="Cambria Math" panose="02040503050406030204" pitchFamily="18" charset="0"/>
                                        </a:rPr>
                                        <m:t>2</m:t>
                                      </m:r>
                                    </m:sup>
                                  </m:sSup>
                                </m:den>
                              </m:f>
                            </m:e>
                          </m:d>
                        </m:e>
                      </m:nary>
                    </m:oMath>
                  </m:oMathPara>
                </a14:m>
                <a:endParaRPr lang="en-GB" dirty="0"/>
              </a:p>
            </p:txBody>
          </p:sp>
        </mc:Choice>
        <mc:Fallback xmlns="">
          <p:sp>
            <p:nvSpPr>
              <p:cNvPr id="4" name="Text Placeholder 3">
                <a:extLst>
                  <a:ext uri="{FF2B5EF4-FFF2-40B4-BE49-F238E27FC236}">
                    <a16:creationId xmlns:a16="http://schemas.microsoft.com/office/drawing/2014/main" id="{6746EA5F-6896-4207-BFDE-E88DA390C178}"/>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61743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 of this lesson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5C29056-5AFA-7949-831A-3EC086771171}" type="slidenum">
              <a:rPr kumimoji="0" lang="de-DE" sz="600" b="0" i="0" u="none" strike="noStrike" kern="1200" cap="none" spc="0" normalizeH="0" baseline="0" noProof="0" smtClean="0">
                <a:ln>
                  <a:noFill/>
                </a:ln>
                <a:solidFill>
                  <a:srgbClr val="00386C"/>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de-DE" sz="600" b="0" i="0" u="none" strike="noStrike" kern="1200" cap="none" spc="0" normalizeH="0" baseline="0" noProof="0" dirty="0">
              <a:ln>
                <a:noFill/>
              </a:ln>
              <a:solidFill>
                <a:srgbClr val="00386C"/>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492393"/>
            <a:ext cx="8378825" cy="2715286"/>
          </a:xfrm>
        </p:spPr>
        <p:txBody>
          <a:bodyPr/>
          <a:lstStyle/>
          <a:p>
            <a:pPr marL="6350" indent="0" algn="ctr">
              <a:buNone/>
            </a:pPr>
            <a:r>
              <a:rPr lang="en-US" i="1" dirty="0"/>
              <a:t>“All models are approximations. Essentially, all models are wrong, but some are useful.”</a:t>
            </a:r>
            <a:r>
              <a:rPr lang="de-DE" i="1" dirty="0"/>
              <a:t/>
            </a:r>
            <a:br>
              <a:rPr lang="de-DE" i="1" dirty="0"/>
            </a:br>
            <a:r>
              <a:rPr lang="de-DE" i="1" dirty="0"/>
              <a:t>-George Box</a:t>
            </a:r>
          </a:p>
          <a:p>
            <a:pPr algn="ctr"/>
            <a:endParaRPr lang="de-DE" dirty="0"/>
          </a:p>
          <a:p>
            <a:pPr marL="6350" indent="0" algn="ctr">
              <a:buNone/>
            </a:pPr>
            <a:r>
              <a:rPr lang="de-DE" dirty="0"/>
              <a:t>How can we model the data?</a:t>
            </a:r>
          </a:p>
        </p:txBody>
      </p:sp>
      <p:sp>
        <p:nvSpPr>
          <p:cNvPr id="7" name="TextBox 6">
            <a:extLst>
              <a:ext uri="{FF2B5EF4-FFF2-40B4-BE49-F238E27FC236}">
                <a16:creationId xmlns:a16="http://schemas.microsoft.com/office/drawing/2014/main" id="{059CA40F-60A9-4013-BBCE-F1646B53AC98}"/>
              </a:ext>
            </a:extLst>
          </p:cNvPr>
          <p:cNvSpPr txBox="1"/>
          <p:nvPr/>
        </p:nvSpPr>
        <p:spPr>
          <a:xfrm>
            <a:off x="558052" y="4795554"/>
            <a:ext cx="8047172" cy="369332"/>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srgbClr val="00386C"/>
                </a:solidFill>
                <a:effectLst/>
                <a:uLnTx/>
                <a:uFillTx/>
                <a:latin typeface="Calibri" panose="020F0502020204030204"/>
                <a:ea typeface="+mn-ea"/>
                <a:cs typeface="+mn-cs"/>
              </a:rPr>
              <a:t>*This lesson refers to chapter 8 of the GIDS book</a:t>
            </a: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4033973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BA78-A656-48CA-8FA9-748BB2471E29}"/>
              </a:ext>
            </a:extLst>
          </p:cNvPr>
          <p:cNvSpPr>
            <a:spLocks noGrp="1"/>
          </p:cNvSpPr>
          <p:nvPr>
            <p:ph type="title"/>
          </p:nvPr>
        </p:nvSpPr>
        <p:spPr/>
        <p:txBody>
          <a:bodyPr/>
          <a:lstStyle/>
          <a:p>
            <a:r>
              <a:rPr lang="de-DE" dirty="0"/>
              <a:t>Least Squares and MLE</a:t>
            </a:r>
            <a:endParaRPr lang="en-GB" dirty="0"/>
          </a:p>
        </p:txBody>
      </p:sp>
      <p:sp>
        <p:nvSpPr>
          <p:cNvPr id="3" name="Slide Number Placeholder 2">
            <a:extLst>
              <a:ext uri="{FF2B5EF4-FFF2-40B4-BE49-F238E27FC236}">
                <a16:creationId xmlns:a16="http://schemas.microsoft.com/office/drawing/2014/main" id="{53061CCA-A7C3-43FA-8720-51F2271C1059}"/>
              </a:ext>
            </a:extLst>
          </p:cNvPr>
          <p:cNvSpPr>
            <a:spLocks noGrp="1"/>
          </p:cNvSpPr>
          <p:nvPr>
            <p:ph type="sldNum" sz="quarter" idx="13"/>
          </p:nvPr>
        </p:nvSpPr>
        <p:spPr/>
        <p:txBody>
          <a:bodyPr/>
          <a:lstStyle/>
          <a:p>
            <a:fld id="{15C29056-5AFA-7949-831A-3EC086771171}" type="slidenum">
              <a:rPr lang="de-DE" smtClean="0"/>
              <a:pPr/>
              <a:t>20</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746EA5F-6896-4207-BFDE-E88DA390C178}"/>
                  </a:ext>
                </a:extLst>
              </p:cNvPr>
              <p:cNvSpPr>
                <a:spLocks noGrp="1"/>
              </p:cNvSpPr>
              <p:nvPr>
                <p:ph type="body" sz="quarter" idx="14"/>
              </p:nvPr>
            </p:nvSpPr>
            <p:spPr/>
            <p:txBody>
              <a:bodyPr/>
              <a:lstStyle/>
              <a:p>
                <a:r>
                  <a:rPr lang="de-DE" sz="1800" dirty="0"/>
                  <a:t>To simplify the calculation of the derivatives to find the maximum, we compute the </a:t>
                </a:r>
                <a:r>
                  <a:rPr lang="de-DE" sz="1800" b="1" dirty="0"/>
                  <a:t>logarithm</a:t>
                </a:r>
                <a:r>
                  <a:rPr lang="de-DE" sz="1800" dirty="0"/>
                  <a:t>.</a:t>
                </a:r>
              </a:p>
              <a:p>
                <a:endParaRPr lang="de-DE" dirty="0"/>
              </a:p>
              <a:p>
                <a:endParaRPr lang="de-DE" dirty="0"/>
              </a:p>
              <a:p>
                <a:endParaRPr lang="de-DE" dirty="0"/>
              </a:p>
              <a:p>
                <a:endParaRPr lang="de-DE" dirty="0"/>
              </a:p>
              <a:p>
                <a:endParaRPr lang="de-DE" dirty="0"/>
              </a:p>
              <a:p>
                <a:pPr algn="l"/>
                <a:r>
                  <a:rPr lang="en-GB" sz="1800" b="0" i="0" u="none" strike="noStrike" baseline="0" dirty="0"/>
                  <a:t>After computing the derivatives </a:t>
                </a:r>
                <a:r>
                  <a:rPr lang="en-GB" sz="1800" b="0" i="0" u="none" strike="noStrike" baseline="0" dirty="0" err="1"/>
                  <a:t>w.r.t.</a:t>
                </a:r>
                <a:r>
                  <a:rPr lang="en-GB" sz="1800" b="0" i="0" u="none" strike="noStrike" baseline="0" dirty="0"/>
                  <a:t> the parameters </a:t>
                </a:r>
                <a:r>
                  <a:rPr lang="en-GB" sz="1800" b="0" i="1" u="none" strike="noStrike" baseline="0" dirty="0"/>
                  <a:t>a </a:t>
                </a:r>
                <a:r>
                  <a:rPr lang="en-GB" sz="1800" b="0" i="0" u="none" strike="noStrike" baseline="0" dirty="0"/>
                  <a:t>and </a:t>
                </a:r>
                <a:r>
                  <a:rPr lang="en-GB" sz="1800" b="0" i="1" u="none" strike="noStrike" baseline="0" dirty="0"/>
                  <a:t>b, </a:t>
                </a:r>
                <a:r>
                  <a:rPr lang="en-GB" sz="1800" b="0" u="none" strike="noStrike" baseline="0" dirty="0"/>
                  <a:t>we realize that </a:t>
                </a:r>
                <a:r>
                  <a:rPr lang="en-GB" sz="1800" b="0" i="0" u="none" strike="noStrike" baseline="0" dirty="0"/>
                  <a:t>maximizing the likelihood function is equivalent to minimizing</a:t>
                </a:r>
              </a:p>
              <a:p>
                <a:pPr algn="l"/>
                <a:endParaRPr lang="en-GB" sz="800" b="0" i="0" u="none" strike="noStrike" baseline="0" dirty="0"/>
              </a:p>
              <a:p>
                <a:pPr marL="6350" indent="0" algn="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Wingdings" panose="05000000000000000000" pitchFamily="2" charset="2"/>
                        </a:rPr>
                        <m:t>𝐹</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𝑎</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𝑏</m:t>
                          </m:r>
                        </m:e>
                      </m:d>
                      <m:r>
                        <a:rPr lang="en-US" b="0" i="1" smtClean="0">
                          <a:latin typeface="Cambria Math" panose="02040503050406030204" pitchFamily="18" charset="0"/>
                          <a:sym typeface="Wingdings" panose="05000000000000000000" pitchFamily="2" charset="2"/>
                        </a:rPr>
                        <m:t>=</m:t>
                      </m:r>
                      <m:nary>
                        <m:naryPr>
                          <m:chr m:val="∑"/>
                          <m:ctrlPr>
                            <a:rPr lang="en-US" b="0" i="1" smtClean="0">
                              <a:latin typeface="Cambria Math" panose="02040503050406030204" pitchFamily="18" charset="0"/>
                              <a:sym typeface="Wingdings" panose="05000000000000000000" pitchFamily="2" charset="2"/>
                            </a:rPr>
                          </m:ctrlPr>
                        </m:naryPr>
                        <m:sub>
                          <m:r>
                            <m:rPr>
                              <m:brk m:alnAt="23"/>
                            </m:rPr>
                            <a:rPr lang="en-US" b="0" i="1" smtClean="0">
                              <a:latin typeface="Cambria Math" panose="02040503050406030204" pitchFamily="18" charset="0"/>
                              <a:sym typeface="Wingdings" panose="05000000000000000000" pitchFamily="2" charset="2"/>
                            </a:rPr>
                            <m:t>𝑖</m:t>
                          </m:r>
                          <m:r>
                            <a:rPr lang="en-US" b="0" i="1" smtClean="0">
                              <a:latin typeface="Cambria Math" panose="02040503050406030204" pitchFamily="18" charset="0"/>
                              <a:sym typeface="Wingdings" panose="05000000000000000000" pitchFamily="2" charset="2"/>
                            </a:rPr>
                            <m:t>=1</m:t>
                          </m:r>
                        </m:sub>
                        <m:sup>
                          <m:r>
                            <a:rPr lang="en-US" b="0" i="1" smtClean="0">
                              <a:latin typeface="Cambria Math" panose="02040503050406030204" pitchFamily="18" charset="0"/>
                              <a:sym typeface="Wingdings" panose="05000000000000000000" pitchFamily="2" charset="2"/>
                            </a:rPr>
                            <m:t>𝑛</m:t>
                          </m:r>
                        </m:sup>
                        <m:e>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𝑥</m:t>
                                  </m:r>
                                </m:e>
                              </m:d>
                              <m:r>
                                <a:rPr lang="en-US" b="0" i="1" smtClean="0">
                                  <a:latin typeface="Cambria Math" panose="02040503050406030204" pitchFamily="18" charset="0"/>
                                  <a:sym typeface="Wingdings" panose="05000000000000000000" pitchFamily="2" charset="2"/>
                                </a:rPr>
                                <m:t>−</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b="0" i="1" smtClean="0">
                                      <a:latin typeface="Cambria Math" panose="02040503050406030204" pitchFamily="18" charset="0"/>
                                      <a:sym typeface="Wingdings" panose="05000000000000000000" pitchFamily="2" charset="2"/>
                                    </a:rPr>
                                    <m:t>𝑖</m:t>
                                  </m:r>
                                </m:sub>
                              </m:sSub>
                              <m:r>
                                <a:rPr lang="en-US" b="0" i="1" smtClean="0">
                                  <a:latin typeface="Cambria Math" panose="02040503050406030204" pitchFamily="18" charset="0"/>
                                  <a:sym typeface="Wingdings" panose="05000000000000000000" pitchFamily="2" charset="2"/>
                                </a:rPr>
                                <m:t>)</m:t>
                              </m:r>
                            </m:e>
                            <m:sup>
                              <m:r>
                                <a:rPr lang="en-US" b="0" i="1" smtClean="0">
                                  <a:latin typeface="Cambria Math" panose="02040503050406030204" pitchFamily="18" charset="0"/>
                                  <a:sym typeface="Wingdings" panose="05000000000000000000" pitchFamily="2" charset="2"/>
                                </a:rPr>
                                <m:t>2</m:t>
                              </m:r>
                            </m:sup>
                          </m:sSup>
                        </m:e>
                      </m:nary>
                      <m:r>
                        <a:rPr lang="en-US" b="0" i="1" smtClean="0">
                          <a:latin typeface="Cambria Math" panose="02040503050406030204" pitchFamily="18" charset="0"/>
                          <a:sym typeface="Wingdings" panose="05000000000000000000" pitchFamily="2" charset="2"/>
                        </a:rPr>
                        <m:t>=</m:t>
                      </m:r>
                      <m:nary>
                        <m:naryPr>
                          <m:chr m:val="∑"/>
                          <m:ctrlPr>
                            <a:rPr lang="en-US" i="1">
                              <a:latin typeface="Cambria Math" panose="02040503050406030204" pitchFamily="18" charset="0"/>
                              <a:sym typeface="Wingdings" panose="05000000000000000000" pitchFamily="2" charset="2"/>
                            </a:rPr>
                          </m:ctrlPr>
                        </m:naryPr>
                        <m:sub>
                          <m:r>
                            <m:rPr>
                              <m:brk m:alnAt="23"/>
                            </m:rPr>
                            <a:rPr lang="en-US" i="1">
                              <a:latin typeface="Cambria Math" panose="02040503050406030204" pitchFamily="18" charset="0"/>
                              <a:sym typeface="Wingdings" panose="05000000000000000000" pitchFamily="2" charset="2"/>
                            </a:rPr>
                            <m:t>𝑖</m:t>
                          </m:r>
                          <m:r>
                            <a:rPr lang="en-US" i="1">
                              <a:latin typeface="Cambria Math" panose="02040503050406030204" pitchFamily="18" charset="0"/>
                              <a:sym typeface="Wingdings" panose="05000000000000000000" pitchFamily="2" charset="2"/>
                            </a:rPr>
                            <m:t>=1</m:t>
                          </m:r>
                        </m:sub>
                        <m:sup>
                          <m:r>
                            <a:rPr lang="en-US" i="1">
                              <a:latin typeface="Cambria Math" panose="02040503050406030204" pitchFamily="18" charset="0"/>
                              <a:sym typeface="Wingdings" panose="05000000000000000000" pitchFamily="2" charset="2"/>
                            </a:rPr>
                            <m:t>𝑛</m:t>
                          </m:r>
                        </m:sup>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𝑎</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𝑏</m:t>
                              </m:r>
                              <m:sSub>
                                <m:sSubPr>
                                  <m:ctrlPr>
                                    <a:rPr lang="en-US" i="1">
                                      <a:latin typeface="Cambria Math" panose="02040503050406030204" pitchFamily="18" charset="0"/>
                                      <a:sym typeface="Wingdings" panose="05000000000000000000" pitchFamily="2" charset="2"/>
                                    </a:rPr>
                                  </m:ctrlPr>
                                </m:sSubPr>
                                <m:e>
                                  <m:r>
                                    <a:rPr lang="en-US" i="1">
                                      <a:latin typeface="Cambria Math" panose="02040503050406030204" pitchFamily="18" charset="0"/>
                                      <a:sym typeface="Wingdings" panose="05000000000000000000" pitchFamily="2" charset="2"/>
                                    </a:rPr>
                                    <m:t>𝑥</m:t>
                                  </m:r>
                                </m:e>
                                <m:sub>
                                  <m:r>
                                    <a:rPr lang="en-US" i="1">
                                      <a:latin typeface="Cambria Math" panose="02040503050406030204" pitchFamily="18" charset="0"/>
                                      <a:sym typeface="Wingdings" panose="05000000000000000000" pitchFamily="2" charset="2"/>
                                    </a:rPr>
                                    <m:t>𝑖</m:t>
                                  </m:r>
                                </m:sub>
                              </m:sSub>
                              <m:r>
                                <a:rPr lang="en-US" i="1">
                                  <a:latin typeface="Cambria Math" panose="02040503050406030204" pitchFamily="18" charset="0"/>
                                  <a:sym typeface="Wingdings" panose="05000000000000000000" pitchFamily="2" charset="2"/>
                                </a:rPr>
                                <m:t>−</m:t>
                              </m:r>
                              <m:sSub>
                                <m:sSubPr>
                                  <m:ctrlPr>
                                    <a:rPr lang="en-US" i="1">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𝑦</m:t>
                                  </m:r>
                                </m:e>
                                <m:sub>
                                  <m:r>
                                    <a:rPr lang="en-US" i="1">
                                      <a:latin typeface="Cambria Math" panose="02040503050406030204" pitchFamily="18" charset="0"/>
                                      <a:sym typeface="Wingdings" panose="05000000000000000000" pitchFamily="2" charset="2"/>
                                    </a:rPr>
                                    <m:t>𝑖</m:t>
                                  </m:r>
                                </m:sub>
                              </m:sSub>
                              <m:r>
                                <a:rPr lang="en-US" i="1">
                                  <a:latin typeface="Cambria Math" panose="02040503050406030204" pitchFamily="18" charset="0"/>
                                  <a:sym typeface="Wingdings" panose="05000000000000000000" pitchFamily="2" charset="2"/>
                                </a:rPr>
                                <m:t>)</m:t>
                              </m:r>
                            </m:e>
                            <m:sup>
                              <m:r>
                                <a:rPr lang="en-US" i="1">
                                  <a:latin typeface="Cambria Math" panose="02040503050406030204" pitchFamily="18" charset="0"/>
                                  <a:sym typeface="Wingdings" panose="05000000000000000000" pitchFamily="2" charset="2"/>
                                </a:rPr>
                                <m:t>2</m:t>
                              </m:r>
                            </m:sup>
                          </m:sSup>
                        </m:e>
                      </m:nary>
                    </m:oMath>
                  </m:oMathPara>
                </a14:m>
                <a:endParaRPr lang="de-DE" dirty="0"/>
              </a:p>
            </p:txBody>
          </p:sp>
        </mc:Choice>
        <mc:Fallback xmlns="">
          <p:sp>
            <p:nvSpPr>
              <p:cNvPr id="4" name="Text Placeholder 3">
                <a:extLst>
                  <a:ext uri="{FF2B5EF4-FFF2-40B4-BE49-F238E27FC236}">
                    <a16:creationId xmlns:a16="http://schemas.microsoft.com/office/drawing/2014/main" id="{6746EA5F-6896-4207-BFDE-E88DA390C178}"/>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600" t="-19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04E139-790B-4E78-865E-D69DF0E25B94}"/>
                  </a:ext>
                </a:extLst>
              </p:cNvPr>
              <p:cNvSpPr txBox="1"/>
              <p:nvPr/>
            </p:nvSpPr>
            <p:spPr>
              <a:xfrm>
                <a:off x="2087655" y="1505004"/>
                <a:ext cx="4921624" cy="1925720"/>
              </a:xfrm>
              <a:prstGeom prst="rect">
                <a:avLst/>
              </a:prstGeom>
              <a:solidFill>
                <a:schemeClr val="bg1"/>
              </a:solidFill>
            </p:spPr>
            <p:txBody>
              <a:bodyPr wrap="square">
                <a:spAutoFit/>
              </a:bodyPr>
              <a:lstStyle/>
              <a:p>
                <a:pPr marL="6350" indent="0">
                  <a:buNone/>
                </a:pPr>
                <a14:m>
                  <m:oMathPara xmlns:m="http://schemas.openxmlformats.org/officeDocument/2006/math">
                    <m:oMathParaPr>
                      <m:jc m:val="centerGroup"/>
                    </m:oMathParaPr>
                    <m:oMath xmlns:m="http://schemas.openxmlformats.org/officeDocument/2006/math">
                      <m:r>
                        <m:rPr>
                          <m:sty m:val="p"/>
                        </m:rPr>
                        <a:rPr lang="de-DE" sz="1600" b="0" i="0" smtClean="0">
                          <a:solidFill>
                            <a:schemeClr val="tx1">
                              <a:lumMod val="75000"/>
                            </a:schemeClr>
                          </a:solidFill>
                          <a:latin typeface="Cambria Math" panose="02040503050406030204" pitchFamily="18" charset="0"/>
                        </a:rPr>
                        <m:t>ln</m:t>
                      </m:r>
                      <m:d>
                        <m:dPr>
                          <m:ctrlPr>
                            <a:rPr lang="de-DE" sz="1600" b="0" i="1" smtClean="0">
                              <a:solidFill>
                                <a:schemeClr val="tx1">
                                  <a:lumMod val="75000"/>
                                </a:schemeClr>
                              </a:solidFill>
                              <a:latin typeface="Cambria Math" panose="02040503050406030204" pitchFamily="18" charset="0"/>
                            </a:rPr>
                          </m:ctrlPr>
                        </m:dPr>
                        <m:e>
                          <m:r>
                            <a:rPr lang="de-DE" sz="1600" i="1">
                              <a:solidFill>
                                <a:schemeClr val="tx1">
                                  <a:lumMod val="75000"/>
                                </a:schemeClr>
                              </a:solidFill>
                              <a:latin typeface="Cambria Math" panose="02040503050406030204" pitchFamily="18" charset="0"/>
                            </a:rPr>
                            <m:t>𝐿</m:t>
                          </m:r>
                          <m:d>
                            <m:dPr>
                              <m:ctrlPr>
                                <a:rPr lang="de-DE" sz="1600" i="1">
                                  <a:solidFill>
                                    <a:schemeClr val="tx1">
                                      <a:lumMod val="75000"/>
                                    </a:schemeClr>
                                  </a:solidFill>
                                  <a:latin typeface="Cambria Math" panose="02040503050406030204" pitchFamily="18" charset="0"/>
                                </a:rPr>
                              </m:ctrlPr>
                            </m:dPr>
                            <m:e>
                              <m:d>
                                <m:dPr>
                                  <m:ctrlPr>
                                    <a:rPr lang="de-DE" sz="1600" i="1">
                                      <a:solidFill>
                                        <a:schemeClr val="tx1">
                                          <a:lumMod val="75000"/>
                                        </a:schemeClr>
                                      </a:solidFill>
                                      <a:latin typeface="Cambria Math" panose="02040503050406030204" pitchFamily="18" charset="0"/>
                                    </a:rPr>
                                  </m:ctrlPr>
                                </m:dPr>
                                <m:e>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𝑥</m:t>
                                      </m:r>
                                    </m:e>
                                    <m:sub>
                                      <m:r>
                                        <a:rPr lang="de-DE" sz="1600" i="1">
                                          <a:solidFill>
                                            <a:schemeClr val="tx1">
                                              <a:lumMod val="75000"/>
                                            </a:schemeClr>
                                          </a:solidFill>
                                          <a:latin typeface="Cambria Math" panose="02040503050406030204" pitchFamily="18" charset="0"/>
                                        </a:rPr>
                                        <m:t>1</m:t>
                                      </m:r>
                                    </m:sub>
                                  </m:sSub>
                                  <m:r>
                                    <a:rPr lang="de-DE" sz="1600" i="1">
                                      <a:solidFill>
                                        <a:schemeClr val="tx1">
                                          <a:lumMod val="75000"/>
                                        </a:schemeClr>
                                      </a:solidFill>
                                      <a:latin typeface="Cambria Math" panose="02040503050406030204" pitchFamily="18" charset="0"/>
                                    </a:rPr>
                                    <m:t>, </m:t>
                                  </m:r>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𝑦</m:t>
                                      </m:r>
                                    </m:e>
                                    <m:sub>
                                      <m:r>
                                        <a:rPr lang="de-DE" sz="1600" i="1">
                                          <a:solidFill>
                                            <a:schemeClr val="tx1">
                                              <a:lumMod val="75000"/>
                                            </a:schemeClr>
                                          </a:solidFill>
                                          <a:latin typeface="Cambria Math" panose="02040503050406030204" pitchFamily="18" charset="0"/>
                                        </a:rPr>
                                        <m:t>1</m:t>
                                      </m:r>
                                    </m:sub>
                                  </m:sSub>
                                </m:e>
                              </m:d>
                              <m:r>
                                <a:rPr lang="de-DE" sz="1600" i="1">
                                  <a:solidFill>
                                    <a:schemeClr val="tx1">
                                      <a:lumMod val="75000"/>
                                    </a:schemeClr>
                                  </a:solidFill>
                                  <a:latin typeface="Cambria Math" panose="02040503050406030204" pitchFamily="18" charset="0"/>
                                </a:rPr>
                                <m:t>,…,</m:t>
                              </m:r>
                              <m:d>
                                <m:dPr>
                                  <m:ctrlPr>
                                    <a:rPr lang="de-DE" sz="1600" i="1">
                                      <a:solidFill>
                                        <a:schemeClr val="tx1">
                                          <a:lumMod val="75000"/>
                                        </a:schemeClr>
                                      </a:solidFill>
                                      <a:latin typeface="Cambria Math" panose="02040503050406030204" pitchFamily="18" charset="0"/>
                                    </a:rPr>
                                  </m:ctrlPr>
                                </m:dPr>
                                <m:e>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𝑥</m:t>
                                      </m:r>
                                    </m:e>
                                    <m:sub>
                                      <m:r>
                                        <a:rPr lang="de-DE" sz="1600" i="1">
                                          <a:solidFill>
                                            <a:schemeClr val="tx1">
                                              <a:lumMod val="75000"/>
                                            </a:schemeClr>
                                          </a:solidFill>
                                          <a:latin typeface="Cambria Math" panose="02040503050406030204" pitchFamily="18" charset="0"/>
                                        </a:rPr>
                                        <m:t>𝑛</m:t>
                                      </m:r>
                                    </m:sub>
                                  </m:sSub>
                                  <m:r>
                                    <a:rPr lang="de-DE" sz="1600" i="1">
                                      <a:solidFill>
                                        <a:schemeClr val="tx1">
                                          <a:lumMod val="75000"/>
                                        </a:schemeClr>
                                      </a:solidFill>
                                      <a:latin typeface="Cambria Math" panose="02040503050406030204" pitchFamily="18" charset="0"/>
                                    </a:rPr>
                                    <m:t>, </m:t>
                                  </m:r>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𝑦</m:t>
                                      </m:r>
                                    </m:e>
                                    <m:sub>
                                      <m:r>
                                        <a:rPr lang="de-DE" sz="1600" i="1">
                                          <a:solidFill>
                                            <a:schemeClr val="tx1">
                                              <a:lumMod val="75000"/>
                                            </a:schemeClr>
                                          </a:solidFill>
                                          <a:latin typeface="Cambria Math" panose="02040503050406030204" pitchFamily="18" charset="0"/>
                                        </a:rPr>
                                        <m:t>𝑛</m:t>
                                      </m:r>
                                    </m:sub>
                                  </m:sSub>
                                </m:e>
                              </m:d>
                              <m:r>
                                <a:rPr lang="de-DE" sz="1600" i="1">
                                  <a:solidFill>
                                    <a:schemeClr val="tx1">
                                      <a:lumMod val="75000"/>
                                    </a:schemeClr>
                                  </a:solidFill>
                                  <a:latin typeface="Cambria Math" panose="02040503050406030204" pitchFamily="18" charset="0"/>
                                </a:rPr>
                                <m:t>;</m:t>
                              </m:r>
                              <m:r>
                                <a:rPr lang="de-DE" sz="1600" i="1">
                                  <a:solidFill>
                                    <a:schemeClr val="tx1">
                                      <a:lumMod val="75000"/>
                                    </a:schemeClr>
                                  </a:solidFill>
                                  <a:latin typeface="Cambria Math" panose="02040503050406030204" pitchFamily="18" charset="0"/>
                                </a:rPr>
                                <m:t>𝑎</m:t>
                              </m:r>
                              <m:r>
                                <a:rPr lang="de-DE" sz="1600" i="1">
                                  <a:solidFill>
                                    <a:schemeClr val="tx1">
                                      <a:lumMod val="75000"/>
                                    </a:schemeClr>
                                  </a:solidFill>
                                  <a:latin typeface="Cambria Math" panose="02040503050406030204" pitchFamily="18" charset="0"/>
                                </a:rPr>
                                <m:t>, </m:t>
                              </m:r>
                              <m:r>
                                <a:rPr lang="de-DE" sz="1600" i="1">
                                  <a:solidFill>
                                    <a:schemeClr val="tx1">
                                      <a:lumMod val="75000"/>
                                    </a:schemeClr>
                                  </a:solidFill>
                                  <a:latin typeface="Cambria Math" panose="02040503050406030204" pitchFamily="18" charset="0"/>
                                </a:rPr>
                                <m:t>𝑏</m:t>
                              </m:r>
                              <m:r>
                                <a:rPr lang="de-DE" sz="1600" i="1">
                                  <a:solidFill>
                                    <a:schemeClr val="tx1">
                                      <a:lumMod val="75000"/>
                                    </a:schemeClr>
                                  </a:solidFill>
                                  <a:latin typeface="Cambria Math" panose="02040503050406030204" pitchFamily="18" charset="0"/>
                                </a:rPr>
                                <m:t>,</m:t>
                              </m:r>
                              <m:sSup>
                                <m:sSupPr>
                                  <m:ctrlPr>
                                    <a:rPr lang="de-DE" sz="1600" i="1">
                                      <a:solidFill>
                                        <a:schemeClr val="tx1">
                                          <a:lumMod val="75000"/>
                                        </a:schemeClr>
                                      </a:solidFill>
                                      <a:latin typeface="Cambria Math" panose="02040503050406030204" pitchFamily="18" charset="0"/>
                                      <a:ea typeface="Cambria Math" panose="02040503050406030204" pitchFamily="18" charset="0"/>
                                    </a:rPr>
                                  </m:ctrlPr>
                                </m:sSupPr>
                                <m:e>
                                  <m:r>
                                    <a:rPr lang="de-DE" sz="1600" i="1">
                                      <a:solidFill>
                                        <a:schemeClr val="tx1">
                                          <a:lumMod val="75000"/>
                                        </a:schemeClr>
                                      </a:solidFill>
                                      <a:latin typeface="Cambria Math" panose="02040503050406030204" pitchFamily="18" charset="0"/>
                                      <a:ea typeface="Cambria Math" panose="02040503050406030204" pitchFamily="18" charset="0"/>
                                    </a:rPr>
                                    <m:t>𝜎</m:t>
                                  </m:r>
                                </m:e>
                                <m:sup>
                                  <m:r>
                                    <a:rPr lang="de-DE" sz="1600" i="1">
                                      <a:solidFill>
                                        <a:schemeClr val="tx1">
                                          <a:lumMod val="75000"/>
                                        </a:schemeClr>
                                      </a:solidFill>
                                      <a:latin typeface="Cambria Math" panose="02040503050406030204" pitchFamily="18" charset="0"/>
                                      <a:ea typeface="Cambria Math" panose="02040503050406030204" pitchFamily="18" charset="0"/>
                                    </a:rPr>
                                    <m:t>2</m:t>
                                  </m:r>
                                </m:sup>
                              </m:sSup>
                            </m:e>
                          </m:d>
                        </m:e>
                      </m:d>
                    </m:oMath>
                  </m:oMathPara>
                </a14:m>
                <a:endParaRPr lang="de-DE" sz="1600" b="0" i="1" dirty="0">
                  <a:solidFill>
                    <a:schemeClr val="tx1">
                      <a:lumMod val="75000"/>
                    </a:schemeClr>
                  </a:solidFill>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de-DE" sz="1600" b="0" i="1" smtClean="0">
                          <a:solidFill>
                            <a:schemeClr val="tx1">
                              <a:lumMod val="75000"/>
                            </a:schemeClr>
                          </a:solidFill>
                          <a:latin typeface="Cambria Math" panose="02040503050406030204" pitchFamily="18" charset="0"/>
                        </a:rPr>
                        <m:t>=</m:t>
                      </m:r>
                      <m:r>
                        <m:rPr>
                          <m:sty m:val="p"/>
                        </m:rPr>
                        <a:rPr lang="de-DE" sz="1600">
                          <a:solidFill>
                            <a:schemeClr val="tx1">
                              <a:lumMod val="75000"/>
                            </a:schemeClr>
                          </a:solidFill>
                          <a:latin typeface="Cambria Math" panose="02040503050406030204" pitchFamily="18" charset="0"/>
                        </a:rPr>
                        <m:t>ln</m:t>
                      </m:r>
                      <m:d>
                        <m:dPr>
                          <m:ctrlPr>
                            <a:rPr lang="de-DE" sz="1600" i="1" smtClean="0">
                              <a:solidFill>
                                <a:schemeClr val="tx1">
                                  <a:lumMod val="75000"/>
                                </a:schemeClr>
                              </a:solidFill>
                              <a:latin typeface="Cambria Math" panose="02040503050406030204" pitchFamily="18" charset="0"/>
                            </a:rPr>
                          </m:ctrlPr>
                        </m:dPr>
                        <m:e>
                          <m:nary>
                            <m:naryPr>
                              <m:chr m:val="∏"/>
                              <m:ctrlPr>
                                <a:rPr lang="de-DE" sz="1600" i="1">
                                  <a:solidFill>
                                    <a:schemeClr val="tx1">
                                      <a:lumMod val="75000"/>
                                    </a:schemeClr>
                                  </a:solidFill>
                                  <a:latin typeface="Cambria Math" panose="02040503050406030204" pitchFamily="18" charset="0"/>
                                </a:rPr>
                              </m:ctrlPr>
                            </m:naryPr>
                            <m:sub>
                              <m:r>
                                <m:rPr>
                                  <m:brk m:alnAt="23"/>
                                </m:rPr>
                                <a:rPr lang="de-DE" sz="1600" i="1">
                                  <a:solidFill>
                                    <a:schemeClr val="tx1">
                                      <a:lumMod val="75000"/>
                                    </a:schemeClr>
                                  </a:solidFill>
                                  <a:latin typeface="Cambria Math" panose="02040503050406030204" pitchFamily="18" charset="0"/>
                                </a:rPr>
                                <m:t>𝑖</m:t>
                              </m:r>
                              <m:r>
                                <a:rPr lang="de-DE" sz="1600" i="1">
                                  <a:solidFill>
                                    <a:schemeClr val="tx1">
                                      <a:lumMod val="75000"/>
                                    </a:schemeClr>
                                  </a:solidFill>
                                  <a:latin typeface="Cambria Math" panose="02040503050406030204" pitchFamily="18" charset="0"/>
                                </a:rPr>
                                <m:t>=1</m:t>
                              </m:r>
                            </m:sub>
                            <m:sup>
                              <m:r>
                                <a:rPr lang="de-DE" sz="1600" i="1">
                                  <a:solidFill>
                                    <a:schemeClr val="tx1">
                                      <a:lumMod val="75000"/>
                                    </a:schemeClr>
                                  </a:solidFill>
                                  <a:latin typeface="Cambria Math" panose="02040503050406030204" pitchFamily="18" charset="0"/>
                                </a:rPr>
                                <m:t>𝑛</m:t>
                              </m:r>
                            </m:sup>
                            <m:e>
                              <m:f>
                                <m:fPr>
                                  <m:ctrlPr>
                                    <a:rPr lang="de-DE" sz="1600" i="1">
                                      <a:solidFill>
                                        <a:schemeClr val="tx1">
                                          <a:lumMod val="75000"/>
                                        </a:schemeClr>
                                      </a:solidFill>
                                      <a:latin typeface="Cambria Math" panose="02040503050406030204" pitchFamily="18" charset="0"/>
                                    </a:rPr>
                                  </m:ctrlPr>
                                </m:fPr>
                                <m:num>
                                  <m:r>
                                    <a:rPr lang="de-DE" sz="1600" i="1">
                                      <a:solidFill>
                                        <a:schemeClr val="tx1">
                                          <a:lumMod val="75000"/>
                                        </a:schemeClr>
                                      </a:solidFill>
                                      <a:latin typeface="Cambria Math" panose="02040503050406030204" pitchFamily="18" charset="0"/>
                                    </a:rPr>
                                    <m:t>1</m:t>
                                  </m:r>
                                </m:num>
                                <m:den>
                                  <m:r>
                                    <a:rPr lang="de-DE" sz="1600" i="1">
                                      <a:solidFill>
                                        <a:schemeClr val="tx1">
                                          <a:lumMod val="75000"/>
                                        </a:schemeClr>
                                      </a:solidFill>
                                      <a:latin typeface="Cambria Math" panose="02040503050406030204" pitchFamily="18" charset="0"/>
                                    </a:rPr>
                                    <m:t>2</m:t>
                                  </m:r>
                                  <m:r>
                                    <a:rPr lang="de-DE" sz="1600" i="1">
                                      <a:solidFill>
                                        <a:schemeClr val="tx1">
                                          <a:lumMod val="75000"/>
                                        </a:schemeClr>
                                      </a:solidFill>
                                      <a:latin typeface="Cambria Math" panose="02040503050406030204" pitchFamily="18" charset="0"/>
                                      <a:ea typeface="Cambria Math" panose="02040503050406030204" pitchFamily="18" charset="0"/>
                                    </a:rPr>
                                    <m:t>𝜋</m:t>
                                  </m:r>
                                  <m:sSup>
                                    <m:sSupPr>
                                      <m:ctrlPr>
                                        <a:rPr lang="de-DE" sz="1600" i="1">
                                          <a:solidFill>
                                            <a:schemeClr val="tx1">
                                              <a:lumMod val="75000"/>
                                            </a:schemeClr>
                                          </a:solidFill>
                                          <a:latin typeface="Cambria Math" panose="02040503050406030204" pitchFamily="18" charset="0"/>
                                          <a:ea typeface="Cambria Math" panose="02040503050406030204" pitchFamily="18" charset="0"/>
                                        </a:rPr>
                                      </m:ctrlPr>
                                    </m:sSupPr>
                                    <m:e>
                                      <m:r>
                                        <a:rPr lang="de-DE" sz="1600" i="1">
                                          <a:solidFill>
                                            <a:schemeClr val="tx1">
                                              <a:lumMod val="75000"/>
                                            </a:schemeClr>
                                          </a:solidFill>
                                          <a:latin typeface="Cambria Math" panose="02040503050406030204" pitchFamily="18" charset="0"/>
                                          <a:ea typeface="Cambria Math" panose="02040503050406030204" pitchFamily="18" charset="0"/>
                                        </a:rPr>
                                        <m:t>𝜎</m:t>
                                      </m:r>
                                    </m:e>
                                    <m:sup>
                                      <m:r>
                                        <a:rPr lang="de-DE" sz="1600" i="1">
                                          <a:solidFill>
                                            <a:schemeClr val="tx1">
                                              <a:lumMod val="75000"/>
                                            </a:schemeClr>
                                          </a:solidFill>
                                          <a:latin typeface="Cambria Math" panose="02040503050406030204" pitchFamily="18" charset="0"/>
                                          <a:ea typeface="Cambria Math" panose="02040503050406030204" pitchFamily="18" charset="0"/>
                                        </a:rPr>
                                        <m:t>2</m:t>
                                      </m:r>
                                    </m:sup>
                                  </m:sSup>
                                </m:den>
                              </m:f>
                              <m:r>
                                <a:rPr lang="de-DE" sz="1600" i="1">
                                  <a:solidFill>
                                    <a:schemeClr val="tx1">
                                      <a:lumMod val="75000"/>
                                    </a:schemeClr>
                                  </a:solidFill>
                                  <a:latin typeface="Cambria Math" panose="02040503050406030204" pitchFamily="18" charset="0"/>
                                </a:rPr>
                                <m:t> </m:t>
                              </m:r>
                              <m:r>
                                <m:rPr>
                                  <m:sty m:val="p"/>
                                </m:rPr>
                                <a:rPr lang="de-DE" sz="1600">
                                  <a:solidFill>
                                    <a:schemeClr val="tx1">
                                      <a:lumMod val="75000"/>
                                    </a:schemeClr>
                                  </a:solidFill>
                                  <a:latin typeface="Cambria Math" panose="02040503050406030204" pitchFamily="18" charset="0"/>
                                </a:rPr>
                                <m:t>exp</m:t>
                              </m:r>
                              <m:r>
                                <a:rPr lang="de-DE" sz="1600" i="1">
                                  <a:solidFill>
                                    <a:schemeClr val="tx1">
                                      <a:lumMod val="75000"/>
                                    </a:schemeClr>
                                  </a:solidFill>
                                  <a:latin typeface="Cambria Math" panose="02040503050406030204" pitchFamily="18" charset="0"/>
                                </a:rPr>
                                <m:t>⁡</m:t>
                              </m:r>
                              <m:d>
                                <m:dPr>
                                  <m:ctrlPr>
                                    <a:rPr lang="de-DE" sz="1600" i="1">
                                      <a:solidFill>
                                        <a:schemeClr val="tx1">
                                          <a:lumMod val="75000"/>
                                        </a:schemeClr>
                                      </a:solidFill>
                                      <a:latin typeface="Cambria Math" panose="02040503050406030204" pitchFamily="18" charset="0"/>
                                    </a:rPr>
                                  </m:ctrlPr>
                                </m:dPr>
                                <m:e>
                                  <m:r>
                                    <a:rPr lang="de-DE" sz="1600" i="1">
                                      <a:solidFill>
                                        <a:schemeClr val="tx1">
                                          <a:lumMod val="75000"/>
                                        </a:schemeClr>
                                      </a:solidFill>
                                      <a:latin typeface="Cambria Math" panose="02040503050406030204" pitchFamily="18" charset="0"/>
                                    </a:rPr>
                                    <m:t>−</m:t>
                                  </m:r>
                                  <m:f>
                                    <m:fPr>
                                      <m:ctrlPr>
                                        <a:rPr lang="de-DE" sz="1600" i="1">
                                          <a:solidFill>
                                            <a:schemeClr val="tx1">
                                              <a:lumMod val="75000"/>
                                            </a:schemeClr>
                                          </a:solidFill>
                                          <a:latin typeface="Cambria Math" panose="02040503050406030204" pitchFamily="18" charset="0"/>
                                        </a:rPr>
                                      </m:ctrlPr>
                                    </m:fPr>
                                    <m:num>
                                      <m:sSup>
                                        <m:sSupPr>
                                          <m:ctrlPr>
                                            <a:rPr lang="de-DE" sz="1600" i="1">
                                              <a:solidFill>
                                                <a:schemeClr val="tx1">
                                                  <a:lumMod val="75000"/>
                                                </a:schemeClr>
                                              </a:solidFill>
                                              <a:latin typeface="Cambria Math" panose="02040503050406030204" pitchFamily="18" charset="0"/>
                                            </a:rPr>
                                          </m:ctrlPr>
                                        </m:sSupPr>
                                        <m:e>
                                          <m:d>
                                            <m:dPr>
                                              <m:ctrlPr>
                                                <a:rPr lang="de-DE" sz="1600" i="1">
                                                  <a:solidFill>
                                                    <a:schemeClr val="tx1">
                                                      <a:lumMod val="75000"/>
                                                    </a:schemeClr>
                                                  </a:solidFill>
                                                  <a:latin typeface="Cambria Math" panose="02040503050406030204" pitchFamily="18" charset="0"/>
                                                </a:rPr>
                                              </m:ctrlPr>
                                            </m:dPr>
                                            <m:e>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𝑦</m:t>
                                                  </m:r>
                                                </m:e>
                                                <m:sub>
                                                  <m:r>
                                                    <a:rPr lang="de-DE" sz="1600" i="1">
                                                      <a:solidFill>
                                                        <a:schemeClr val="tx1">
                                                          <a:lumMod val="75000"/>
                                                        </a:schemeClr>
                                                      </a:solidFill>
                                                      <a:latin typeface="Cambria Math" panose="02040503050406030204" pitchFamily="18" charset="0"/>
                                                    </a:rPr>
                                                    <m:t>𝑖</m:t>
                                                  </m:r>
                                                </m:sub>
                                              </m:sSub>
                                              <m:r>
                                                <a:rPr lang="de-DE" sz="1600" i="1">
                                                  <a:solidFill>
                                                    <a:schemeClr val="tx1">
                                                      <a:lumMod val="75000"/>
                                                    </a:schemeClr>
                                                  </a:solidFill>
                                                  <a:latin typeface="Cambria Math" panose="02040503050406030204" pitchFamily="18" charset="0"/>
                                                </a:rPr>
                                                <m:t>−</m:t>
                                              </m:r>
                                              <m:d>
                                                <m:dPr>
                                                  <m:ctrlPr>
                                                    <a:rPr lang="de-DE" sz="1600" i="1">
                                                      <a:solidFill>
                                                        <a:schemeClr val="tx1">
                                                          <a:lumMod val="75000"/>
                                                        </a:schemeClr>
                                                      </a:solidFill>
                                                      <a:latin typeface="Cambria Math" panose="02040503050406030204" pitchFamily="18" charset="0"/>
                                                    </a:rPr>
                                                  </m:ctrlPr>
                                                </m:dPr>
                                                <m:e>
                                                  <m:r>
                                                    <a:rPr lang="de-DE" sz="1600" i="1">
                                                      <a:solidFill>
                                                        <a:schemeClr val="tx1">
                                                          <a:lumMod val="75000"/>
                                                        </a:schemeClr>
                                                      </a:solidFill>
                                                      <a:latin typeface="Cambria Math" panose="02040503050406030204" pitchFamily="18" charset="0"/>
                                                    </a:rPr>
                                                    <m:t>𝑎</m:t>
                                                  </m:r>
                                                  <m:r>
                                                    <a:rPr lang="de-DE" sz="1600" i="1">
                                                      <a:solidFill>
                                                        <a:schemeClr val="tx1">
                                                          <a:lumMod val="75000"/>
                                                        </a:schemeClr>
                                                      </a:solidFill>
                                                      <a:latin typeface="Cambria Math" panose="02040503050406030204" pitchFamily="18" charset="0"/>
                                                    </a:rPr>
                                                    <m:t>+</m:t>
                                                  </m:r>
                                                  <m:r>
                                                    <a:rPr lang="de-DE" sz="1600" i="1">
                                                      <a:solidFill>
                                                        <a:schemeClr val="tx1">
                                                          <a:lumMod val="75000"/>
                                                        </a:schemeClr>
                                                      </a:solidFill>
                                                      <a:latin typeface="Cambria Math" panose="02040503050406030204" pitchFamily="18" charset="0"/>
                                                    </a:rPr>
                                                    <m:t>𝑏</m:t>
                                                  </m:r>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𝑥</m:t>
                                                      </m:r>
                                                    </m:e>
                                                    <m:sub>
                                                      <m:r>
                                                        <a:rPr lang="de-DE" sz="1600" i="1">
                                                          <a:solidFill>
                                                            <a:schemeClr val="tx1">
                                                              <a:lumMod val="75000"/>
                                                            </a:schemeClr>
                                                          </a:solidFill>
                                                          <a:latin typeface="Cambria Math" panose="02040503050406030204" pitchFamily="18" charset="0"/>
                                                        </a:rPr>
                                                        <m:t>𝑖</m:t>
                                                      </m:r>
                                                    </m:sub>
                                                  </m:sSub>
                                                </m:e>
                                              </m:d>
                                            </m:e>
                                          </m:d>
                                        </m:e>
                                        <m:sup>
                                          <m:r>
                                            <a:rPr lang="de-DE" sz="1600" i="1">
                                              <a:solidFill>
                                                <a:schemeClr val="tx1">
                                                  <a:lumMod val="75000"/>
                                                </a:schemeClr>
                                              </a:solidFill>
                                              <a:latin typeface="Cambria Math" panose="02040503050406030204" pitchFamily="18" charset="0"/>
                                            </a:rPr>
                                            <m:t>2</m:t>
                                          </m:r>
                                        </m:sup>
                                      </m:sSup>
                                    </m:num>
                                    <m:den>
                                      <m:r>
                                        <a:rPr lang="de-DE" sz="1600" i="1">
                                          <a:solidFill>
                                            <a:schemeClr val="tx1">
                                              <a:lumMod val="75000"/>
                                            </a:schemeClr>
                                          </a:solidFill>
                                          <a:latin typeface="Cambria Math" panose="02040503050406030204" pitchFamily="18" charset="0"/>
                                        </a:rPr>
                                        <m:t>2</m:t>
                                      </m:r>
                                      <m:sSup>
                                        <m:sSupPr>
                                          <m:ctrlPr>
                                            <a:rPr lang="de-DE" sz="1600" i="1">
                                              <a:solidFill>
                                                <a:schemeClr val="tx1">
                                                  <a:lumMod val="75000"/>
                                                </a:schemeClr>
                                              </a:solidFill>
                                              <a:latin typeface="Cambria Math" panose="02040503050406030204" pitchFamily="18" charset="0"/>
                                              <a:ea typeface="Cambria Math" panose="02040503050406030204" pitchFamily="18" charset="0"/>
                                            </a:rPr>
                                          </m:ctrlPr>
                                        </m:sSupPr>
                                        <m:e>
                                          <m:r>
                                            <a:rPr lang="de-DE" sz="1600" i="1">
                                              <a:solidFill>
                                                <a:schemeClr val="tx1">
                                                  <a:lumMod val="75000"/>
                                                </a:schemeClr>
                                              </a:solidFill>
                                              <a:latin typeface="Cambria Math" panose="02040503050406030204" pitchFamily="18" charset="0"/>
                                              <a:ea typeface="Cambria Math" panose="02040503050406030204" pitchFamily="18" charset="0"/>
                                            </a:rPr>
                                            <m:t>𝜎</m:t>
                                          </m:r>
                                        </m:e>
                                        <m:sup>
                                          <m:r>
                                            <a:rPr lang="de-DE" sz="1600" i="1">
                                              <a:solidFill>
                                                <a:schemeClr val="tx1">
                                                  <a:lumMod val="75000"/>
                                                </a:schemeClr>
                                              </a:solidFill>
                                              <a:latin typeface="Cambria Math" panose="02040503050406030204" pitchFamily="18" charset="0"/>
                                              <a:ea typeface="Cambria Math" panose="02040503050406030204" pitchFamily="18" charset="0"/>
                                            </a:rPr>
                                            <m:t>2</m:t>
                                          </m:r>
                                        </m:sup>
                                      </m:sSup>
                                    </m:den>
                                  </m:f>
                                </m:e>
                              </m:d>
                            </m:e>
                          </m:nary>
                        </m:e>
                      </m:d>
                    </m:oMath>
                  </m:oMathPara>
                </a14:m>
                <a:endParaRPr lang="en-GB" sz="1600" dirty="0">
                  <a:solidFill>
                    <a:schemeClr val="tx1">
                      <a:lumMod val="75000"/>
                    </a:schemeClr>
                  </a:solidFill>
                </a:endParaRPr>
              </a:p>
              <a:p>
                <a:pPr marL="6350"/>
                <a14:m>
                  <m:oMathPara xmlns:m="http://schemas.openxmlformats.org/officeDocument/2006/math">
                    <m:oMathParaPr>
                      <m:jc m:val="centerGroup"/>
                    </m:oMathParaPr>
                    <m:oMath xmlns:m="http://schemas.openxmlformats.org/officeDocument/2006/math">
                      <m:r>
                        <a:rPr lang="de-DE" sz="1600" b="0" i="1" smtClean="0">
                          <a:solidFill>
                            <a:schemeClr val="tx1">
                              <a:lumMod val="75000"/>
                            </a:schemeClr>
                          </a:solidFill>
                          <a:latin typeface="Cambria Math" panose="02040503050406030204" pitchFamily="18" charset="0"/>
                        </a:rPr>
                        <m:t>=</m:t>
                      </m:r>
                      <m:nary>
                        <m:naryPr>
                          <m:chr m:val="∑"/>
                          <m:ctrlPr>
                            <a:rPr lang="de-DE" sz="1600" b="0" i="1" smtClean="0">
                              <a:solidFill>
                                <a:schemeClr val="tx1">
                                  <a:lumMod val="75000"/>
                                </a:schemeClr>
                              </a:solidFill>
                              <a:latin typeface="Cambria Math" panose="02040503050406030204" pitchFamily="18" charset="0"/>
                            </a:rPr>
                          </m:ctrlPr>
                        </m:naryPr>
                        <m:sub>
                          <m:r>
                            <m:rPr>
                              <m:brk m:alnAt="23"/>
                            </m:rPr>
                            <a:rPr lang="de-DE" sz="1600" b="0" i="1" smtClean="0">
                              <a:solidFill>
                                <a:schemeClr val="tx1">
                                  <a:lumMod val="75000"/>
                                </a:schemeClr>
                              </a:solidFill>
                              <a:latin typeface="Cambria Math" panose="02040503050406030204" pitchFamily="18" charset="0"/>
                            </a:rPr>
                            <m:t>𝑖</m:t>
                          </m:r>
                          <m:r>
                            <a:rPr lang="de-DE" sz="1600" b="0" i="1" smtClean="0">
                              <a:solidFill>
                                <a:schemeClr val="tx1">
                                  <a:lumMod val="75000"/>
                                </a:schemeClr>
                              </a:solidFill>
                              <a:latin typeface="Cambria Math" panose="02040503050406030204" pitchFamily="18" charset="0"/>
                            </a:rPr>
                            <m:t>=1</m:t>
                          </m:r>
                        </m:sub>
                        <m:sup>
                          <m:r>
                            <a:rPr lang="de-DE" sz="1600" b="0" i="1" smtClean="0">
                              <a:solidFill>
                                <a:schemeClr val="tx1">
                                  <a:lumMod val="75000"/>
                                </a:schemeClr>
                              </a:solidFill>
                              <a:latin typeface="Cambria Math" panose="02040503050406030204" pitchFamily="18" charset="0"/>
                            </a:rPr>
                            <m:t>𝑛</m:t>
                          </m:r>
                        </m:sup>
                        <m:e>
                          <m:r>
                            <m:rPr>
                              <m:sty m:val="p"/>
                            </m:rPr>
                            <a:rPr lang="de-DE" sz="1600">
                              <a:solidFill>
                                <a:schemeClr val="tx1">
                                  <a:lumMod val="75000"/>
                                </a:schemeClr>
                              </a:solidFill>
                              <a:latin typeface="Cambria Math" panose="02040503050406030204" pitchFamily="18" charset="0"/>
                            </a:rPr>
                            <m:t>ln</m:t>
                          </m:r>
                          <m:d>
                            <m:dPr>
                              <m:ctrlPr>
                                <a:rPr lang="de-DE" sz="1600" i="1" smtClean="0">
                                  <a:solidFill>
                                    <a:schemeClr val="tx1">
                                      <a:lumMod val="75000"/>
                                    </a:schemeClr>
                                  </a:solidFill>
                                  <a:latin typeface="Cambria Math" panose="02040503050406030204" pitchFamily="18" charset="0"/>
                                </a:rPr>
                              </m:ctrlPr>
                            </m:dPr>
                            <m:e>
                              <m:f>
                                <m:fPr>
                                  <m:ctrlPr>
                                    <a:rPr lang="de-DE" sz="1600" i="1">
                                      <a:solidFill>
                                        <a:schemeClr val="tx1">
                                          <a:lumMod val="75000"/>
                                        </a:schemeClr>
                                      </a:solidFill>
                                      <a:latin typeface="Cambria Math" panose="02040503050406030204" pitchFamily="18" charset="0"/>
                                    </a:rPr>
                                  </m:ctrlPr>
                                </m:fPr>
                                <m:num>
                                  <m:r>
                                    <a:rPr lang="de-DE" sz="1600" i="1">
                                      <a:solidFill>
                                        <a:schemeClr val="tx1">
                                          <a:lumMod val="75000"/>
                                        </a:schemeClr>
                                      </a:solidFill>
                                      <a:latin typeface="Cambria Math" panose="02040503050406030204" pitchFamily="18" charset="0"/>
                                    </a:rPr>
                                    <m:t>1</m:t>
                                  </m:r>
                                </m:num>
                                <m:den>
                                  <m:rad>
                                    <m:radPr>
                                      <m:degHide m:val="on"/>
                                      <m:ctrlPr>
                                        <a:rPr lang="de-DE" sz="1600" i="1" smtClean="0">
                                          <a:solidFill>
                                            <a:schemeClr val="tx1">
                                              <a:lumMod val="75000"/>
                                            </a:schemeClr>
                                          </a:solidFill>
                                          <a:latin typeface="Cambria Math" panose="02040503050406030204" pitchFamily="18" charset="0"/>
                                        </a:rPr>
                                      </m:ctrlPr>
                                    </m:radPr>
                                    <m:deg/>
                                    <m:e>
                                      <m:r>
                                        <a:rPr lang="de-DE" sz="1600" i="1">
                                          <a:solidFill>
                                            <a:schemeClr val="tx1">
                                              <a:lumMod val="75000"/>
                                            </a:schemeClr>
                                          </a:solidFill>
                                          <a:latin typeface="Cambria Math" panose="02040503050406030204" pitchFamily="18" charset="0"/>
                                        </a:rPr>
                                        <m:t>2</m:t>
                                      </m:r>
                                      <m:r>
                                        <a:rPr lang="de-DE" sz="1600" i="1">
                                          <a:solidFill>
                                            <a:schemeClr val="tx1">
                                              <a:lumMod val="75000"/>
                                            </a:schemeClr>
                                          </a:solidFill>
                                          <a:latin typeface="Cambria Math" panose="02040503050406030204" pitchFamily="18" charset="0"/>
                                          <a:ea typeface="Cambria Math" panose="02040503050406030204" pitchFamily="18" charset="0"/>
                                        </a:rPr>
                                        <m:t>𝜋</m:t>
                                      </m:r>
                                      <m:sSup>
                                        <m:sSupPr>
                                          <m:ctrlPr>
                                            <a:rPr lang="de-DE" sz="1600" i="1">
                                              <a:solidFill>
                                                <a:schemeClr val="tx1">
                                                  <a:lumMod val="75000"/>
                                                </a:schemeClr>
                                              </a:solidFill>
                                              <a:latin typeface="Cambria Math" panose="02040503050406030204" pitchFamily="18" charset="0"/>
                                              <a:ea typeface="Cambria Math" panose="02040503050406030204" pitchFamily="18" charset="0"/>
                                            </a:rPr>
                                          </m:ctrlPr>
                                        </m:sSupPr>
                                        <m:e>
                                          <m:r>
                                            <a:rPr lang="de-DE" sz="1600" i="1">
                                              <a:solidFill>
                                                <a:schemeClr val="tx1">
                                                  <a:lumMod val="75000"/>
                                                </a:schemeClr>
                                              </a:solidFill>
                                              <a:latin typeface="Cambria Math" panose="02040503050406030204" pitchFamily="18" charset="0"/>
                                              <a:ea typeface="Cambria Math" panose="02040503050406030204" pitchFamily="18" charset="0"/>
                                            </a:rPr>
                                            <m:t>𝜎</m:t>
                                          </m:r>
                                        </m:e>
                                        <m:sup>
                                          <m:r>
                                            <a:rPr lang="de-DE" sz="1600" i="1">
                                              <a:solidFill>
                                                <a:schemeClr val="tx1">
                                                  <a:lumMod val="75000"/>
                                                </a:schemeClr>
                                              </a:solidFill>
                                              <a:latin typeface="Cambria Math" panose="02040503050406030204" pitchFamily="18" charset="0"/>
                                              <a:ea typeface="Cambria Math" panose="02040503050406030204" pitchFamily="18" charset="0"/>
                                            </a:rPr>
                                            <m:t>2</m:t>
                                          </m:r>
                                        </m:sup>
                                      </m:sSup>
                                    </m:e>
                                  </m:rad>
                                </m:den>
                              </m:f>
                            </m:e>
                          </m:d>
                        </m:e>
                      </m:nary>
                      <m:r>
                        <a:rPr lang="de-DE" sz="1600" b="0" i="1" smtClean="0">
                          <a:solidFill>
                            <a:schemeClr val="tx1">
                              <a:lumMod val="75000"/>
                            </a:schemeClr>
                          </a:solidFill>
                          <a:latin typeface="Cambria Math" panose="02040503050406030204" pitchFamily="18" charset="0"/>
                        </a:rPr>
                        <m:t>− </m:t>
                      </m:r>
                      <m:f>
                        <m:fPr>
                          <m:ctrlPr>
                            <a:rPr lang="de-DE" sz="1600" b="0" i="1" smtClean="0">
                              <a:solidFill>
                                <a:schemeClr val="tx1">
                                  <a:lumMod val="75000"/>
                                </a:schemeClr>
                              </a:solidFill>
                              <a:latin typeface="Cambria Math" panose="02040503050406030204" pitchFamily="18" charset="0"/>
                            </a:rPr>
                          </m:ctrlPr>
                        </m:fPr>
                        <m:num>
                          <m:r>
                            <a:rPr lang="de-DE" sz="1600" b="0" i="1" smtClean="0">
                              <a:solidFill>
                                <a:schemeClr val="tx1">
                                  <a:lumMod val="75000"/>
                                </a:schemeClr>
                              </a:solidFill>
                              <a:latin typeface="Cambria Math" panose="02040503050406030204" pitchFamily="18" charset="0"/>
                            </a:rPr>
                            <m:t>1</m:t>
                          </m:r>
                        </m:num>
                        <m:den>
                          <m:r>
                            <a:rPr lang="de-DE" sz="1600" i="1">
                              <a:solidFill>
                                <a:schemeClr val="tx1">
                                  <a:lumMod val="75000"/>
                                </a:schemeClr>
                              </a:solidFill>
                              <a:latin typeface="Cambria Math" panose="02040503050406030204" pitchFamily="18" charset="0"/>
                            </a:rPr>
                            <m:t>2</m:t>
                          </m:r>
                          <m:sSup>
                            <m:sSupPr>
                              <m:ctrlPr>
                                <a:rPr lang="de-DE" sz="1600" i="1">
                                  <a:solidFill>
                                    <a:schemeClr val="tx1">
                                      <a:lumMod val="75000"/>
                                    </a:schemeClr>
                                  </a:solidFill>
                                  <a:latin typeface="Cambria Math" panose="02040503050406030204" pitchFamily="18" charset="0"/>
                                  <a:ea typeface="Cambria Math" panose="02040503050406030204" pitchFamily="18" charset="0"/>
                                </a:rPr>
                              </m:ctrlPr>
                            </m:sSupPr>
                            <m:e>
                              <m:r>
                                <a:rPr lang="de-DE" sz="1600" i="1">
                                  <a:solidFill>
                                    <a:schemeClr val="tx1">
                                      <a:lumMod val="75000"/>
                                    </a:schemeClr>
                                  </a:solidFill>
                                  <a:latin typeface="Cambria Math" panose="02040503050406030204" pitchFamily="18" charset="0"/>
                                  <a:ea typeface="Cambria Math" panose="02040503050406030204" pitchFamily="18" charset="0"/>
                                </a:rPr>
                                <m:t>𝜎</m:t>
                              </m:r>
                            </m:e>
                            <m:sup>
                              <m:r>
                                <a:rPr lang="de-DE" sz="1600" i="1">
                                  <a:solidFill>
                                    <a:schemeClr val="tx1">
                                      <a:lumMod val="75000"/>
                                    </a:schemeClr>
                                  </a:solidFill>
                                  <a:latin typeface="Cambria Math" panose="02040503050406030204" pitchFamily="18" charset="0"/>
                                  <a:ea typeface="Cambria Math" panose="02040503050406030204" pitchFamily="18" charset="0"/>
                                </a:rPr>
                                <m:t>2</m:t>
                              </m:r>
                            </m:sup>
                          </m:sSup>
                        </m:den>
                      </m:f>
                      <m:nary>
                        <m:naryPr>
                          <m:chr m:val="∑"/>
                          <m:ctrlPr>
                            <a:rPr lang="de-DE" sz="1600" b="0" i="1" smtClean="0">
                              <a:solidFill>
                                <a:schemeClr val="tx1">
                                  <a:lumMod val="75000"/>
                                </a:schemeClr>
                              </a:solidFill>
                              <a:latin typeface="Cambria Math" panose="02040503050406030204" pitchFamily="18" charset="0"/>
                            </a:rPr>
                          </m:ctrlPr>
                        </m:naryPr>
                        <m:sub>
                          <m:r>
                            <m:rPr>
                              <m:brk m:alnAt="23"/>
                            </m:rPr>
                            <a:rPr lang="de-DE" sz="1600" b="0" i="1" smtClean="0">
                              <a:solidFill>
                                <a:schemeClr val="tx1">
                                  <a:lumMod val="75000"/>
                                </a:schemeClr>
                              </a:solidFill>
                              <a:latin typeface="Cambria Math" panose="02040503050406030204" pitchFamily="18" charset="0"/>
                            </a:rPr>
                            <m:t>𝑖</m:t>
                          </m:r>
                          <m:r>
                            <a:rPr lang="de-DE" sz="1600" b="0" i="1" smtClean="0">
                              <a:solidFill>
                                <a:schemeClr val="tx1">
                                  <a:lumMod val="75000"/>
                                </a:schemeClr>
                              </a:solidFill>
                              <a:latin typeface="Cambria Math" panose="02040503050406030204" pitchFamily="18" charset="0"/>
                            </a:rPr>
                            <m:t>=1</m:t>
                          </m:r>
                        </m:sub>
                        <m:sup>
                          <m:r>
                            <a:rPr lang="de-DE" sz="1600" b="0" i="1" smtClean="0">
                              <a:solidFill>
                                <a:schemeClr val="tx1">
                                  <a:lumMod val="75000"/>
                                </a:schemeClr>
                              </a:solidFill>
                              <a:latin typeface="Cambria Math" panose="02040503050406030204" pitchFamily="18" charset="0"/>
                            </a:rPr>
                            <m:t>𝑛</m:t>
                          </m:r>
                        </m:sup>
                        <m:e>
                          <m:sSup>
                            <m:sSupPr>
                              <m:ctrlPr>
                                <a:rPr lang="de-DE" sz="1600" i="1">
                                  <a:solidFill>
                                    <a:schemeClr val="tx1">
                                      <a:lumMod val="75000"/>
                                    </a:schemeClr>
                                  </a:solidFill>
                                  <a:latin typeface="Cambria Math" panose="02040503050406030204" pitchFamily="18" charset="0"/>
                                </a:rPr>
                              </m:ctrlPr>
                            </m:sSupPr>
                            <m:e>
                              <m:d>
                                <m:dPr>
                                  <m:ctrlPr>
                                    <a:rPr lang="de-DE" sz="1600" i="1">
                                      <a:solidFill>
                                        <a:schemeClr val="tx1">
                                          <a:lumMod val="75000"/>
                                        </a:schemeClr>
                                      </a:solidFill>
                                      <a:latin typeface="Cambria Math" panose="02040503050406030204" pitchFamily="18" charset="0"/>
                                    </a:rPr>
                                  </m:ctrlPr>
                                </m:dPr>
                                <m:e>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𝑦</m:t>
                                      </m:r>
                                    </m:e>
                                    <m:sub>
                                      <m:r>
                                        <a:rPr lang="de-DE" sz="1600" i="1">
                                          <a:solidFill>
                                            <a:schemeClr val="tx1">
                                              <a:lumMod val="75000"/>
                                            </a:schemeClr>
                                          </a:solidFill>
                                          <a:latin typeface="Cambria Math" panose="02040503050406030204" pitchFamily="18" charset="0"/>
                                        </a:rPr>
                                        <m:t>𝑖</m:t>
                                      </m:r>
                                    </m:sub>
                                  </m:sSub>
                                  <m:r>
                                    <a:rPr lang="de-DE" sz="1600" i="1">
                                      <a:solidFill>
                                        <a:schemeClr val="tx1">
                                          <a:lumMod val="75000"/>
                                        </a:schemeClr>
                                      </a:solidFill>
                                      <a:latin typeface="Cambria Math" panose="02040503050406030204" pitchFamily="18" charset="0"/>
                                    </a:rPr>
                                    <m:t>−</m:t>
                                  </m:r>
                                  <m:d>
                                    <m:dPr>
                                      <m:ctrlPr>
                                        <a:rPr lang="de-DE" sz="1600" i="1">
                                          <a:solidFill>
                                            <a:schemeClr val="tx1">
                                              <a:lumMod val="75000"/>
                                            </a:schemeClr>
                                          </a:solidFill>
                                          <a:latin typeface="Cambria Math" panose="02040503050406030204" pitchFamily="18" charset="0"/>
                                        </a:rPr>
                                      </m:ctrlPr>
                                    </m:dPr>
                                    <m:e>
                                      <m:r>
                                        <a:rPr lang="de-DE" sz="1600" i="1">
                                          <a:solidFill>
                                            <a:schemeClr val="tx1">
                                              <a:lumMod val="75000"/>
                                            </a:schemeClr>
                                          </a:solidFill>
                                          <a:latin typeface="Cambria Math" panose="02040503050406030204" pitchFamily="18" charset="0"/>
                                        </a:rPr>
                                        <m:t>𝑎</m:t>
                                      </m:r>
                                      <m:r>
                                        <a:rPr lang="de-DE" sz="1600" i="1">
                                          <a:solidFill>
                                            <a:schemeClr val="tx1">
                                              <a:lumMod val="75000"/>
                                            </a:schemeClr>
                                          </a:solidFill>
                                          <a:latin typeface="Cambria Math" panose="02040503050406030204" pitchFamily="18" charset="0"/>
                                        </a:rPr>
                                        <m:t>+</m:t>
                                      </m:r>
                                      <m:r>
                                        <a:rPr lang="de-DE" sz="1600" i="1">
                                          <a:solidFill>
                                            <a:schemeClr val="tx1">
                                              <a:lumMod val="75000"/>
                                            </a:schemeClr>
                                          </a:solidFill>
                                          <a:latin typeface="Cambria Math" panose="02040503050406030204" pitchFamily="18" charset="0"/>
                                        </a:rPr>
                                        <m:t>𝑏</m:t>
                                      </m:r>
                                      <m:sSub>
                                        <m:sSubPr>
                                          <m:ctrlPr>
                                            <a:rPr lang="de-DE" sz="1600" i="1">
                                              <a:solidFill>
                                                <a:schemeClr val="tx1">
                                                  <a:lumMod val="75000"/>
                                                </a:schemeClr>
                                              </a:solidFill>
                                              <a:latin typeface="Cambria Math" panose="02040503050406030204" pitchFamily="18" charset="0"/>
                                            </a:rPr>
                                          </m:ctrlPr>
                                        </m:sSubPr>
                                        <m:e>
                                          <m:r>
                                            <a:rPr lang="de-DE" sz="1600" i="1">
                                              <a:solidFill>
                                                <a:schemeClr val="tx1">
                                                  <a:lumMod val="75000"/>
                                                </a:schemeClr>
                                              </a:solidFill>
                                              <a:latin typeface="Cambria Math" panose="02040503050406030204" pitchFamily="18" charset="0"/>
                                            </a:rPr>
                                            <m:t>𝑥</m:t>
                                          </m:r>
                                        </m:e>
                                        <m:sub>
                                          <m:r>
                                            <a:rPr lang="de-DE" sz="1600" i="1">
                                              <a:solidFill>
                                                <a:schemeClr val="tx1">
                                                  <a:lumMod val="75000"/>
                                                </a:schemeClr>
                                              </a:solidFill>
                                              <a:latin typeface="Cambria Math" panose="02040503050406030204" pitchFamily="18" charset="0"/>
                                            </a:rPr>
                                            <m:t>𝑖</m:t>
                                          </m:r>
                                        </m:sub>
                                      </m:sSub>
                                    </m:e>
                                  </m:d>
                                </m:e>
                              </m:d>
                            </m:e>
                            <m:sup>
                              <m:r>
                                <a:rPr lang="de-DE" sz="1600" i="1">
                                  <a:solidFill>
                                    <a:schemeClr val="tx1">
                                      <a:lumMod val="75000"/>
                                    </a:schemeClr>
                                  </a:solidFill>
                                  <a:latin typeface="Cambria Math" panose="02040503050406030204" pitchFamily="18" charset="0"/>
                                </a:rPr>
                                <m:t>2</m:t>
                              </m:r>
                            </m:sup>
                          </m:sSup>
                        </m:e>
                      </m:nary>
                    </m:oMath>
                  </m:oMathPara>
                </a14:m>
                <a:endParaRPr lang="en-GB" sz="1600" dirty="0">
                  <a:solidFill>
                    <a:schemeClr val="tx1">
                      <a:lumMod val="75000"/>
                    </a:schemeClr>
                  </a:solidFill>
                </a:endParaRPr>
              </a:p>
            </p:txBody>
          </p:sp>
        </mc:Choice>
        <mc:Fallback xmlns="">
          <p:sp>
            <p:nvSpPr>
              <p:cNvPr id="7" name="TextBox 6">
                <a:extLst>
                  <a:ext uri="{FF2B5EF4-FFF2-40B4-BE49-F238E27FC236}">
                    <a16:creationId xmlns:a16="http://schemas.microsoft.com/office/drawing/2014/main" id="{0604E139-790B-4E78-865E-D69DF0E25B94}"/>
                  </a:ext>
                </a:extLst>
              </p:cNvPr>
              <p:cNvSpPr txBox="1">
                <a:spLocks noRot="1" noChangeAspect="1" noMove="1" noResize="1" noEditPoints="1" noAdjustHandles="1" noChangeArrowheads="1" noChangeShapeType="1" noTextEdit="1"/>
              </p:cNvSpPr>
              <p:nvPr/>
            </p:nvSpPr>
            <p:spPr>
              <a:xfrm>
                <a:off x="2087655" y="1505004"/>
                <a:ext cx="4921624" cy="1925720"/>
              </a:xfrm>
              <a:prstGeom prst="rect">
                <a:avLst/>
              </a:prstGeom>
              <a:blipFill>
                <a:blip r:embed="rId3"/>
                <a:stretch>
                  <a:fillRect/>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207914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Other Regressions</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21</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253451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6D17-3981-435B-9F02-ECFBCCE9BB34}"/>
              </a:ext>
            </a:extLst>
          </p:cNvPr>
          <p:cNvSpPr>
            <a:spLocks noGrp="1"/>
          </p:cNvSpPr>
          <p:nvPr>
            <p:ph type="title"/>
          </p:nvPr>
        </p:nvSpPr>
        <p:spPr/>
        <p:txBody>
          <a:bodyPr/>
          <a:lstStyle/>
          <a:p>
            <a:r>
              <a:rPr lang="en-US" dirty="0"/>
              <a:t>Polynomial Regression</a:t>
            </a:r>
          </a:p>
        </p:txBody>
      </p:sp>
      <p:sp>
        <p:nvSpPr>
          <p:cNvPr id="3" name="Slide Number Placeholder 2">
            <a:extLst>
              <a:ext uri="{FF2B5EF4-FFF2-40B4-BE49-F238E27FC236}">
                <a16:creationId xmlns:a16="http://schemas.microsoft.com/office/drawing/2014/main" id="{8C46870D-2F46-42F8-8ED1-AEE8E2BF985E}"/>
              </a:ext>
            </a:extLst>
          </p:cNvPr>
          <p:cNvSpPr>
            <a:spLocks noGrp="1"/>
          </p:cNvSpPr>
          <p:nvPr>
            <p:ph type="sldNum" sz="quarter" idx="13"/>
          </p:nvPr>
        </p:nvSpPr>
        <p:spPr/>
        <p:txBody>
          <a:bodyPr/>
          <a:lstStyle/>
          <a:p>
            <a:fld id="{15C29056-5AFA-7949-831A-3EC086771171}" type="slidenum">
              <a:rPr lang="de-DE" smtClean="0"/>
              <a:pPr/>
              <a:t>22</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0D0C12D-FF42-41E8-8B15-54E65054DD03}"/>
                  </a:ext>
                </a:extLst>
              </p:cNvPr>
              <p:cNvSpPr>
                <a:spLocks noGrp="1"/>
              </p:cNvSpPr>
              <p:nvPr>
                <p:ph type="body" sz="quarter" idx="14"/>
              </p:nvPr>
            </p:nvSpPr>
            <p:spPr/>
            <p:txBody>
              <a:bodyPr/>
              <a:lstStyle/>
              <a:p>
                <a:r>
                  <a:rPr lang="en-US" dirty="0"/>
                  <a:t>Least square method can be extended to </a:t>
                </a:r>
                <a:r>
                  <a:rPr lang="en-US" b="1" dirty="0"/>
                  <a:t>polynomials</a:t>
                </a:r>
                <a:r>
                  <a:rPr lang="en-US" dirty="0"/>
                  <a:t> of degree </a:t>
                </a:r>
                <a14:m>
                  <m:oMath xmlns:m="http://schemas.openxmlformats.org/officeDocument/2006/math">
                    <m:r>
                      <a:rPr lang="en-US" i="1" dirty="0" smtClean="0">
                        <a:latin typeface="Cambria Math" panose="02040503050406030204" pitchFamily="18" charset="0"/>
                      </a:rPr>
                      <m:t>𝑚</m:t>
                    </m:r>
                  </m:oMath>
                </a14:m>
                <a:endParaRPr lang="en-US" dirty="0"/>
              </a:p>
              <a:p>
                <a:endParaRPr lang="en-US" dirty="0"/>
              </a:p>
              <a:p>
                <a:endParaRPr lang="en-US" dirty="0"/>
              </a:p>
              <a:p>
                <a:r>
                  <a:rPr lang="en-US" dirty="0"/>
                  <a:t>Find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𝑎</m:t>
                        </m:r>
                      </m:e>
                      <m:sub>
                        <m:r>
                          <a:rPr lang="en-US" b="0" i="1" smtClean="0">
                            <a:latin typeface="Cambria Math" panose="02040503050406030204" pitchFamily="18" charset="0"/>
                            <a:sym typeface="Wingdings" panose="05000000000000000000" pitchFamily="2" charset="2"/>
                          </a:rPr>
                          <m:t>𝑖</m:t>
                        </m:r>
                      </m:sub>
                    </m:sSub>
                  </m:oMath>
                </a14:m>
                <a:r>
                  <a:rPr lang="en-US" dirty="0"/>
                  <a:t>’s that minimize the error function</a:t>
                </a:r>
              </a:p>
              <a:p>
                <a:endParaRPr lang="en-US" dirty="0"/>
              </a:p>
              <a:p>
                <a:endParaRPr lang="en-US" dirty="0"/>
              </a:p>
              <a:p>
                <a:endParaRPr lang="en-US" dirty="0"/>
              </a:p>
              <a:p>
                <a:endParaRPr lang="en-US" dirty="0"/>
              </a:p>
              <a:p>
                <a:r>
                  <a:rPr lang="en-US" dirty="0"/>
                  <a:t>We form the partial derivatives of this function </a:t>
                </a:r>
                <a:r>
                  <a:rPr lang="en-US" dirty="0" err="1"/>
                  <a:t>w.r.t.</a:t>
                </a:r>
                <a:r>
                  <a:rPr lang="en-US" dirty="0"/>
                  <a:t> the parameters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 </m:t>
                    </m:r>
                    <m:r>
                      <a:rPr lang="en-US" b="0" i="1" dirty="0" smtClean="0">
                        <a:latin typeface="Cambria Math" panose="02040503050406030204" pitchFamily="18" charset="0"/>
                      </a:rPr>
                      <m:t>𝑘</m:t>
                    </m:r>
                    <m:r>
                      <a:rPr lang="en-US" b="0" i="0" dirty="0" smtClean="0">
                        <a:latin typeface="Cambria Math" panose="02040503050406030204" pitchFamily="18" charset="0"/>
                      </a:rPr>
                      <m:t>=1,</m:t>
                    </m:r>
                    <m:r>
                      <a:rPr lang="de-DE" b="0" i="0" dirty="0" smtClean="0">
                        <a:latin typeface="Cambria Math" panose="02040503050406030204" pitchFamily="18" charset="0"/>
                      </a:rPr>
                      <m:t> </m:t>
                    </m:r>
                    <m:r>
                      <a:rPr lang="en-US" b="0" i="0" dirty="0" smtClean="0">
                        <a:latin typeface="Cambria Math" panose="02040503050406030204" pitchFamily="18" charset="0"/>
                      </a:rPr>
                      <m:t>2,</m:t>
                    </m:r>
                    <m:r>
                      <a:rPr lang="en-US" b="0" i="1" dirty="0" smtClean="0">
                        <a:latin typeface="Cambria Math" panose="02040503050406030204" pitchFamily="18" charset="0"/>
                      </a:rPr>
                      <m:t>⋯,</m:t>
                    </m:r>
                    <m:r>
                      <a:rPr lang="en-US" b="0" i="1" dirty="0" smtClean="0">
                        <a:latin typeface="Cambria Math" panose="02040503050406030204" pitchFamily="18" charset="0"/>
                      </a:rPr>
                      <m:t>𝑚</m:t>
                    </m:r>
                  </m:oMath>
                </a14:m>
                <a:r>
                  <a:rPr lang="en-US" dirty="0"/>
                  <a:t>, and equate them to zero</a:t>
                </a:r>
              </a:p>
            </p:txBody>
          </p:sp>
        </mc:Choice>
        <mc:Fallback xmlns="">
          <p:sp>
            <p:nvSpPr>
              <p:cNvPr id="4" name="Text Placeholder 3">
                <a:extLst>
                  <a:ext uri="{FF2B5EF4-FFF2-40B4-BE49-F238E27FC236}">
                    <a16:creationId xmlns:a16="http://schemas.microsoft.com/office/drawing/2014/main" id="{40D0C12D-FF42-41E8-8B15-54E65054DD0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B4BEBE-4BDA-4BB6-B26A-7E26C754F18A}"/>
                  </a:ext>
                </a:extLst>
              </p:cNvPr>
              <p:cNvSpPr txBox="1"/>
              <p:nvPr/>
            </p:nvSpPr>
            <p:spPr>
              <a:xfrm>
                <a:off x="2517038" y="1488933"/>
                <a:ext cx="4543423"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𝑝</m:t>
                      </m:r>
                      <m:d>
                        <m:d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𝑥</m:t>
                          </m:r>
                        </m:e>
                      </m:d>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0</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1</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p>
                          <m:r>
                            <a:rPr lang="en-US" sz="2000" b="0" i="1" smtClean="0">
                              <a:solidFill>
                                <a:schemeClr val="tx1">
                                  <a:lumMod val="75000"/>
                                </a:schemeClr>
                              </a:solidFill>
                              <a:latin typeface="Cambria Math" panose="02040503050406030204" pitchFamily="18" charset="0"/>
                              <a:cs typeface="Arial" panose="020B0604020202020204" pitchFamily="34" charset="0"/>
                            </a:rPr>
                            <m:t>2</m:t>
                          </m:r>
                        </m:sup>
                      </m:sSup>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𝑚</m:t>
                          </m:r>
                        </m:sub>
                      </m:sSub>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p>
                          <m:r>
                            <a:rPr lang="en-US" sz="2000" b="0" i="1" smtClean="0">
                              <a:solidFill>
                                <a:schemeClr val="tx1">
                                  <a:lumMod val="75000"/>
                                </a:schemeClr>
                              </a:solidFill>
                              <a:latin typeface="Cambria Math" panose="02040503050406030204" pitchFamily="18" charset="0"/>
                              <a:cs typeface="Arial" panose="020B0604020202020204" pitchFamily="34" charset="0"/>
                            </a:rPr>
                            <m:t>𝑚</m:t>
                          </m:r>
                        </m:sup>
                      </m:sSup>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2B4BEBE-4BDA-4BB6-B26A-7E26C754F18A}"/>
                  </a:ext>
                </a:extLst>
              </p:cNvPr>
              <p:cNvSpPr txBox="1">
                <a:spLocks noRot="1" noChangeAspect="1" noMove="1" noResize="1" noEditPoints="1" noAdjustHandles="1" noChangeArrowheads="1" noChangeShapeType="1" noTextEdit="1"/>
              </p:cNvSpPr>
              <p:nvPr/>
            </p:nvSpPr>
            <p:spPr>
              <a:xfrm>
                <a:off x="2517038" y="1488933"/>
                <a:ext cx="4543423" cy="307777"/>
              </a:xfrm>
              <a:prstGeom prst="rect">
                <a:avLst/>
              </a:prstGeom>
              <a:blipFill>
                <a:blip r:embed="rId3"/>
                <a:stretch>
                  <a:fillRect l="-805"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1CAB2F-D156-47C0-AF1D-68C2D97C73EA}"/>
                  </a:ext>
                </a:extLst>
              </p:cNvPr>
              <p:cNvSpPr txBox="1"/>
              <p:nvPr/>
            </p:nvSpPr>
            <p:spPr>
              <a:xfrm>
                <a:off x="2517038" y="2487012"/>
                <a:ext cx="4572000" cy="160479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lumMod val="75000"/>
                            </a:schemeClr>
                          </a:solidFill>
                          <a:latin typeface="Cambria Math" panose="02040503050406030204" pitchFamily="18" charset="0"/>
                          <a:sym typeface="Wingdings" panose="05000000000000000000" pitchFamily="2" charset="2"/>
                        </a:rPr>
                        <m:t>𝐹</m:t>
                      </m:r>
                      <m:d>
                        <m:dPr>
                          <m:ctrlPr>
                            <a:rPr lang="en-US" b="0" i="1" smtClean="0">
                              <a:solidFill>
                                <a:schemeClr val="tx1">
                                  <a:lumMod val="75000"/>
                                </a:schemeClr>
                              </a:solidFill>
                              <a:latin typeface="Cambria Math" panose="02040503050406030204" pitchFamily="18" charset="0"/>
                              <a:sym typeface="Wingdings" panose="05000000000000000000" pitchFamily="2" charset="2"/>
                            </a:rPr>
                          </m:ctrlPr>
                        </m:dPr>
                        <m:e>
                          <m:sSub>
                            <m:sSubPr>
                              <m:ctrlPr>
                                <a:rPr lang="en-US" b="0" i="1" smtClean="0">
                                  <a:solidFill>
                                    <a:schemeClr val="tx1">
                                      <a:lumMod val="75000"/>
                                    </a:schemeClr>
                                  </a:solidFill>
                                  <a:latin typeface="Cambria Math" panose="02040503050406030204" pitchFamily="18" charset="0"/>
                                  <a:sym typeface="Wingdings" panose="05000000000000000000" pitchFamily="2" charset="2"/>
                                </a:rPr>
                              </m:ctrlPr>
                            </m:sSubPr>
                            <m:e>
                              <m:r>
                                <a:rPr lang="en-US" b="0" i="1" smtClean="0">
                                  <a:solidFill>
                                    <a:schemeClr val="tx1">
                                      <a:lumMod val="75000"/>
                                    </a:schemeClr>
                                  </a:solidFill>
                                  <a:latin typeface="Cambria Math" panose="02040503050406030204" pitchFamily="18" charset="0"/>
                                  <a:sym typeface="Wingdings" panose="05000000000000000000" pitchFamily="2" charset="2"/>
                                </a:rPr>
                                <m:t>𝑎</m:t>
                              </m:r>
                            </m:e>
                            <m:sub>
                              <m:r>
                                <a:rPr lang="en-US" b="0" i="1" smtClean="0">
                                  <a:solidFill>
                                    <a:schemeClr val="tx1">
                                      <a:lumMod val="75000"/>
                                    </a:schemeClr>
                                  </a:solidFill>
                                  <a:latin typeface="Cambria Math" panose="02040503050406030204" pitchFamily="18" charset="0"/>
                                  <a:sym typeface="Wingdings" panose="05000000000000000000" pitchFamily="2" charset="2"/>
                                </a:rPr>
                                <m:t>0</m:t>
                              </m:r>
                            </m:sub>
                          </m:sSub>
                          <m:r>
                            <a:rPr lang="en-US" b="0" i="1" smtClean="0">
                              <a:solidFill>
                                <a:schemeClr val="tx1">
                                  <a:lumMod val="75000"/>
                                </a:schemeClr>
                              </a:solidFill>
                              <a:latin typeface="Cambria Math" panose="02040503050406030204" pitchFamily="18" charset="0"/>
                              <a:sym typeface="Wingdings" panose="05000000000000000000" pitchFamily="2" charset="2"/>
                            </a:rPr>
                            <m:t>,</m:t>
                          </m:r>
                          <m:sSub>
                            <m:sSubPr>
                              <m:ctrlPr>
                                <a:rPr lang="en-US" b="0" i="1" smtClean="0">
                                  <a:solidFill>
                                    <a:schemeClr val="tx1">
                                      <a:lumMod val="75000"/>
                                    </a:schemeClr>
                                  </a:solidFill>
                                  <a:latin typeface="Cambria Math" panose="02040503050406030204" pitchFamily="18" charset="0"/>
                                  <a:sym typeface="Wingdings" panose="05000000000000000000" pitchFamily="2" charset="2"/>
                                </a:rPr>
                              </m:ctrlPr>
                            </m:sSubPr>
                            <m:e>
                              <m:r>
                                <a:rPr lang="en-US" b="0" i="1" smtClean="0">
                                  <a:solidFill>
                                    <a:schemeClr val="tx1">
                                      <a:lumMod val="75000"/>
                                    </a:schemeClr>
                                  </a:solidFill>
                                  <a:latin typeface="Cambria Math" panose="02040503050406030204" pitchFamily="18" charset="0"/>
                                  <a:sym typeface="Wingdings" panose="05000000000000000000" pitchFamily="2" charset="2"/>
                                </a:rPr>
                                <m:t>𝑎</m:t>
                              </m:r>
                            </m:e>
                            <m:sub>
                              <m:r>
                                <a:rPr lang="en-US" b="0" i="1" smtClean="0">
                                  <a:solidFill>
                                    <a:schemeClr val="tx1">
                                      <a:lumMod val="75000"/>
                                    </a:schemeClr>
                                  </a:solidFill>
                                  <a:latin typeface="Cambria Math" panose="02040503050406030204" pitchFamily="18" charset="0"/>
                                  <a:sym typeface="Wingdings" panose="05000000000000000000" pitchFamily="2" charset="2"/>
                                </a:rPr>
                                <m:t>1</m:t>
                              </m:r>
                            </m:sub>
                          </m:sSub>
                          <m:r>
                            <a:rPr lang="en-US" b="0" i="1" smtClean="0">
                              <a:solidFill>
                                <a:schemeClr val="tx1">
                                  <a:lumMod val="75000"/>
                                </a:schemeClr>
                              </a:solidFill>
                              <a:latin typeface="Cambria Math" panose="02040503050406030204" pitchFamily="18" charset="0"/>
                              <a:sym typeface="Wingdings" panose="05000000000000000000" pitchFamily="2" charset="2"/>
                            </a:rPr>
                            <m:t>,…,</m:t>
                          </m:r>
                          <m:sSub>
                            <m:sSubPr>
                              <m:ctrlPr>
                                <a:rPr lang="en-US" b="0" i="1" smtClean="0">
                                  <a:solidFill>
                                    <a:schemeClr val="tx1">
                                      <a:lumMod val="75000"/>
                                    </a:schemeClr>
                                  </a:solidFill>
                                  <a:latin typeface="Cambria Math" panose="02040503050406030204" pitchFamily="18" charset="0"/>
                                  <a:sym typeface="Wingdings" panose="05000000000000000000" pitchFamily="2" charset="2"/>
                                </a:rPr>
                              </m:ctrlPr>
                            </m:sSubPr>
                            <m:e>
                              <m:r>
                                <a:rPr lang="en-US" b="0" i="1" smtClean="0">
                                  <a:solidFill>
                                    <a:schemeClr val="tx1">
                                      <a:lumMod val="75000"/>
                                    </a:schemeClr>
                                  </a:solidFill>
                                  <a:latin typeface="Cambria Math" panose="02040503050406030204" pitchFamily="18" charset="0"/>
                                  <a:sym typeface="Wingdings" panose="05000000000000000000" pitchFamily="2" charset="2"/>
                                </a:rPr>
                                <m:t>𝑎</m:t>
                              </m:r>
                            </m:e>
                            <m:sub>
                              <m:r>
                                <a:rPr lang="en-US" b="0" i="1" smtClean="0">
                                  <a:solidFill>
                                    <a:schemeClr val="tx1">
                                      <a:lumMod val="75000"/>
                                    </a:schemeClr>
                                  </a:solidFill>
                                  <a:latin typeface="Cambria Math" panose="02040503050406030204" pitchFamily="18" charset="0"/>
                                  <a:sym typeface="Wingdings" panose="05000000000000000000" pitchFamily="2" charset="2"/>
                                </a:rPr>
                                <m:t>𝑚</m:t>
                              </m:r>
                            </m:sub>
                          </m:sSub>
                        </m:e>
                      </m:d>
                      <m:r>
                        <a:rPr lang="en-US" b="0" i="1" smtClean="0">
                          <a:solidFill>
                            <a:schemeClr val="tx1">
                              <a:lumMod val="75000"/>
                            </a:schemeClr>
                          </a:solidFill>
                          <a:latin typeface="Cambria Math" panose="02040503050406030204" pitchFamily="18" charset="0"/>
                          <a:sym typeface="Wingdings" panose="05000000000000000000" pitchFamily="2" charset="2"/>
                        </a:rPr>
                        <m:t>=</m:t>
                      </m:r>
                      <m:nary>
                        <m:naryPr>
                          <m:chr m:val="∑"/>
                          <m:ctrlPr>
                            <a:rPr lang="en-US" b="0" i="1" smtClean="0">
                              <a:solidFill>
                                <a:schemeClr val="tx1">
                                  <a:lumMod val="75000"/>
                                </a:schemeClr>
                              </a:solidFill>
                              <a:latin typeface="Cambria Math" panose="02040503050406030204" pitchFamily="18" charset="0"/>
                              <a:sym typeface="Wingdings" panose="05000000000000000000" pitchFamily="2" charset="2"/>
                            </a:rPr>
                          </m:ctrlPr>
                        </m:naryPr>
                        <m:sub>
                          <m:r>
                            <m:rPr>
                              <m:brk m:alnAt="23"/>
                            </m:rPr>
                            <a:rPr lang="en-US" b="0" i="1" smtClean="0">
                              <a:solidFill>
                                <a:schemeClr val="tx1">
                                  <a:lumMod val="75000"/>
                                </a:schemeClr>
                              </a:solidFill>
                              <a:latin typeface="Cambria Math" panose="02040503050406030204" pitchFamily="18" charset="0"/>
                              <a:sym typeface="Wingdings" panose="05000000000000000000" pitchFamily="2" charset="2"/>
                            </a:rPr>
                            <m:t>𝑖</m:t>
                          </m:r>
                          <m:r>
                            <a:rPr lang="en-US" b="0" i="1" smtClean="0">
                              <a:solidFill>
                                <a:schemeClr val="tx1">
                                  <a:lumMod val="75000"/>
                                </a:schemeClr>
                              </a:solidFill>
                              <a:latin typeface="Cambria Math" panose="02040503050406030204" pitchFamily="18" charset="0"/>
                              <a:sym typeface="Wingdings" panose="05000000000000000000" pitchFamily="2" charset="2"/>
                            </a:rPr>
                            <m:t>=1</m:t>
                          </m:r>
                        </m:sub>
                        <m:sup>
                          <m:r>
                            <a:rPr lang="en-US" b="0" i="1" smtClean="0">
                              <a:solidFill>
                                <a:schemeClr val="tx1">
                                  <a:lumMod val="75000"/>
                                </a:schemeClr>
                              </a:solidFill>
                              <a:latin typeface="Cambria Math" panose="02040503050406030204" pitchFamily="18" charset="0"/>
                              <a:sym typeface="Wingdings" panose="05000000000000000000" pitchFamily="2" charset="2"/>
                            </a:rPr>
                            <m:t>𝑛</m:t>
                          </m:r>
                        </m:sup>
                        <m:e>
                          <m:sSup>
                            <m:sSupPr>
                              <m:ctrlPr>
                                <a:rPr lang="en-US" b="0" i="1" smtClean="0">
                                  <a:solidFill>
                                    <a:schemeClr val="tx1">
                                      <a:lumMod val="75000"/>
                                    </a:schemeClr>
                                  </a:solidFill>
                                  <a:latin typeface="Cambria Math" panose="02040503050406030204" pitchFamily="18" charset="0"/>
                                  <a:sym typeface="Wingdings" panose="05000000000000000000" pitchFamily="2" charset="2"/>
                                </a:rPr>
                              </m:ctrlPr>
                            </m:sSupPr>
                            <m:e>
                              <m:r>
                                <a:rPr lang="en-US" b="0" i="1" smtClean="0">
                                  <a:solidFill>
                                    <a:schemeClr val="tx1">
                                      <a:lumMod val="75000"/>
                                    </a:schemeClr>
                                  </a:solidFill>
                                  <a:latin typeface="Cambria Math" panose="02040503050406030204" pitchFamily="18" charset="0"/>
                                  <a:sym typeface="Wingdings" panose="05000000000000000000" pitchFamily="2" charset="2"/>
                                </a:rPr>
                                <m:t>(</m:t>
                              </m:r>
                              <m:r>
                                <a:rPr lang="en-US" b="0" i="1" smtClean="0">
                                  <a:solidFill>
                                    <a:schemeClr val="tx1">
                                      <a:lumMod val="75000"/>
                                    </a:schemeClr>
                                  </a:solidFill>
                                  <a:latin typeface="Cambria Math" panose="02040503050406030204" pitchFamily="18" charset="0"/>
                                  <a:sym typeface="Wingdings" panose="05000000000000000000" pitchFamily="2" charset="2"/>
                                </a:rPr>
                                <m:t>𝑝</m:t>
                              </m:r>
                              <m:d>
                                <m:dPr>
                                  <m:ctrlPr>
                                    <a:rPr lang="en-US" b="0" i="1" smtClean="0">
                                      <a:solidFill>
                                        <a:schemeClr val="tx1">
                                          <a:lumMod val="75000"/>
                                        </a:schemeClr>
                                      </a:solidFill>
                                      <a:latin typeface="Cambria Math" panose="02040503050406030204" pitchFamily="18" charset="0"/>
                                      <a:sym typeface="Wingdings" panose="05000000000000000000" pitchFamily="2" charset="2"/>
                                    </a:rPr>
                                  </m:ctrlPr>
                                </m:dPr>
                                <m:e>
                                  <m:r>
                                    <a:rPr lang="en-US" b="0" i="1" smtClean="0">
                                      <a:solidFill>
                                        <a:schemeClr val="tx1">
                                          <a:lumMod val="75000"/>
                                        </a:schemeClr>
                                      </a:solidFill>
                                      <a:latin typeface="Cambria Math" panose="02040503050406030204" pitchFamily="18" charset="0"/>
                                      <a:sym typeface="Wingdings" panose="05000000000000000000" pitchFamily="2" charset="2"/>
                                    </a:rPr>
                                    <m:t>𝑥</m:t>
                                  </m:r>
                                </m:e>
                              </m:d>
                              <m:r>
                                <a:rPr lang="en-US" b="0" i="1" smtClean="0">
                                  <a:solidFill>
                                    <a:schemeClr val="tx1">
                                      <a:lumMod val="75000"/>
                                    </a:schemeClr>
                                  </a:solidFill>
                                  <a:latin typeface="Cambria Math" panose="02040503050406030204" pitchFamily="18" charset="0"/>
                                  <a:sym typeface="Wingdings" panose="05000000000000000000" pitchFamily="2" charset="2"/>
                                </a:rPr>
                                <m:t>−</m:t>
                              </m:r>
                              <m:sSub>
                                <m:sSubPr>
                                  <m:ctrlPr>
                                    <a:rPr lang="en-US" b="0" i="1" smtClean="0">
                                      <a:solidFill>
                                        <a:schemeClr val="tx1">
                                          <a:lumMod val="75000"/>
                                        </a:schemeClr>
                                      </a:solidFill>
                                      <a:latin typeface="Cambria Math" panose="02040503050406030204" pitchFamily="18" charset="0"/>
                                      <a:sym typeface="Wingdings" panose="05000000000000000000" pitchFamily="2" charset="2"/>
                                    </a:rPr>
                                  </m:ctrlPr>
                                </m:sSubPr>
                                <m:e>
                                  <m:r>
                                    <a:rPr lang="en-US" b="0" i="1" smtClean="0">
                                      <a:solidFill>
                                        <a:schemeClr val="tx1">
                                          <a:lumMod val="75000"/>
                                        </a:schemeClr>
                                      </a:solidFill>
                                      <a:latin typeface="Cambria Math" panose="02040503050406030204" pitchFamily="18" charset="0"/>
                                      <a:sym typeface="Wingdings" panose="05000000000000000000" pitchFamily="2" charset="2"/>
                                    </a:rPr>
                                    <m:t>𝑦</m:t>
                                  </m:r>
                                </m:e>
                                <m:sub>
                                  <m:r>
                                    <a:rPr lang="en-US" b="0" i="1" smtClean="0">
                                      <a:solidFill>
                                        <a:schemeClr val="tx1">
                                          <a:lumMod val="75000"/>
                                        </a:schemeClr>
                                      </a:solidFill>
                                      <a:latin typeface="Cambria Math" panose="02040503050406030204" pitchFamily="18" charset="0"/>
                                      <a:sym typeface="Wingdings" panose="05000000000000000000" pitchFamily="2" charset="2"/>
                                    </a:rPr>
                                    <m:t>𝑖</m:t>
                                  </m:r>
                                </m:sub>
                              </m:sSub>
                              <m:r>
                                <a:rPr lang="en-US" b="0" i="1" smtClean="0">
                                  <a:solidFill>
                                    <a:schemeClr val="tx1">
                                      <a:lumMod val="75000"/>
                                    </a:schemeClr>
                                  </a:solidFill>
                                  <a:latin typeface="Cambria Math" panose="02040503050406030204" pitchFamily="18" charset="0"/>
                                  <a:sym typeface="Wingdings" panose="05000000000000000000" pitchFamily="2" charset="2"/>
                                </a:rPr>
                                <m:t>)</m:t>
                              </m:r>
                            </m:e>
                            <m:sup>
                              <m:r>
                                <a:rPr lang="en-US" b="0" i="1" smtClean="0">
                                  <a:solidFill>
                                    <a:schemeClr val="tx1">
                                      <a:lumMod val="75000"/>
                                    </a:schemeClr>
                                  </a:solidFill>
                                  <a:latin typeface="Cambria Math" panose="02040503050406030204" pitchFamily="18" charset="0"/>
                                  <a:sym typeface="Wingdings" panose="05000000000000000000" pitchFamily="2" charset="2"/>
                                </a:rPr>
                                <m:t>2</m:t>
                              </m:r>
                            </m:sup>
                          </m:sSup>
                        </m:e>
                      </m:nary>
                      <m:r>
                        <a:rPr lang="en-US" b="0" i="1" smtClean="0">
                          <a:solidFill>
                            <a:schemeClr val="tx1">
                              <a:lumMod val="75000"/>
                            </a:schemeClr>
                          </a:solidFill>
                          <a:latin typeface="Cambria Math" panose="02040503050406030204" pitchFamily="18" charset="0"/>
                          <a:sym typeface="Wingdings" panose="05000000000000000000" pitchFamily="2" charset="2"/>
                        </a:rPr>
                        <m:t>=</m:t>
                      </m:r>
                      <m:nary>
                        <m:naryPr>
                          <m:chr m:val="∑"/>
                          <m:ctrlPr>
                            <a:rPr lang="en-US" i="1">
                              <a:solidFill>
                                <a:schemeClr val="tx1">
                                  <a:lumMod val="75000"/>
                                </a:schemeClr>
                              </a:solidFill>
                              <a:latin typeface="Cambria Math" panose="02040503050406030204" pitchFamily="18" charset="0"/>
                              <a:sym typeface="Wingdings" panose="05000000000000000000" pitchFamily="2" charset="2"/>
                            </a:rPr>
                          </m:ctrlPr>
                        </m:naryPr>
                        <m:sub>
                          <m:r>
                            <m:rPr>
                              <m:brk m:alnAt="23"/>
                            </m:rPr>
                            <a:rPr lang="en-US" i="1">
                              <a:solidFill>
                                <a:schemeClr val="tx1">
                                  <a:lumMod val="75000"/>
                                </a:schemeClr>
                              </a:solidFill>
                              <a:latin typeface="Cambria Math" panose="02040503050406030204" pitchFamily="18" charset="0"/>
                              <a:sym typeface="Wingdings" panose="05000000000000000000" pitchFamily="2" charset="2"/>
                            </a:rPr>
                            <m:t>𝑖</m:t>
                          </m:r>
                          <m:r>
                            <a:rPr lang="en-US" i="1">
                              <a:solidFill>
                                <a:schemeClr val="tx1">
                                  <a:lumMod val="75000"/>
                                </a:schemeClr>
                              </a:solidFill>
                              <a:latin typeface="Cambria Math" panose="02040503050406030204" pitchFamily="18" charset="0"/>
                              <a:sym typeface="Wingdings" panose="05000000000000000000" pitchFamily="2" charset="2"/>
                            </a:rPr>
                            <m:t>=1</m:t>
                          </m:r>
                        </m:sub>
                        <m:sup>
                          <m:r>
                            <a:rPr lang="en-US" i="1">
                              <a:solidFill>
                                <a:schemeClr val="tx1">
                                  <a:lumMod val="75000"/>
                                </a:schemeClr>
                              </a:solidFill>
                              <a:latin typeface="Cambria Math" panose="02040503050406030204" pitchFamily="18" charset="0"/>
                              <a:sym typeface="Wingdings" panose="05000000000000000000" pitchFamily="2" charset="2"/>
                            </a:rPr>
                            <m:t>𝑛</m:t>
                          </m:r>
                        </m:sup>
                        <m:e>
                          <m:sSup>
                            <m:sSupPr>
                              <m:ctrlPr>
                                <a:rPr lang="en-US" i="1">
                                  <a:solidFill>
                                    <a:schemeClr val="tx1">
                                      <a:lumMod val="75000"/>
                                    </a:schemeClr>
                                  </a:solidFill>
                                  <a:latin typeface="Cambria Math" panose="02040503050406030204" pitchFamily="18" charset="0"/>
                                  <a:sym typeface="Wingdings" panose="05000000000000000000" pitchFamily="2" charset="2"/>
                                </a:rPr>
                              </m:ctrlPr>
                            </m:sSupPr>
                            <m:e>
                              <m:r>
                                <a:rPr lang="en-US" i="1">
                                  <a:solidFill>
                                    <a:schemeClr val="tx1">
                                      <a:lumMod val="75000"/>
                                    </a:schemeClr>
                                  </a:solidFill>
                                  <a:latin typeface="Cambria Math" panose="02040503050406030204" pitchFamily="18" charset="0"/>
                                  <a:sym typeface="Wingdings" panose="05000000000000000000" pitchFamily="2" charset="2"/>
                                </a:rPr>
                                <m:t>(</m:t>
                              </m:r>
                              <m:sSub>
                                <m:sSubPr>
                                  <m:ctrlPr>
                                    <a:rPr lang="en-US" i="1">
                                      <a:solidFill>
                                        <a:schemeClr val="tx1">
                                          <a:lumMod val="75000"/>
                                        </a:schemeClr>
                                      </a:solidFill>
                                      <a:latin typeface="Cambria Math" panose="02040503050406030204" pitchFamily="18" charset="0"/>
                                      <a:cs typeface="Arial" panose="020B0604020202020204" pitchFamily="34" charset="0"/>
                                    </a:rPr>
                                  </m:ctrlPr>
                                </m:sSubPr>
                                <m:e>
                                  <m:r>
                                    <a:rPr lang="en-US" i="1">
                                      <a:solidFill>
                                        <a:schemeClr val="tx1">
                                          <a:lumMod val="75000"/>
                                        </a:schemeClr>
                                      </a:solidFill>
                                      <a:latin typeface="Cambria Math" panose="02040503050406030204" pitchFamily="18" charset="0"/>
                                      <a:cs typeface="Arial" panose="020B0604020202020204" pitchFamily="34" charset="0"/>
                                    </a:rPr>
                                    <m:t>𝑎</m:t>
                                  </m:r>
                                </m:e>
                                <m:sub>
                                  <m:r>
                                    <a:rPr lang="en-US" i="1">
                                      <a:solidFill>
                                        <a:schemeClr val="tx1">
                                          <a:lumMod val="75000"/>
                                        </a:schemeClr>
                                      </a:solidFill>
                                      <a:latin typeface="Cambria Math" panose="02040503050406030204" pitchFamily="18" charset="0"/>
                                      <a:cs typeface="Arial" panose="020B0604020202020204" pitchFamily="34" charset="0"/>
                                    </a:rPr>
                                    <m:t>0</m:t>
                                  </m:r>
                                </m:sub>
                              </m:sSub>
                              <m:r>
                                <a:rPr lang="en-US" i="1">
                                  <a:solidFill>
                                    <a:schemeClr val="tx1">
                                      <a:lumMod val="75000"/>
                                    </a:schemeClr>
                                  </a:solidFill>
                                  <a:latin typeface="Cambria Math" panose="02040503050406030204" pitchFamily="18" charset="0"/>
                                  <a:cs typeface="Arial" panose="020B0604020202020204" pitchFamily="34" charset="0"/>
                                </a:rPr>
                                <m:t>+</m:t>
                              </m:r>
                              <m:sSub>
                                <m:sSubPr>
                                  <m:ctrlPr>
                                    <a:rPr lang="en-US" i="1">
                                      <a:solidFill>
                                        <a:schemeClr val="tx1">
                                          <a:lumMod val="75000"/>
                                        </a:schemeClr>
                                      </a:solidFill>
                                      <a:latin typeface="Cambria Math" panose="02040503050406030204" pitchFamily="18" charset="0"/>
                                      <a:cs typeface="Arial" panose="020B0604020202020204" pitchFamily="34" charset="0"/>
                                    </a:rPr>
                                  </m:ctrlPr>
                                </m:sSubPr>
                                <m:e>
                                  <m:r>
                                    <a:rPr lang="en-US" i="1">
                                      <a:solidFill>
                                        <a:schemeClr val="tx1">
                                          <a:lumMod val="75000"/>
                                        </a:schemeClr>
                                      </a:solidFill>
                                      <a:latin typeface="Cambria Math" panose="02040503050406030204" pitchFamily="18" charset="0"/>
                                      <a:cs typeface="Arial" panose="020B0604020202020204" pitchFamily="34" charset="0"/>
                                    </a:rPr>
                                    <m:t>𝑎</m:t>
                                  </m:r>
                                </m:e>
                                <m:sub>
                                  <m:r>
                                    <a:rPr lang="en-US" i="1">
                                      <a:solidFill>
                                        <a:schemeClr val="tx1">
                                          <a:lumMod val="75000"/>
                                        </a:schemeClr>
                                      </a:solidFill>
                                      <a:latin typeface="Cambria Math" panose="02040503050406030204" pitchFamily="18" charset="0"/>
                                      <a:cs typeface="Arial" panose="020B0604020202020204" pitchFamily="34" charset="0"/>
                                    </a:rPr>
                                    <m:t>1</m:t>
                                  </m:r>
                                </m:sub>
                              </m:sSub>
                              <m:r>
                                <a:rPr lang="en-US" i="1">
                                  <a:solidFill>
                                    <a:schemeClr val="tx1">
                                      <a:lumMod val="75000"/>
                                    </a:schemeClr>
                                  </a:solidFill>
                                  <a:latin typeface="Cambria Math" panose="02040503050406030204" pitchFamily="18" charset="0"/>
                                  <a:cs typeface="Arial" panose="020B0604020202020204" pitchFamily="34" charset="0"/>
                                </a:rPr>
                                <m:t>+</m:t>
                              </m:r>
                              <m:sSub>
                                <m:sSubPr>
                                  <m:ctrlPr>
                                    <a:rPr lang="en-US" i="1">
                                      <a:solidFill>
                                        <a:schemeClr val="tx1">
                                          <a:lumMod val="75000"/>
                                        </a:schemeClr>
                                      </a:solidFill>
                                      <a:latin typeface="Cambria Math" panose="02040503050406030204" pitchFamily="18" charset="0"/>
                                      <a:cs typeface="Arial" panose="020B0604020202020204" pitchFamily="34" charset="0"/>
                                    </a:rPr>
                                  </m:ctrlPr>
                                </m:sSubPr>
                                <m:e>
                                  <m:r>
                                    <a:rPr lang="en-US" i="1">
                                      <a:solidFill>
                                        <a:schemeClr val="tx1">
                                          <a:lumMod val="75000"/>
                                        </a:schemeClr>
                                      </a:solidFill>
                                      <a:latin typeface="Cambria Math" panose="02040503050406030204" pitchFamily="18" charset="0"/>
                                      <a:cs typeface="Arial" panose="020B0604020202020204" pitchFamily="34" charset="0"/>
                                    </a:rPr>
                                    <m:t>𝑎</m:t>
                                  </m:r>
                                </m:e>
                                <m:sub>
                                  <m:r>
                                    <a:rPr lang="en-US" i="1">
                                      <a:solidFill>
                                        <a:schemeClr val="tx1">
                                          <a:lumMod val="75000"/>
                                        </a:schemeClr>
                                      </a:solidFill>
                                      <a:latin typeface="Cambria Math" panose="02040503050406030204" pitchFamily="18" charset="0"/>
                                      <a:cs typeface="Arial" panose="020B0604020202020204" pitchFamily="34" charset="0"/>
                                    </a:rPr>
                                    <m:t>2</m:t>
                                  </m:r>
                                </m:sub>
                              </m:sSub>
                              <m:sSup>
                                <m:sSupPr>
                                  <m:ctrlPr>
                                    <a:rPr lang="en-US" i="1">
                                      <a:solidFill>
                                        <a:schemeClr val="tx1">
                                          <a:lumMod val="75000"/>
                                        </a:schemeClr>
                                      </a:solidFill>
                                      <a:latin typeface="Cambria Math" panose="02040503050406030204" pitchFamily="18" charset="0"/>
                                      <a:cs typeface="Arial" panose="020B0604020202020204" pitchFamily="34" charset="0"/>
                                    </a:rPr>
                                  </m:ctrlPr>
                                </m:sSupPr>
                                <m:e>
                                  <m:r>
                                    <a:rPr lang="en-US" i="1">
                                      <a:solidFill>
                                        <a:schemeClr val="tx1">
                                          <a:lumMod val="75000"/>
                                        </a:schemeClr>
                                      </a:solidFill>
                                      <a:latin typeface="Cambria Math" panose="02040503050406030204" pitchFamily="18" charset="0"/>
                                      <a:cs typeface="Arial" panose="020B0604020202020204" pitchFamily="34" charset="0"/>
                                    </a:rPr>
                                    <m:t>𝑥</m:t>
                                  </m:r>
                                </m:e>
                                <m:sup>
                                  <m:r>
                                    <a:rPr lang="en-US" i="1">
                                      <a:solidFill>
                                        <a:schemeClr val="tx1">
                                          <a:lumMod val="75000"/>
                                        </a:schemeClr>
                                      </a:solidFill>
                                      <a:latin typeface="Cambria Math" panose="02040503050406030204" pitchFamily="18" charset="0"/>
                                      <a:cs typeface="Arial" panose="020B0604020202020204" pitchFamily="34" charset="0"/>
                                    </a:rPr>
                                    <m:t>2</m:t>
                                  </m:r>
                                </m:sup>
                              </m:sSup>
                              <m:r>
                                <a:rPr lang="en-US" i="1">
                                  <a:solidFill>
                                    <a:schemeClr val="tx1">
                                      <a:lumMod val="75000"/>
                                    </a:schemeClr>
                                  </a:solidFill>
                                  <a:latin typeface="Cambria Math" panose="02040503050406030204" pitchFamily="18" charset="0"/>
                                  <a:cs typeface="Arial" panose="020B0604020202020204" pitchFamily="34" charset="0"/>
                                </a:rPr>
                                <m:t>+…+</m:t>
                              </m:r>
                              <m:sSub>
                                <m:sSubPr>
                                  <m:ctrlPr>
                                    <a:rPr lang="en-US" i="1">
                                      <a:solidFill>
                                        <a:schemeClr val="tx1">
                                          <a:lumMod val="75000"/>
                                        </a:schemeClr>
                                      </a:solidFill>
                                      <a:latin typeface="Cambria Math" panose="02040503050406030204" pitchFamily="18" charset="0"/>
                                      <a:cs typeface="Arial" panose="020B0604020202020204" pitchFamily="34" charset="0"/>
                                    </a:rPr>
                                  </m:ctrlPr>
                                </m:sSubPr>
                                <m:e>
                                  <m:r>
                                    <a:rPr lang="en-US" i="1">
                                      <a:solidFill>
                                        <a:schemeClr val="tx1">
                                          <a:lumMod val="75000"/>
                                        </a:schemeClr>
                                      </a:solidFill>
                                      <a:latin typeface="Cambria Math" panose="02040503050406030204" pitchFamily="18" charset="0"/>
                                      <a:cs typeface="Arial" panose="020B0604020202020204" pitchFamily="34" charset="0"/>
                                    </a:rPr>
                                    <m:t>𝑎</m:t>
                                  </m:r>
                                </m:e>
                                <m:sub>
                                  <m:r>
                                    <a:rPr lang="en-US" i="1">
                                      <a:solidFill>
                                        <a:schemeClr val="tx1">
                                          <a:lumMod val="75000"/>
                                        </a:schemeClr>
                                      </a:solidFill>
                                      <a:latin typeface="Cambria Math" panose="02040503050406030204" pitchFamily="18" charset="0"/>
                                      <a:cs typeface="Arial" panose="020B0604020202020204" pitchFamily="34" charset="0"/>
                                    </a:rPr>
                                    <m:t>𝑚</m:t>
                                  </m:r>
                                </m:sub>
                              </m:sSub>
                              <m:sSup>
                                <m:sSupPr>
                                  <m:ctrlPr>
                                    <a:rPr lang="en-US" i="1">
                                      <a:solidFill>
                                        <a:schemeClr val="tx1">
                                          <a:lumMod val="75000"/>
                                        </a:schemeClr>
                                      </a:solidFill>
                                      <a:latin typeface="Cambria Math" panose="02040503050406030204" pitchFamily="18" charset="0"/>
                                      <a:cs typeface="Arial" panose="020B0604020202020204" pitchFamily="34" charset="0"/>
                                    </a:rPr>
                                  </m:ctrlPr>
                                </m:sSupPr>
                                <m:e>
                                  <m:r>
                                    <a:rPr lang="en-US" i="1">
                                      <a:solidFill>
                                        <a:schemeClr val="tx1">
                                          <a:lumMod val="75000"/>
                                        </a:schemeClr>
                                      </a:solidFill>
                                      <a:latin typeface="Cambria Math" panose="02040503050406030204" pitchFamily="18" charset="0"/>
                                      <a:cs typeface="Arial" panose="020B0604020202020204" pitchFamily="34" charset="0"/>
                                    </a:rPr>
                                    <m:t>𝑥</m:t>
                                  </m:r>
                                </m:e>
                                <m:sup>
                                  <m:r>
                                    <a:rPr lang="en-US" i="1">
                                      <a:solidFill>
                                        <a:schemeClr val="tx1">
                                          <a:lumMod val="75000"/>
                                        </a:schemeClr>
                                      </a:solidFill>
                                      <a:latin typeface="Cambria Math" panose="02040503050406030204" pitchFamily="18" charset="0"/>
                                      <a:cs typeface="Arial" panose="020B0604020202020204" pitchFamily="34" charset="0"/>
                                    </a:rPr>
                                    <m:t>𝑚</m:t>
                                  </m:r>
                                </m:sup>
                              </m:sSup>
                              <m:r>
                                <a:rPr lang="en-US" i="1">
                                  <a:solidFill>
                                    <a:schemeClr val="tx1">
                                      <a:lumMod val="75000"/>
                                    </a:schemeClr>
                                  </a:solidFill>
                                  <a:latin typeface="Cambria Math" panose="02040503050406030204" pitchFamily="18" charset="0"/>
                                  <a:sym typeface="Wingdings" panose="05000000000000000000" pitchFamily="2" charset="2"/>
                                </a:rPr>
                                <m:t>−</m:t>
                              </m:r>
                              <m:sSub>
                                <m:sSubPr>
                                  <m:ctrlPr>
                                    <a:rPr lang="en-US" i="1">
                                      <a:solidFill>
                                        <a:schemeClr val="tx1">
                                          <a:lumMod val="75000"/>
                                        </a:schemeClr>
                                      </a:solidFill>
                                      <a:latin typeface="Cambria Math" panose="02040503050406030204" pitchFamily="18" charset="0"/>
                                      <a:sym typeface="Wingdings" panose="05000000000000000000" pitchFamily="2" charset="2"/>
                                    </a:rPr>
                                  </m:ctrlPr>
                                </m:sSubPr>
                                <m:e>
                                  <m:r>
                                    <a:rPr lang="en-US" b="0" i="1" smtClean="0">
                                      <a:solidFill>
                                        <a:schemeClr val="tx1">
                                          <a:lumMod val="75000"/>
                                        </a:schemeClr>
                                      </a:solidFill>
                                      <a:latin typeface="Cambria Math" panose="02040503050406030204" pitchFamily="18" charset="0"/>
                                      <a:sym typeface="Wingdings" panose="05000000000000000000" pitchFamily="2" charset="2"/>
                                    </a:rPr>
                                    <m:t>𝑦</m:t>
                                  </m:r>
                                </m:e>
                                <m:sub>
                                  <m:r>
                                    <a:rPr lang="en-US" i="1">
                                      <a:solidFill>
                                        <a:schemeClr val="tx1">
                                          <a:lumMod val="75000"/>
                                        </a:schemeClr>
                                      </a:solidFill>
                                      <a:latin typeface="Cambria Math" panose="02040503050406030204" pitchFamily="18" charset="0"/>
                                      <a:sym typeface="Wingdings" panose="05000000000000000000" pitchFamily="2" charset="2"/>
                                    </a:rPr>
                                    <m:t>𝑖</m:t>
                                  </m:r>
                                </m:sub>
                              </m:sSub>
                              <m:r>
                                <a:rPr lang="en-US" i="1">
                                  <a:solidFill>
                                    <a:schemeClr val="tx1">
                                      <a:lumMod val="75000"/>
                                    </a:schemeClr>
                                  </a:solidFill>
                                  <a:latin typeface="Cambria Math" panose="02040503050406030204" pitchFamily="18" charset="0"/>
                                  <a:sym typeface="Wingdings" panose="05000000000000000000" pitchFamily="2" charset="2"/>
                                </a:rPr>
                                <m:t>)</m:t>
                              </m:r>
                            </m:e>
                            <m:sup>
                              <m:r>
                                <a:rPr lang="en-US" i="1">
                                  <a:solidFill>
                                    <a:schemeClr val="tx1">
                                      <a:lumMod val="75000"/>
                                    </a:schemeClr>
                                  </a:solidFill>
                                  <a:latin typeface="Cambria Math" panose="02040503050406030204" pitchFamily="18" charset="0"/>
                                  <a:sym typeface="Wingdings" panose="05000000000000000000" pitchFamily="2" charset="2"/>
                                </a:rPr>
                                <m:t>2</m:t>
                              </m:r>
                            </m:sup>
                          </m:sSup>
                        </m:e>
                      </m:nary>
                    </m:oMath>
                  </m:oMathPara>
                </a14:m>
                <a:endParaRPr lang="en-US" dirty="0">
                  <a:solidFill>
                    <a:schemeClr val="tx1">
                      <a:lumMod val="75000"/>
                    </a:schemeClr>
                  </a:solidFill>
                </a:endParaRPr>
              </a:p>
            </p:txBody>
          </p:sp>
        </mc:Choice>
        <mc:Fallback xmlns="">
          <p:sp>
            <p:nvSpPr>
              <p:cNvPr id="8" name="TextBox 7">
                <a:extLst>
                  <a:ext uri="{FF2B5EF4-FFF2-40B4-BE49-F238E27FC236}">
                    <a16:creationId xmlns:a16="http://schemas.microsoft.com/office/drawing/2014/main" id="{261CAB2F-D156-47C0-AF1D-68C2D97C73EA}"/>
                  </a:ext>
                </a:extLst>
              </p:cNvPr>
              <p:cNvSpPr txBox="1">
                <a:spLocks noRot="1" noChangeAspect="1" noMove="1" noResize="1" noEditPoints="1" noAdjustHandles="1" noChangeArrowheads="1" noChangeShapeType="1" noTextEdit="1"/>
              </p:cNvSpPr>
              <p:nvPr/>
            </p:nvSpPr>
            <p:spPr>
              <a:xfrm>
                <a:off x="2517038" y="2487012"/>
                <a:ext cx="4572000" cy="1604798"/>
              </a:xfrm>
              <a:prstGeom prst="rect">
                <a:avLst/>
              </a:prstGeom>
              <a:blipFill>
                <a:blip r:embed="rId4"/>
                <a:stretch>
                  <a:fillRect/>
                </a:stretch>
              </a:blipFill>
            </p:spPr>
            <p:txBody>
              <a:bodyPr/>
              <a:lstStyle/>
              <a:p>
                <a:r>
                  <a:rPr lang="en-US">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474580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742B-7643-4EC8-9103-FA863EDF0E16}"/>
              </a:ext>
            </a:extLst>
          </p:cNvPr>
          <p:cNvSpPr>
            <a:spLocks noGrp="1"/>
          </p:cNvSpPr>
          <p:nvPr>
            <p:ph type="title"/>
          </p:nvPr>
        </p:nvSpPr>
        <p:spPr/>
        <p:txBody>
          <a:bodyPr/>
          <a:lstStyle/>
          <a:p>
            <a:r>
              <a:rPr lang="en-US" dirty="0"/>
              <a:t>Multivariate Regression</a:t>
            </a:r>
          </a:p>
        </p:txBody>
      </p:sp>
      <p:sp>
        <p:nvSpPr>
          <p:cNvPr id="3" name="Slide Number Placeholder 2">
            <a:extLst>
              <a:ext uri="{FF2B5EF4-FFF2-40B4-BE49-F238E27FC236}">
                <a16:creationId xmlns:a16="http://schemas.microsoft.com/office/drawing/2014/main" id="{1EBDF250-E691-45F5-9391-305DB7162F07}"/>
              </a:ext>
            </a:extLst>
          </p:cNvPr>
          <p:cNvSpPr>
            <a:spLocks noGrp="1"/>
          </p:cNvSpPr>
          <p:nvPr>
            <p:ph type="sldNum" sz="quarter" idx="13"/>
          </p:nvPr>
        </p:nvSpPr>
        <p:spPr/>
        <p:txBody>
          <a:bodyPr/>
          <a:lstStyle/>
          <a:p>
            <a:fld id="{15C29056-5AFA-7949-831A-3EC086771171}" type="slidenum">
              <a:rPr lang="de-DE" smtClean="0"/>
              <a:pPr/>
              <a:t>23</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CD86F9C-BD6C-4E28-9B55-40723E0F7869}"/>
                  </a:ext>
                </a:extLst>
              </p:cNvPr>
              <p:cNvSpPr>
                <a:spLocks noGrp="1"/>
              </p:cNvSpPr>
              <p:nvPr>
                <p:ph type="body" sz="quarter" idx="14"/>
              </p:nvPr>
            </p:nvSpPr>
            <p:spPr/>
            <p:txBody>
              <a:bodyPr/>
              <a:lstStyle/>
              <a:p>
                <a:r>
                  <a:rPr lang="en-GB" dirty="0" smtClean="0">
                    <a:solidFill>
                      <a:schemeClr val="tx1">
                        <a:lumMod val="75000"/>
                      </a:schemeClr>
                    </a:solidFill>
                  </a:rPr>
                  <a:t>Given a dataset     </a:t>
                </a:r>
                <a14:m>
                  <m:oMath xmlns:m="http://schemas.openxmlformats.org/officeDocument/2006/math">
                    <m:r>
                      <a:rPr lang="de-DE" i="1">
                        <a:solidFill>
                          <a:schemeClr val="tx1">
                            <a:lumMod val="75000"/>
                          </a:schemeClr>
                        </a:solidFill>
                        <a:latin typeface="Cambria Math" panose="02040503050406030204" pitchFamily="18" charset="0"/>
                      </a:rPr>
                      <m:t>𝐷</m:t>
                    </m:r>
                    <m:r>
                      <a:rPr lang="de-DE" i="1">
                        <a:solidFill>
                          <a:schemeClr val="tx1">
                            <a:lumMod val="75000"/>
                          </a:schemeClr>
                        </a:solidFill>
                        <a:latin typeface="Cambria Math" panose="02040503050406030204" pitchFamily="18" charset="0"/>
                      </a:rPr>
                      <m:t>=</m:t>
                    </m:r>
                    <m:d>
                      <m:dPr>
                        <m:begChr m:val="{"/>
                        <m:endChr m:val="}"/>
                        <m:ctrlPr>
                          <a:rPr lang="de-DE" i="1">
                            <a:solidFill>
                              <a:schemeClr val="tx1">
                                <a:lumMod val="75000"/>
                              </a:schemeClr>
                            </a:solidFill>
                            <a:latin typeface="Cambria Math" panose="02040503050406030204" pitchFamily="18" charset="0"/>
                          </a:rPr>
                        </m:ctrlPr>
                      </m:dPr>
                      <m:e>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b="1" i="1">
                                    <a:solidFill>
                                      <a:schemeClr val="tx1">
                                        <a:lumMod val="75000"/>
                                      </a:schemeClr>
                                    </a:solidFill>
                                    <a:latin typeface="Cambria Math" panose="02040503050406030204" pitchFamily="18" charset="0"/>
                                  </a:rPr>
                                  <m:t>𝒙</m:t>
                                </m:r>
                              </m:e>
                              <m:sub>
                                <m:r>
                                  <a:rPr lang="de-DE" i="1">
                                    <a:solidFill>
                                      <a:schemeClr val="tx1">
                                        <a:lumMod val="75000"/>
                                      </a:schemeClr>
                                    </a:solidFill>
                                    <a:latin typeface="Cambria Math" panose="02040503050406030204" pitchFamily="18" charset="0"/>
                                  </a:rPr>
                                  <m:t>𝑖</m:t>
                                </m:r>
                              </m:sub>
                            </m:sSub>
                            <m:r>
                              <a:rPr lang="de-DE" i="1">
                                <a:solidFill>
                                  <a:schemeClr val="tx1">
                                    <a:lumMod val="75000"/>
                                  </a:schemeClr>
                                </a:solidFill>
                                <a:latin typeface="Cambria Math" panose="02040503050406030204" pitchFamily="18" charset="0"/>
                              </a:rPr>
                              <m:t>, </m:t>
                            </m:r>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𝑦</m:t>
                                </m:r>
                              </m:e>
                              <m:sub>
                                <m:r>
                                  <a:rPr lang="de-DE" i="1">
                                    <a:solidFill>
                                      <a:schemeClr val="tx1">
                                        <a:lumMod val="75000"/>
                                      </a:schemeClr>
                                    </a:solidFill>
                                    <a:latin typeface="Cambria Math" panose="02040503050406030204" pitchFamily="18" charset="0"/>
                                  </a:rPr>
                                  <m:t>𝑖</m:t>
                                </m:r>
                              </m:sub>
                            </m:sSub>
                          </m:e>
                        </m:d>
                        <m:r>
                          <a:rPr lang="de-DE" i="1">
                            <a:solidFill>
                              <a:schemeClr val="tx1">
                                <a:lumMod val="75000"/>
                              </a:schemeClr>
                            </a:solidFill>
                            <a:latin typeface="Cambria Math" panose="02040503050406030204" pitchFamily="18" charset="0"/>
                          </a:rPr>
                          <m:t>  |  </m:t>
                        </m:r>
                        <m:r>
                          <a:rPr lang="de-DE" i="1">
                            <a:solidFill>
                              <a:schemeClr val="tx1">
                                <a:lumMod val="75000"/>
                              </a:schemeClr>
                            </a:solidFill>
                            <a:latin typeface="Cambria Math" panose="02040503050406030204" pitchFamily="18" charset="0"/>
                          </a:rPr>
                          <m:t>𝑖</m:t>
                        </m:r>
                        <m:r>
                          <a:rPr lang="de-DE" i="1">
                            <a:solidFill>
                              <a:schemeClr val="tx1">
                                <a:lumMod val="75000"/>
                              </a:schemeClr>
                            </a:solidFill>
                            <a:latin typeface="Cambria Math" panose="02040503050406030204" pitchFamily="18" charset="0"/>
                          </a:rPr>
                          <m:t>=1, …, </m:t>
                        </m:r>
                        <m:r>
                          <a:rPr lang="de-DE" i="1">
                            <a:solidFill>
                              <a:schemeClr val="tx1">
                                <a:lumMod val="75000"/>
                              </a:schemeClr>
                            </a:solidFill>
                            <a:latin typeface="Cambria Math" panose="02040503050406030204" pitchFamily="18" charset="0"/>
                          </a:rPr>
                          <m:t>𝑛</m:t>
                        </m:r>
                      </m:e>
                    </m:d>
                  </m:oMath>
                </a14:m>
                <a:r>
                  <a:rPr lang="en-GB" dirty="0">
                    <a:solidFill>
                      <a:schemeClr val="tx1">
                        <a:lumMod val="75000"/>
                      </a:schemeClr>
                    </a:solidFill>
                  </a:rPr>
                  <a:t>     with </a:t>
                </a:r>
                <a14:m>
                  <m:oMath xmlns:m="http://schemas.openxmlformats.org/officeDocument/2006/math">
                    <m:r>
                      <a:rPr lang="en-GB" i="1" dirty="0">
                        <a:solidFill>
                          <a:schemeClr val="tx1">
                            <a:lumMod val="75000"/>
                          </a:schemeClr>
                        </a:solidFill>
                        <a:latin typeface="Cambria Math" panose="02040503050406030204" pitchFamily="18" charset="0"/>
                      </a:rPr>
                      <m:t>𝑛</m:t>
                    </m:r>
                  </m:oMath>
                </a14:m>
                <a:r>
                  <a:rPr lang="en-GB" i="1" dirty="0">
                    <a:solidFill>
                      <a:schemeClr val="tx1">
                        <a:lumMod val="75000"/>
                      </a:schemeClr>
                    </a:solidFill>
                  </a:rPr>
                  <a:t> </a:t>
                </a:r>
                <a:r>
                  <a:rPr lang="en-GB" dirty="0">
                    <a:solidFill>
                      <a:schemeClr val="tx1">
                        <a:lumMod val="75000"/>
                      </a:schemeClr>
                    </a:solidFill>
                  </a:rPr>
                  <a:t>tuples</a:t>
                </a:r>
              </a:p>
              <a:p>
                <a:pPr lvl="1"/>
                <a:r>
                  <a:rPr lang="en-US" dirty="0">
                    <a:solidFill>
                      <a:schemeClr val="tx1">
                        <a:lumMod val="75000"/>
                      </a:schemeClr>
                    </a:solidFill>
                  </a:rPr>
                  <a:t>Input vector </a:t>
                </a:r>
                <a14:m>
                  <m:oMath xmlns:m="http://schemas.openxmlformats.org/officeDocument/2006/math">
                    <m:sSub>
                      <m:sSubPr>
                        <m:ctrlPr>
                          <a:rPr lang="en-US" i="1" smtClean="0">
                            <a:solidFill>
                              <a:schemeClr val="tx1">
                                <a:lumMod val="75000"/>
                              </a:schemeClr>
                            </a:solidFill>
                            <a:latin typeface="Cambria Math" panose="02040503050406030204" pitchFamily="18" charset="0"/>
                          </a:rPr>
                        </m:ctrlPr>
                      </m:sSubPr>
                      <m:e>
                        <m:r>
                          <a:rPr lang="en-US" b="1" i="1" smtClean="0">
                            <a:solidFill>
                              <a:schemeClr val="tx1">
                                <a:lumMod val="75000"/>
                              </a:schemeClr>
                            </a:solidFill>
                            <a:latin typeface="Cambria Math" panose="02040503050406030204" pitchFamily="18" charset="0"/>
                          </a:rPr>
                          <m:t>𝒙</m:t>
                        </m:r>
                      </m:e>
                      <m:sub>
                        <m:r>
                          <a:rPr lang="en-US" b="0" i="1" smtClean="0">
                            <a:solidFill>
                              <a:schemeClr val="tx1">
                                <a:lumMod val="75000"/>
                              </a:schemeClr>
                            </a:solidFill>
                            <a:latin typeface="Cambria Math" panose="02040503050406030204" pitchFamily="18" charset="0"/>
                          </a:rPr>
                          <m:t>𝑖</m:t>
                        </m:r>
                      </m:sub>
                    </m:sSub>
                    <m:r>
                      <a:rPr lang="en-US" b="0" i="1" smtClean="0">
                        <a:solidFill>
                          <a:schemeClr val="tx1">
                            <a:lumMod val="75000"/>
                          </a:schemeClr>
                        </a:solidFill>
                        <a:latin typeface="Cambria Math" panose="02040503050406030204" pitchFamily="18" charset="0"/>
                      </a:rPr>
                      <m:t>=(</m:t>
                    </m:r>
                    <m:sSub>
                      <m:sSubPr>
                        <m:ctrlPr>
                          <a:rPr lang="en-US" b="0" i="1" smtClean="0">
                            <a:solidFill>
                              <a:schemeClr val="tx1">
                                <a:lumMod val="75000"/>
                              </a:schemeClr>
                            </a:solidFill>
                            <a:latin typeface="Cambria Math" panose="02040503050406030204" pitchFamily="18" charset="0"/>
                          </a:rPr>
                        </m:ctrlPr>
                      </m:sSubPr>
                      <m:e>
                        <m:r>
                          <a:rPr lang="en-US" b="0" i="1" smtClean="0">
                            <a:solidFill>
                              <a:schemeClr val="tx1">
                                <a:lumMod val="75000"/>
                              </a:schemeClr>
                            </a:solidFill>
                            <a:latin typeface="Cambria Math" panose="02040503050406030204" pitchFamily="18" charset="0"/>
                          </a:rPr>
                          <m:t>𝑥</m:t>
                        </m:r>
                      </m:e>
                      <m:sub>
                        <m:r>
                          <a:rPr lang="en-US" b="0" i="1" smtClean="0">
                            <a:solidFill>
                              <a:schemeClr val="tx1">
                                <a:lumMod val="75000"/>
                              </a:schemeClr>
                            </a:solidFill>
                            <a:latin typeface="Cambria Math" panose="02040503050406030204" pitchFamily="18" charset="0"/>
                          </a:rPr>
                          <m:t>𝑖</m:t>
                        </m:r>
                        <m:r>
                          <a:rPr lang="en-US" b="0" i="1" smtClean="0">
                            <a:solidFill>
                              <a:schemeClr val="tx1">
                                <a:lumMod val="75000"/>
                              </a:schemeClr>
                            </a:solidFill>
                            <a:latin typeface="Cambria Math" panose="02040503050406030204" pitchFamily="18" charset="0"/>
                          </a:rPr>
                          <m:t>1</m:t>
                        </m:r>
                      </m:sub>
                    </m:sSub>
                    <m:r>
                      <a:rPr lang="en-US" b="0" i="1" smtClean="0">
                        <a:solidFill>
                          <a:schemeClr val="tx1">
                            <a:lumMod val="75000"/>
                          </a:schemeClr>
                        </a:solidFill>
                        <a:latin typeface="Cambria Math" panose="02040503050406030204" pitchFamily="18" charset="0"/>
                      </a:rPr>
                      <m:t>,</m:t>
                    </m:r>
                    <m:sSub>
                      <m:sSubPr>
                        <m:ctrlPr>
                          <a:rPr lang="en-US" b="0" i="1" smtClean="0">
                            <a:solidFill>
                              <a:schemeClr val="tx1">
                                <a:lumMod val="75000"/>
                              </a:schemeClr>
                            </a:solidFill>
                            <a:latin typeface="Cambria Math" panose="02040503050406030204" pitchFamily="18" charset="0"/>
                          </a:rPr>
                        </m:ctrlPr>
                      </m:sSubPr>
                      <m:e>
                        <m:r>
                          <a:rPr lang="en-US" b="0" i="1" smtClean="0">
                            <a:solidFill>
                              <a:schemeClr val="tx1">
                                <a:lumMod val="75000"/>
                              </a:schemeClr>
                            </a:solidFill>
                            <a:latin typeface="Cambria Math" panose="02040503050406030204" pitchFamily="18" charset="0"/>
                          </a:rPr>
                          <m:t>𝑥</m:t>
                        </m:r>
                      </m:e>
                      <m:sub>
                        <m:r>
                          <a:rPr lang="en-US" b="0" i="1" smtClean="0">
                            <a:solidFill>
                              <a:schemeClr val="tx1">
                                <a:lumMod val="75000"/>
                              </a:schemeClr>
                            </a:solidFill>
                            <a:latin typeface="Cambria Math" panose="02040503050406030204" pitchFamily="18" charset="0"/>
                          </a:rPr>
                          <m:t>𝑖</m:t>
                        </m:r>
                        <m:r>
                          <a:rPr lang="en-US" b="0" i="1" smtClean="0">
                            <a:solidFill>
                              <a:schemeClr val="tx1">
                                <a:lumMod val="75000"/>
                              </a:schemeClr>
                            </a:solidFill>
                            <a:latin typeface="Cambria Math" panose="02040503050406030204" pitchFamily="18" charset="0"/>
                          </a:rPr>
                          <m:t>2</m:t>
                        </m:r>
                      </m:sub>
                    </m:sSub>
                    <m:r>
                      <a:rPr lang="en-US" b="0" i="1" smtClean="0">
                        <a:solidFill>
                          <a:schemeClr val="tx1">
                            <a:lumMod val="75000"/>
                          </a:schemeClr>
                        </a:solidFill>
                        <a:latin typeface="Cambria Math" panose="02040503050406030204" pitchFamily="18" charset="0"/>
                      </a:rPr>
                      <m:t>,…,</m:t>
                    </m:r>
                    <m:sSub>
                      <m:sSubPr>
                        <m:ctrlPr>
                          <a:rPr lang="en-US" b="0" i="1" smtClean="0">
                            <a:solidFill>
                              <a:schemeClr val="tx1">
                                <a:lumMod val="75000"/>
                              </a:schemeClr>
                            </a:solidFill>
                            <a:latin typeface="Cambria Math" panose="02040503050406030204" pitchFamily="18" charset="0"/>
                          </a:rPr>
                        </m:ctrlPr>
                      </m:sSubPr>
                      <m:e>
                        <m:r>
                          <a:rPr lang="en-US" b="0" i="1" smtClean="0">
                            <a:solidFill>
                              <a:schemeClr val="tx1">
                                <a:lumMod val="75000"/>
                              </a:schemeClr>
                            </a:solidFill>
                            <a:latin typeface="Cambria Math" panose="02040503050406030204" pitchFamily="18" charset="0"/>
                          </a:rPr>
                          <m:t>𝑥</m:t>
                        </m:r>
                      </m:e>
                      <m:sub>
                        <m:r>
                          <a:rPr lang="en-US" b="0" i="1" smtClean="0">
                            <a:solidFill>
                              <a:schemeClr val="tx1">
                                <a:lumMod val="75000"/>
                              </a:schemeClr>
                            </a:solidFill>
                            <a:latin typeface="Cambria Math" panose="02040503050406030204" pitchFamily="18" charset="0"/>
                          </a:rPr>
                          <m:t>𝑖𝑚</m:t>
                        </m:r>
                      </m:sub>
                    </m:sSub>
                    <m:r>
                      <a:rPr lang="en-US" b="0" i="1" smtClean="0">
                        <a:solidFill>
                          <a:schemeClr val="tx1">
                            <a:lumMod val="75000"/>
                          </a:schemeClr>
                        </a:solidFill>
                        <a:latin typeface="Cambria Math" panose="02040503050406030204" pitchFamily="18" charset="0"/>
                      </a:rPr>
                      <m:t>)</m:t>
                    </m:r>
                  </m:oMath>
                </a14:m>
                <a:r>
                  <a:rPr lang="en-US" dirty="0">
                    <a:solidFill>
                      <a:schemeClr val="tx1">
                        <a:lumMod val="75000"/>
                      </a:schemeClr>
                    </a:solidFill>
                  </a:rPr>
                  <a:t> with multiple regressors</a:t>
                </a:r>
              </a:p>
              <a:p>
                <a:pPr lvl="1">
                  <a:spcAft>
                    <a:spcPts val="600"/>
                  </a:spcAft>
                </a:pPr>
                <a:r>
                  <a:rPr lang="en-US" dirty="0">
                    <a:solidFill>
                      <a:schemeClr val="tx1">
                        <a:lumMod val="75000"/>
                      </a:schemeClr>
                    </a:solidFill>
                  </a:rPr>
                  <a:t>And corresponding response </a:t>
                </a:r>
                <a14:m>
                  <m:oMath xmlns:m="http://schemas.openxmlformats.org/officeDocument/2006/math">
                    <m:sSub>
                      <m:sSubPr>
                        <m:ctrlPr>
                          <a:rPr lang="en-US" i="1" smtClean="0">
                            <a:solidFill>
                              <a:schemeClr val="tx1">
                                <a:lumMod val="75000"/>
                              </a:schemeClr>
                            </a:solidFill>
                            <a:latin typeface="Cambria Math" panose="02040503050406030204" pitchFamily="18" charset="0"/>
                          </a:rPr>
                        </m:ctrlPr>
                      </m:sSubPr>
                      <m:e>
                        <m:r>
                          <a:rPr lang="en-US" b="0" i="1" smtClean="0">
                            <a:solidFill>
                              <a:schemeClr val="tx1">
                                <a:lumMod val="75000"/>
                              </a:schemeClr>
                            </a:solidFill>
                            <a:latin typeface="Cambria Math" panose="02040503050406030204" pitchFamily="18" charset="0"/>
                          </a:rPr>
                          <m:t>𝑦</m:t>
                        </m:r>
                      </m:e>
                      <m:sub>
                        <m:r>
                          <a:rPr lang="en-US" b="0" i="1" smtClean="0">
                            <a:solidFill>
                              <a:schemeClr val="tx1">
                                <a:lumMod val="75000"/>
                              </a:schemeClr>
                            </a:solidFill>
                            <a:latin typeface="Cambria Math" panose="02040503050406030204" pitchFamily="18" charset="0"/>
                          </a:rPr>
                          <m:t>𝑖</m:t>
                        </m:r>
                      </m:sub>
                    </m:sSub>
                  </m:oMath>
                </a14:m>
                <a:endParaRPr lang="en-US" dirty="0">
                  <a:solidFill>
                    <a:schemeClr val="tx1">
                      <a:lumMod val="75000"/>
                    </a:schemeClr>
                  </a:solidFill>
                </a:endParaRPr>
              </a:p>
              <a:p>
                <a:r>
                  <a:rPr lang="en-US" dirty="0">
                    <a:solidFill>
                      <a:schemeClr val="tx1">
                        <a:lumMod val="75000"/>
                      </a:schemeClr>
                    </a:solidFill>
                  </a:rPr>
                  <a:t>For which we want to determine the linear regression function</a:t>
                </a: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r>
                  <a:rPr lang="en-US" dirty="0">
                    <a:solidFill>
                      <a:schemeClr val="tx1">
                        <a:lumMod val="75000"/>
                      </a:schemeClr>
                    </a:solidFill>
                  </a:rPr>
                  <a:t>Examples:</a:t>
                </a:r>
              </a:p>
              <a:p>
                <a:pPr lvl="1"/>
                <a:r>
                  <a:rPr lang="en-US" dirty="0">
                    <a:solidFill>
                      <a:schemeClr val="tx1">
                        <a:lumMod val="75000"/>
                      </a:schemeClr>
                    </a:solidFill>
                  </a:rPr>
                  <a:t>Price of a house (</a:t>
                </a:r>
                <a14:m>
                  <m:oMath xmlns:m="http://schemas.openxmlformats.org/officeDocument/2006/math">
                    <m:r>
                      <a:rPr lang="en-US" b="0" i="1" smtClean="0">
                        <a:solidFill>
                          <a:schemeClr val="tx1">
                            <a:lumMod val="75000"/>
                          </a:schemeClr>
                        </a:solidFill>
                        <a:latin typeface="Cambria Math" panose="02040503050406030204" pitchFamily="18" charset="0"/>
                      </a:rPr>
                      <m:t>𝑦</m:t>
                    </m:r>
                  </m:oMath>
                </a14:m>
                <a:r>
                  <a:rPr lang="en-US" dirty="0">
                    <a:solidFill>
                      <a:schemeClr val="tx1">
                        <a:lumMod val="75000"/>
                      </a:schemeClr>
                    </a:solidFill>
                  </a:rPr>
                  <a:t>) depending on its size (</a:t>
                </a:r>
                <a14:m>
                  <m:oMath xmlns:m="http://schemas.openxmlformats.org/officeDocument/2006/math">
                    <m:sSub>
                      <m:sSubPr>
                        <m:ctrlPr>
                          <a:rPr lang="en-US" i="1" dirty="0" smtClean="0">
                            <a:solidFill>
                              <a:schemeClr val="tx1">
                                <a:lumMod val="75000"/>
                              </a:schemeClr>
                            </a:solidFill>
                            <a:latin typeface="Cambria Math" panose="02040503050406030204" pitchFamily="18" charset="0"/>
                          </a:rPr>
                        </m:ctrlPr>
                      </m:sSubPr>
                      <m:e>
                        <m:r>
                          <a:rPr lang="en-US" b="0" i="1" dirty="0" smtClean="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1</m:t>
                        </m:r>
                      </m:sub>
                    </m:sSub>
                  </m:oMath>
                </a14:m>
                <a:r>
                  <a:rPr lang="en-US" dirty="0">
                    <a:solidFill>
                      <a:schemeClr val="tx1">
                        <a:lumMod val="75000"/>
                      </a:schemeClr>
                    </a:solidFill>
                  </a:rPr>
                  <a:t>) and age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2</m:t>
                        </m:r>
                      </m:sub>
                    </m:sSub>
                  </m:oMath>
                </a14:m>
                <a:r>
                  <a:rPr lang="en-US" dirty="0">
                    <a:solidFill>
                      <a:schemeClr val="tx1">
                        <a:lumMod val="75000"/>
                      </a:schemeClr>
                    </a:solidFill>
                  </a:rPr>
                  <a:t>)</a:t>
                </a:r>
              </a:p>
              <a:p>
                <a:pPr lvl="1"/>
                <a:r>
                  <a:rPr lang="en-US" dirty="0">
                    <a:solidFill>
                      <a:schemeClr val="tx1">
                        <a:lumMod val="75000"/>
                      </a:schemeClr>
                    </a:solidFill>
                  </a:rPr>
                  <a:t>Ice cream consumption (</a:t>
                </a:r>
                <a14:m>
                  <m:oMath xmlns:m="http://schemas.openxmlformats.org/officeDocument/2006/math">
                    <m:r>
                      <a:rPr lang="en-US" b="0" i="1" smtClean="0">
                        <a:solidFill>
                          <a:schemeClr val="tx1">
                            <a:lumMod val="75000"/>
                          </a:schemeClr>
                        </a:solidFill>
                        <a:latin typeface="Cambria Math" panose="02040503050406030204" pitchFamily="18" charset="0"/>
                      </a:rPr>
                      <m:t>𝑦</m:t>
                    </m:r>
                  </m:oMath>
                </a14:m>
                <a:r>
                  <a:rPr lang="en-US" dirty="0">
                    <a:solidFill>
                      <a:schemeClr val="tx1">
                        <a:lumMod val="75000"/>
                      </a:schemeClr>
                    </a:solidFill>
                  </a:rPr>
                  <a:t>) based on the temperature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i="1" dirty="0">
                            <a:solidFill>
                              <a:schemeClr val="tx1">
                                <a:lumMod val="75000"/>
                              </a:schemeClr>
                            </a:solidFill>
                            <a:latin typeface="Cambria Math" panose="02040503050406030204" pitchFamily="18" charset="0"/>
                          </a:rPr>
                          <m:t>1</m:t>
                        </m:r>
                      </m:sub>
                    </m:sSub>
                  </m:oMath>
                </a14:m>
                <a:r>
                  <a:rPr lang="en-US" dirty="0">
                    <a:solidFill>
                      <a:schemeClr val="tx1">
                        <a:lumMod val="75000"/>
                      </a:schemeClr>
                    </a:solidFill>
                  </a:rPr>
                  <a:t>), the price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2</m:t>
                        </m:r>
                      </m:sub>
                    </m:sSub>
                  </m:oMath>
                </a14:m>
                <a:r>
                  <a:rPr lang="en-US" dirty="0">
                    <a:solidFill>
                      <a:schemeClr val="tx1">
                        <a:lumMod val="75000"/>
                      </a:schemeClr>
                    </a:solidFill>
                  </a:rPr>
                  <a:t>), and the family income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3</m:t>
                        </m:r>
                      </m:sub>
                    </m:sSub>
                  </m:oMath>
                </a14:m>
                <a:r>
                  <a:rPr lang="en-US" dirty="0">
                    <a:solidFill>
                      <a:schemeClr val="tx1">
                        <a:lumMod val="75000"/>
                      </a:schemeClr>
                    </a:solidFill>
                  </a:rPr>
                  <a:t>)</a:t>
                </a:r>
              </a:p>
              <a:p>
                <a:pPr lvl="1"/>
                <a:r>
                  <a:rPr lang="en-US" dirty="0">
                    <a:solidFill>
                      <a:schemeClr val="tx1">
                        <a:lumMod val="75000"/>
                      </a:schemeClr>
                    </a:solidFill>
                  </a:rPr>
                  <a:t>Electric consumption (</a:t>
                </a:r>
                <a14:m>
                  <m:oMath xmlns:m="http://schemas.openxmlformats.org/officeDocument/2006/math">
                    <m:r>
                      <a:rPr lang="en-US" i="1">
                        <a:solidFill>
                          <a:schemeClr val="tx1">
                            <a:lumMod val="75000"/>
                          </a:schemeClr>
                        </a:solidFill>
                        <a:latin typeface="Cambria Math" panose="02040503050406030204" pitchFamily="18" charset="0"/>
                      </a:rPr>
                      <m:t>𝑦</m:t>
                    </m:r>
                  </m:oMath>
                </a14:m>
                <a:r>
                  <a:rPr lang="en-US" dirty="0">
                    <a:solidFill>
                      <a:schemeClr val="tx1">
                        <a:lumMod val="75000"/>
                      </a:schemeClr>
                    </a:solidFill>
                  </a:rPr>
                  <a:t>) based on the number of flats with one (</a:t>
                </a:r>
                <a14:m>
                  <m:oMath xmlns:m="http://schemas.openxmlformats.org/officeDocument/2006/math">
                    <m:sSub>
                      <m:sSubPr>
                        <m:ctrlPr>
                          <a:rPr lang="en-US" i="1" dirty="0" smtClean="0">
                            <a:solidFill>
                              <a:schemeClr val="tx1">
                                <a:lumMod val="75000"/>
                              </a:schemeClr>
                            </a:solidFill>
                            <a:latin typeface="Cambria Math" panose="02040503050406030204" pitchFamily="18" charset="0"/>
                          </a:rPr>
                        </m:ctrlPr>
                      </m:sSubPr>
                      <m:e>
                        <m:r>
                          <a:rPr lang="en-US" b="0" i="1" dirty="0" smtClean="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1</m:t>
                        </m:r>
                      </m:sub>
                    </m:sSub>
                  </m:oMath>
                </a14:m>
                <a:r>
                  <a:rPr lang="en-US" dirty="0">
                    <a:solidFill>
                      <a:schemeClr val="tx1">
                        <a:lumMod val="75000"/>
                      </a:schemeClr>
                    </a:solidFill>
                  </a:rPr>
                  <a:t>), two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2</m:t>
                        </m:r>
                      </m:sub>
                    </m:sSub>
                  </m:oMath>
                </a14:m>
                <a:r>
                  <a:rPr lang="en-US" dirty="0">
                    <a:solidFill>
                      <a:schemeClr val="tx1">
                        <a:lumMod val="75000"/>
                      </a:schemeClr>
                    </a:solidFill>
                  </a:rPr>
                  <a:t>), three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3</m:t>
                        </m:r>
                      </m:sub>
                    </m:sSub>
                  </m:oMath>
                </a14:m>
                <a:r>
                  <a:rPr lang="en-US" dirty="0">
                    <a:solidFill>
                      <a:schemeClr val="tx1">
                        <a:lumMod val="75000"/>
                      </a:schemeClr>
                    </a:solidFill>
                  </a:rPr>
                  <a:t>) and four or more persons (</a:t>
                </a:r>
                <a14:m>
                  <m:oMath xmlns:m="http://schemas.openxmlformats.org/officeDocument/2006/math">
                    <m:sSub>
                      <m:sSubPr>
                        <m:ctrlPr>
                          <a:rPr lang="en-US" i="1" dirty="0">
                            <a:solidFill>
                              <a:schemeClr val="tx1">
                                <a:lumMod val="75000"/>
                              </a:schemeClr>
                            </a:solidFill>
                            <a:latin typeface="Cambria Math" panose="02040503050406030204" pitchFamily="18" charset="0"/>
                          </a:rPr>
                        </m:ctrlPr>
                      </m:sSubPr>
                      <m:e>
                        <m:r>
                          <a:rPr lang="en-US" i="1" dirty="0">
                            <a:solidFill>
                              <a:schemeClr val="tx1">
                                <a:lumMod val="75000"/>
                              </a:schemeClr>
                            </a:solidFill>
                            <a:latin typeface="Cambria Math" panose="02040503050406030204" pitchFamily="18" charset="0"/>
                          </a:rPr>
                          <m:t>𝑥</m:t>
                        </m:r>
                      </m:e>
                      <m:sub>
                        <m:r>
                          <a:rPr lang="en-US" b="0" i="1" dirty="0" smtClean="0">
                            <a:solidFill>
                              <a:schemeClr val="tx1">
                                <a:lumMod val="75000"/>
                              </a:schemeClr>
                            </a:solidFill>
                            <a:latin typeface="Cambria Math" panose="02040503050406030204" pitchFamily="18" charset="0"/>
                          </a:rPr>
                          <m:t>4</m:t>
                        </m:r>
                      </m:sub>
                    </m:sSub>
                  </m:oMath>
                </a14:m>
                <a:r>
                  <a:rPr lang="en-US" dirty="0">
                    <a:solidFill>
                      <a:schemeClr val="tx1">
                        <a:lumMod val="75000"/>
                      </a:schemeClr>
                    </a:solidFill>
                  </a:rPr>
                  <a:t>) living in them</a:t>
                </a:r>
              </a:p>
            </p:txBody>
          </p:sp>
        </mc:Choice>
        <mc:Fallback xmlns="">
          <p:sp>
            <p:nvSpPr>
              <p:cNvPr id="4" name="Text Placeholder 3">
                <a:extLst>
                  <a:ext uri="{FF2B5EF4-FFF2-40B4-BE49-F238E27FC236}">
                    <a16:creationId xmlns:a16="http://schemas.microsoft.com/office/drawing/2014/main" id="{CCD86F9C-BD6C-4E28-9B55-40723E0F786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DBABB9-3AC9-4288-8B1E-854014F43779}"/>
                  </a:ext>
                </a:extLst>
              </p:cNvPr>
              <p:cNvSpPr txBox="1"/>
              <p:nvPr/>
            </p:nvSpPr>
            <p:spPr>
              <a:xfrm>
                <a:off x="2364378" y="2357799"/>
                <a:ext cx="4107984" cy="84029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𝑓</m:t>
                      </m:r>
                      <m:d>
                        <m:dPr>
                          <m:ctrlPr>
                            <a:rPr lang="en-US" sz="2000" i="1">
                              <a:solidFill>
                                <a:schemeClr val="tx1">
                                  <a:lumMod val="75000"/>
                                </a:schemeClr>
                              </a:solidFill>
                              <a:latin typeface="Cambria Math" panose="02040503050406030204" pitchFamily="18" charset="0"/>
                              <a:sym typeface="Wingdings" panose="05000000000000000000" pitchFamily="2" charset="2"/>
                            </a:rPr>
                          </m:ctrlPr>
                        </m:dPr>
                        <m:e>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𝑥</m:t>
                              </m:r>
                            </m:e>
                            <m:sub>
                              <m:r>
                                <a:rPr lang="en-US" sz="2000" i="1">
                                  <a:solidFill>
                                    <a:schemeClr val="tx1">
                                      <a:lumMod val="75000"/>
                                    </a:schemeClr>
                                  </a:solidFill>
                                  <a:latin typeface="Cambria Math" panose="02040503050406030204" pitchFamily="18" charset="0"/>
                                  <a:sym typeface="Wingdings" panose="05000000000000000000" pitchFamily="2" charset="2"/>
                                </a:rPr>
                                <m:t>1</m:t>
                              </m:r>
                            </m:sub>
                          </m:sSub>
                          <m:r>
                            <a:rPr lang="en-US" sz="2000" i="1">
                              <a:solidFill>
                                <a:schemeClr val="tx1">
                                  <a:lumMod val="75000"/>
                                </a:schemeClr>
                              </a:solidFill>
                              <a:latin typeface="Cambria Math" panose="02040503050406030204" pitchFamily="18" charset="0"/>
                              <a:sym typeface="Wingdings" panose="05000000000000000000" pitchFamily="2" charset="2"/>
                            </a:rPr>
                            <m:t>,</m:t>
                          </m:r>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i="1">
                                  <a:solidFill>
                                    <a:schemeClr val="tx1">
                                      <a:lumMod val="75000"/>
                                    </a:schemeClr>
                                  </a:solidFill>
                                  <a:latin typeface="Cambria Math" panose="02040503050406030204" pitchFamily="18" charset="0"/>
                                  <a:sym typeface="Wingdings" panose="05000000000000000000" pitchFamily="2" charset="2"/>
                                </a:rPr>
                                <m:t>𝑥</m:t>
                              </m:r>
                            </m:e>
                            <m:sub>
                              <m:r>
                                <a:rPr lang="en-US" sz="2000" b="0" i="1" smtClean="0">
                                  <a:solidFill>
                                    <a:schemeClr val="tx1">
                                      <a:lumMod val="75000"/>
                                    </a:schemeClr>
                                  </a:solidFill>
                                  <a:latin typeface="Cambria Math" panose="02040503050406030204" pitchFamily="18" charset="0"/>
                                  <a:sym typeface="Wingdings" panose="05000000000000000000" pitchFamily="2" charset="2"/>
                                </a:rPr>
                                <m:t>2</m:t>
                              </m:r>
                            </m:sub>
                          </m:sSub>
                          <m:r>
                            <a:rPr lang="en-US" sz="2000" b="0" i="1" smtClean="0">
                              <a:solidFill>
                                <a:schemeClr val="tx1">
                                  <a:lumMod val="75000"/>
                                </a:schemeClr>
                              </a:solidFill>
                              <a:latin typeface="Cambria Math" panose="02040503050406030204" pitchFamily="18" charset="0"/>
                              <a:sym typeface="Wingdings" panose="05000000000000000000" pitchFamily="2" charset="2"/>
                            </a:rPr>
                            <m:t>,</m:t>
                          </m:r>
                          <m:r>
                            <a:rPr lang="en-US" sz="2000" i="1">
                              <a:solidFill>
                                <a:schemeClr val="tx1">
                                  <a:lumMod val="75000"/>
                                </a:schemeClr>
                              </a:solidFill>
                              <a:latin typeface="Cambria Math" panose="02040503050406030204" pitchFamily="18" charset="0"/>
                              <a:sym typeface="Wingdings" panose="05000000000000000000" pitchFamily="2" charset="2"/>
                            </a:rPr>
                            <m:t>…,</m:t>
                          </m:r>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𝑥</m:t>
                              </m:r>
                            </m:e>
                            <m:sub>
                              <m:r>
                                <a:rPr lang="en-US" sz="2000" i="1">
                                  <a:solidFill>
                                    <a:schemeClr val="tx1">
                                      <a:lumMod val="75000"/>
                                    </a:schemeClr>
                                  </a:solidFill>
                                  <a:latin typeface="Cambria Math" panose="02040503050406030204" pitchFamily="18" charset="0"/>
                                  <a:sym typeface="Wingdings" panose="05000000000000000000" pitchFamily="2" charset="2"/>
                                </a:rPr>
                                <m:t>𝑚</m:t>
                              </m:r>
                            </m:sub>
                          </m:sSub>
                        </m:e>
                      </m:d>
                      <m:r>
                        <a:rPr lang="en-US" sz="2000" b="0" i="0" smtClean="0">
                          <a:solidFill>
                            <a:schemeClr val="tx1">
                              <a:lumMod val="75000"/>
                            </a:schemeClr>
                          </a:solidFill>
                          <a:latin typeface="Cambria Math" panose="02040503050406030204" pitchFamily="18" charset="0"/>
                          <a:sym typeface="Wingdings" panose="05000000000000000000" pitchFamily="2" charset="2"/>
                        </a:rPr>
                        <m:t>=</m:t>
                      </m:r>
                      <m:sSub>
                        <m:sSub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𝑎</m:t>
                          </m:r>
                        </m:e>
                        <m:sub>
                          <m:r>
                            <a:rPr lang="en-US" sz="2000" b="0" i="1" smtClean="0">
                              <a:solidFill>
                                <a:schemeClr val="tx1">
                                  <a:lumMod val="75000"/>
                                </a:schemeClr>
                              </a:solidFill>
                              <a:latin typeface="Cambria Math" panose="02040503050406030204" pitchFamily="18" charset="0"/>
                              <a:sym typeface="Wingdings" panose="05000000000000000000" pitchFamily="2" charset="2"/>
                            </a:rPr>
                            <m:t>0</m:t>
                          </m:r>
                        </m:sub>
                      </m:sSub>
                      <m:r>
                        <a:rPr lang="en-US" sz="2000" b="0" i="1" smtClean="0">
                          <a:solidFill>
                            <a:schemeClr val="tx1">
                              <a:lumMod val="75000"/>
                            </a:schemeClr>
                          </a:solidFill>
                          <a:latin typeface="Cambria Math" panose="02040503050406030204" pitchFamily="18" charset="0"/>
                          <a:sym typeface="Wingdings" panose="05000000000000000000" pitchFamily="2" charset="2"/>
                        </a:rPr>
                        <m:t>+</m:t>
                      </m:r>
                      <m:nary>
                        <m:naryPr>
                          <m:chr m:val="∑"/>
                          <m:ctrlPr>
                            <a:rPr lang="en-US" sz="2000" b="0" i="1" smtClean="0">
                              <a:solidFill>
                                <a:schemeClr val="tx1">
                                  <a:lumMod val="75000"/>
                                </a:schemeClr>
                              </a:solidFill>
                              <a:latin typeface="Cambria Math" panose="02040503050406030204" pitchFamily="18" charset="0"/>
                              <a:sym typeface="Wingdings" panose="05000000000000000000" pitchFamily="2" charset="2"/>
                            </a:rPr>
                          </m:ctrlPr>
                        </m:naryPr>
                        <m:sub>
                          <m:r>
                            <m:rPr>
                              <m:brk m:alnAt="23"/>
                            </m:rPr>
                            <a:rPr lang="en-US" sz="2000" b="0" i="1" smtClean="0">
                              <a:solidFill>
                                <a:schemeClr val="tx1">
                                  <a:lumMod val="75000"/>
                                </a:schemeClr>
                              </a:solidFill>
                              <a:latin typeface="Cambria Math" panose="02040503050406030204" pitchFamily="18" charset="0"/>
                              <a:sym typeface="Wingdings" panose="05000000000000000000" pitchFamily="2" charset="2"/>
                            </a:rPr>
                            <m:t>𝑘</m:t>
                          </m:r>
                          <m:r>
                            <a:rPr lang="en-US" sz="2000" b="0" i="1" smtClean="0">
                              <a:solidFill>
                                <a:schemeClr val="tx1">
                                  <a:lumMod val="75000"/>
                                </a:schemeClr>
                              </a:solidFill>
                              <a:latin typeface="Cambria Math" panose="02040503050406030204" pitchFamily="18" charset="0"/>
                              <a:sym typeface="Wingdings" panose="05000000000000000000" pitchFamily="2" charset="2"/>
                            </a:rPr>
                            <m:t>=1</m:t>
                          </m:r>
                        </m:sub>
                        <m:sup>
                          <m:r>
                            <a:rPr lang="en-US" sz="2000" b="0" i="1" smtClean="0">
                              <a:solidFill>
                                <a:schemeClr val="tx1">
                                  <a:lumMod val="75000"/>
                                </a:schemeClr>
                              </a:solidFill>
                              <a:latin typeface="Cambria Math" panose="02040503050406030204" pitchFamily="18" charset="0"/>
                              <a:sym typeface="Wingdings" panose="05000000000000000000" pitchFamily="2" charset="2"/>
                            </a:rPr>
                            <m:t>𝑚</m:t>
                          </m:r>
                        </m:sup>
                        <m:e>
                          <m:sSub>
                            <m:sSub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𝑎</m:t>
                              </m:r>
                            </m:e>
                            <m:sub>
                              <m:r>
                                <a:rPr lang="en-US" sz="2000" b="0" i="1" smtClean="0">
                                  <a:solidFill>
                                    <a:schemeClr val="tx1">
                                      <a:lumMod val="75000"/>
                                    </a:schemeClr>
                                  </a:solidFill>
                                  <a:latin typeface="Cambria Math" panose="02040503050406030204" pitchFamily="18" charset="0"/>
                                  <a:sym typeface="Wingdings" panose="05000000000000000000" pitchFamily="2" charset="2"/>
                                </a:rPr>
                                <m:t>𝑘</m:t>
                              </m:r>
                            </m:sub>
                          </m:sSub>
                          <m:sSub>
                            <m:sSub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𝑥</m:t>
                              </m:r>
                            </m:e>
                            <m:sub>
                              <m:r>
                                <a:rPr lang="en-US" sz="2000" b="0" i="1" smtClean="0">
                                  <a:solidFill>
                                    <a:schemeClr val="tx1">
                                      <a:lumMod val="75000"/>
                                    </a:schemeClr>
                                  </a:solidFill>
                                  <a:latin typeface="Cambria Math" panose="02040503050406030204" pitchFamily="18" charset="0"/>
                                  <a:sym typeface="Wingdings" panose="05000000000000000000" pitchFamily="2" charset="2"/>
                                </a:rPr>
                                <m:t>𝑘</m:t>
                              </m:r>
                            </m:sub>
                          </m:sSub>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2DBABB9-3AC9-4288-8B1E-854014F43779}"/>
                  </a:ext>
                </a:extLst>
              </p:cNvPr>
              <p:cNvSpPr txBox="1">
                <a:spLocks noRot="1" noChangeAspect="1" noMove="1" noResize="1" noEditPoints="1" noAdjustHandles="1" noChangeArrowheads="1" noChangeShapeType="1" noTextEdit="1"/>
              </p:cNvSpPr>
              <p:nvPr/>
            </p:nvSpPr>
            <p:spPr>
              <a:xfrm>
                <a:off x="2364378" y="2357799"/>
                <a:ext cx="4107984" cy="840295"/>
              </a:xfrm>
              <a:prstGeom prst="rect">
                <a:avLst/>
              </a:prstGeom>
              <a:blipFill>
                <a:blip r:embed="rId3"/>
                <a:stretch>
                  <a:fillRect/>
                </a:stretch>
              </a:blipFill>
            </p:spPr>
            <p:txBody>
              <a:bodyPr/>
              <a:lstStyle/>
              <a:p>
                <a:r>
                  <a:rPr lang="en-US">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683385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1BC9-ED0B-42A5-81D2-893EF57E6D0D}"/>
              </a:ext>
            </a:extLst>
          </p:cNvPr>
          <p:cNvSpPr>
            <a:spLocks noGrp="1"/>
          </p:cNvSpPr>
          <p:nvPr>
            <p:ph type="title"/>
          </p:nvPr>
        </p:nvSpPr>
        <p:spPr/>
        <p:txBody>
          <a:bodyPr/>
          <a:lstStyle/>
          <a:p>
            <a:r>
              <a:rPr lang="en-US" dirty="0"/>
              <a:t>Multivariate Regression</a:t>
            </a:r>
          </a:p>
        </p:txBody>
      </p:sp>
      <p:sp>
        <p:nvSpPr>
          <p:cNvPr id="3" name="Slide Number Placeholder 2">
            <a:extLst>
              <a:ext uri="{FF2B5EF4-FFF2-40B4-BE49-F238E27FC236}">
                <a16:creationId xmlns:a16="http://schemas.microsoft.com/office/drawing/2014/main" id="{5385D50D-CEA9-4AE7-8B0F-20366DD30B57}"/>
              </a:ext>
            </a:extLst>
          </p:cNvPr>
          <p:cNvSpPr>
            <a:spLocks noGrp="1"/>
          </p:cNvSpPr>
          <p:nvPr>
            <p:ph type="sldNum" sz="quarter" idx="13"/>
          </p:nvPr>
        </p:nvSpPr>
        <p:spPr/>
        <p:txBody>
          <a:bodyPr/>
          <a:lstStyle/>
          <a:p>
            <a:fld id="{15C29056-5AFA-7949-831A-3EC086771171}" type="slidenum">
              <a:rPr lang="de-DE" smtClean="0"/>
              <a:pPr/>
              <a:t>24</a:t>
            </a:fld>
            <a:endParaRPr lang="de-DE" dirty="0"/>
          </a:p>
        </p:txBody>
      </p:sp>
      <p:sp>
        <p:nvSpPr>
          <p:cNvPr id="4" name="Text Placeholder 3">
            <a:extLst>
              <a:ext uri="{FF2B5EF4-FFF2-40B4-BE49-F238E27FC236}">
                <a16:creationId xmlns:a16="http://schemas.microsoft.com/office/drawing/2014/main" id="{BAF694E3-0976-4B6C-BFA3-46AACAD992B1}"/>
              </a:ext>
            </a:extLst>
          </p:cNvPr>
          <p:cNvSpPr>
            <a:spLocks noGrp="1"/>
          </p:cNvSpPr>
          <p:nvPr>
            <p:ph type="body" sz="quarter" idx="14"/>
          </p:nvPr>
        </p:nvSpPr>
        <p:spPr/>
        <p:txBody>
          <a:bodyPr/>
          <a:lstStyle/>
          <a:p>
            <a:r>
              <a:rPr lang="en-US" dirty="0"/>
              <a:t>The cost function can be written as:</a:t>
            </a:r>
          </a:p>
          <a:p>
            <a:endParaRPr lang="en-US" dirty="0"/>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A5E0CE-7BA3-41B8-8FFF-39A1DC4A0C55}"/>
                  </a:ext>
                </a:extLst>
              </p:cNvPr>
              <p:cNvSpPr txBox="1"/>
              <p:nvPr/>
            </p:nvSpPr>
            <p:spPr>
              <a:xfrm>
                <a:off x="846081" y="1600169"/>
                <a:ext cx="3947298" cy="84029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𝐹</m:t>
                      </m:r>
                      <m:d>
                        <m:d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𝑎</m:t>
                              </m:r>
                            </m:e>
                            <m:sub>
                              <m:r>
                                <a:rPr lang="de-DE" sz="2000" b="0" i="1" smtClean="0">
                                  <a:solidFill>
                                    <a:schemeClr val="tx1">
                                      <a:lumMod val="75000"/>
                                    </a:schemeClr>
                                  </a:solidFill>
                                  <a:latin typeface="Cambria Math" panose="02040503050406030204" pitchFamily="18" charset="0"/>
                                  <a:sym typeface="Wingdings" panose="05000000000000000000" pitchFamily="2" charset="2"/>
                                </a:rPr>
                                <m:t>0</m:t>
                              </m:r>
                            </m:sub>
                          </m:sSub>
                          <m:r>
                            <a:rPr lang="en-US" sz="2000" i="1">
                              <a:solidFill>
                                <a:schemeClr val="tx1">
                                  <a:lumMod val="75000"/>
                                </a:schemeClr>
                              </a:solidFill>
                              <a:latin typeface="Cambria Math" panose="02040503050406030204" pitchFamily="18" charset="0"/>
                              <a:sym typeface="Wingdings" panose="05000000000000000000" pitchFamily="2" charset="2"/>
                            </a:rPr>
                            <m:t>,</m:t>
                          </m:r>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𝑎</m:t>
                              </m:r>
                            </m:e>
                            <m:sub>
                              <m:r>
                                <a:rPr lang="de-DE" sz="2000" b="0" i="1" smtClean="0">
                                  <a:solidFill>
                                    <a:schemeClr val="tx1">
                                      <a:lumMod val="75000"/>
                                    </a:schemeClr>
                                  </a:solidFill>
                                  <a:latin typeface="Cambria Math" panose="02040503050406030204" pitchFamily="18" charset="0"/>
                                  <a:sym typeface="Wingdings" panose="05000000000000000000" pitchFamily="2" charset="2"/>
                                </a:rPr>
                                <m:t>1</m:t>
                              </m:r>
                            </m:sub>
                          </m:sSub>
                          <m:r>
                            <a:rPr lang="en-US" sz="2000" i="1">
                              <a:solidFill>
                                <a:schemeClr val="tx1">
                                  <a:lumMod val="75000"/>
                                </a:schemeClr>
                              </a:solidFill>
                              <a:latin typeface="Cambria Math" panose="02040503050406030204" pitchFamily="18" charset="0"/>
                              <a:sym typeface="Wingdings" panose="05000000000000000000" pitchFamily="2" charset="2"/>
                            </a:rPr>
                            <m:t>,…,</m:t>
                          </m:r>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𝑎</m:t>
                              </m:r>
                            </m:e>
                            <m:sub>
                              <m:r>
                                <a:rPr lang="en-US" sz="2000" i="1">
                                  <a:solidFill>
                                    <a:schemeClr val="tx1">
                                      <a:lumMod val="75000"/>
                                    </a:schemeClr>
                                  </a:solidFill>
                                  <a:latin typeface="Cambria Math" panose="02040503050406030204" pitchFamily="18" charset="0"/>
                                  <a:sym typeface="Wingdings" panose="05000000000000000000" pitchFamily="2" charset="2"/>
                                </a:rPr>
                                <m:t>𝑚</m:t>
                              </m:r>
                            </m:sub>
                          </m:sSub>
                        </m:e>
                      </m:d>
                      <m:r>
                        <a:rPr lang="en-US" sz="2000" b="0" i="0" smtClean="0">
                          <a:solidFill>
                            <a:schemeClr val="tx1">
                              <a:lumMod val="75000"/>
                            </a:schemeClr>
                          </a:solidFill>
                          <a:latin typeface="Cambria Math" panose="02040503050406030204" pitchFamily="18" charset="0"/>
                          <a:sym typeface="Wingdings" panose="05000000000000000000" pitchFamily="2" charset="2"/>
                        </a:rPr>
                        <m:t>=</m:t>
                      </m:r>
                      <m:nary>
                        <m:naryPr>
                          <m:chr m:val="∑"/>
                          <m:ctrlPr>
                            <a:rPr lang="en-US" sz="2000" b="0" i="1" smtClean="0">
                              <a:solidFill>
                                <a:schemeClr val="tx1">
                                  <a:lumMod val="75000"/>
                                </a:schemeClr>
                              </a:solidFill>
                              <a:latin typeface="Cambria Math" panose="02040503050406030204" pitchFamily="18" charset="0"/>
                              <a:sym typeface="Wingdings" panose="05000000000000000000" pitchFamily="2" charset="2"/>
                            </a:rPr>
                          </m:ctrlPr>
                        </m:naryPr>
                        <m:sub>
                          <m:r>
                            <m:rPr>
                              <m:brk m:alnAt="23"/>
                            </m:rPr>
                            <a:rPr lang="en-US" sz="2000" b="0" i="1" smtClean="0">
                              <a:solidFill>
                                <a:schemeClr val="tx1">
                                  <a:lumMod val="75000"/>
                                </a:schemeClr>
                              </a:solidFill>
                              <a:latin typeface="Cambria Math" panose="02040503050406030204" pitchFamily="18" charset="0"/>
                              <a:sym typeface="Wingdings" panose="05000000000000000000" pitchFamily="2" charset="2"/>
                            </a:rPr>
                            <m:t>𝑖</m:t>
                          </m:r>
                          <m:r>
                            <a:rPr lang="en-US" sz="2000" b="0" i="1" smtClean="0">
                              <a:solidFill>
                                <a:schemeClr val="tx1">
                                  <a:lumMod val="75000"/>
                                </a:schemeClr>
                              </a:solidFill>
                              <a:latin typeface="Cambria Math" panose="02040503050406030204" pitchFamily="18" charset="0"/>
                              <a:sym typeface="Wingdings" panose="05000000000000000000" pitchFamily="2" charset="2"/>
                            </a:rPr>
                            <m:t>=1</m:t>
                          </m:r>
                        </m:sub>
                        <m:sup>
                          <m:r>
                            <a:rPr lang="en-US" sz="2000" b="0" i="1" smtClean="0">
                              <a:solidFill>
                                <a:schemeClr val="tx1">
                                  <a:lumMod val="75000"/>
                                </a:schemeClr>
                              </a:solidFill>
                              <a:latin typeface="Cambria Math" panose="02040503050406030204" pitchFamily="18" charset="0"/>
                              <a:sym typeface="Wingdings" panose="05000000000000000000" pitchFamily="2" charset="2"/>
                            </a:rPr>
                            <m:t>𝑛</m:t>
                          </m:r>
                        </m:sup>
                        <m:e>
                          <m:sSup>
                            <m:sSup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sSupPr>
                            <m:e>
                              <m:d>
                                <m:d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dPr>
                                <m:e>
                                  <m:r>
                                    <a:rPr lang="en-US" sz="2000" b="0" i="1" smtClean="0">
                                      <a:solidFill>
                                        <a:schemeClr val="tx1">
                                          <a:lumMod val="75000"/>
                                        </a:schemeClr>
                                      </a:solidFill>
                                      <a:latin typeface="Cambria Math" panose="02040503050406030204" pitchFamily="18" charset="0"/>
                                      <a:sym typeface="Wingdings" panose="05000000000000000000" pitchFamily="2" charset="2"/>
                                    </a:rPr>
                                    <m:t>𝑓</m:t>
                                  </m:r>
                                  <m:d>
                                    <m:d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dPr>
                                    <m:e>
                                      <m:sSub>
                                        <m:sSub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sSubPr>
                                        <m:e>
                                          <m:r>
                                            <a:rPr lang="en-US" sz="2000" b="1" i="1" smtClean="0">
                                              <a:solidFill>
                                                <a:schemeClr val="tx1">
                                                  <a:lumMod val="75000"/>
                                                </a:schemeClr>
                                              </a:solidFill>
                                              <a:latin typeface="Cambria Math" panose="02040503050406030204" pitchFamily="18" charset="0"/>
                                              <a:sym typeface="Wingdings" panose="05000000000000000000" pitchFamily="2" charset="2"/>
                                            </a:rPr>
                                            <m:t>𝒙</m:t>
                                          </m:r>
                                        </m:e>
                                        <m:sub>
                                          <m:r>
                                            <a:rPr lang="en-US" sz="2000" b="0" i="1" smtClean="0">
                                              <a:solidFill>
                                                <a:schemeClr val="tx1">
                                                  <a:lumMod val="75000"/>
                                                </a:schemeClr>
                                              </a:solidFill>
                                              <a:latin typeface="Cambria Math" panose="02040503050406030204" pitchFamily="18" charset="0"/>
                                              <a:sym typeface="Wingdings" panose="05000000000000000000" pitchFamily="2" charset="2"/>
                                            </a:rPr>
                                            <m:t>𝑖</m:t>
                                          </m:r>
                                        </m:sub>
                                      </m:sSub>
                                    </m:e>
                                  </m:d>
                                  <m:r>
                                    <a:rPr lang="en-US" sz="2000" b="0" i="1" smtClean="0">
                                      <a:solidFill>
                                        <a:schemeClr val="tx1">
                                          <a:lumMod val="75000"/>
                                        </a:schemeClr>
                                      </a:solidFill>
                                      <a:latin typeface="Cambria Math" panose="02040503050406030204" pitchFamily="18" charset="0"/>
                                      <a:sym typeface="Wingdings" panose="05000000000000000000" pitchFamily="2" charset="2"/>
                                    </a:rPr>
                                    <m:t>−</m:t>
                                  </m:r>
                                  <m:sSub>
                                    <m:sSubPr>
                                      <m:ctrlPr>
                                        <a:rPr lang="en-US" sz="2000" b="0" i="1" smtClean="0">
                                          <a:solidFill>
                                            <a:schemeClr val="tx1">
                                              <a:lumMod val="75000"/>
                                            </a:schemeClr>
                                          </a:solidFill>
                                          <a:latin typeface="Cambria Math" panose="02040503050406030204" pitchFamily="18" charset="0"/>
                                          <a:sym typeface="Wingdings" panose="05000000000000000000" pitchFamily="2" charset="2"/>
                                        </a:rPr>
                                      </m:ctrlPr>
                                    </m:sSubPr>
                                    <m:e>
                                      <m:r>
                                        <a:rPr lang="en-US" sz="2000" b="0" i="1" smtClean="0">
                                          <a:solidFill>
                                            <a:schemeClr val="tx1">
                                              <a:lumMod val="75000"/>
                                            </a:schemeClr>
                                          </a:solidFill>
                                          <a:latin typeface="Cambria Math" panose="02040503050406030204" pitchFamily="18" charset="0"/>
                                          <a:sym typeface="Wingdings" panose="05000000000000000000" pitchFamily="2" charset="2"/>
                                        </a:rPr>
                                        <m:t>𝑦</m:t>
                                      </m:r>
                                    </m:e>
                                    <m:sub>
                                      <m:r>
                                        <a:rPr lang="en-US" sz="2000" b="0" i="1" smtClean="0">
                                          <a:solidFill>
                                            <a:schemeClr val="tx1">
                                              <a:lumMod val="75000"/>
                                            </a:schemeClr>
                                          </a:solidFill>
                                          <a:latin typeface="Cambria Math" panose="02040503050406030204" pitchFamily="18" charset="0"/>
                                          <a:sym typeface="Wingdings" panose="05000000000000000000" pitchFamily="2" charset="2"/>
                                        </a:rPr>
                                        <m:t>𝑖</m:t>
                                      </m:r>
                                    </m:sub>
                                  </m:sSub>
                                </m:e>
                              </m:d>
                            </m:e>
                            <m:sup>
                              <m:r>
                                <a:rPr lang="en-US" sz="2000" b="0" i="1" smtClean="0">
                                  <a:solidFill>
                                    <a:schemeClr val="tx1">
                                      <a:lumMod val="75000"/>
                                    </a:schemeClr>
                                  </a:solidFill>
                                  <a:latin typeface="Cambria Math" panose="02040503050406030204" pitchFamily="18" charset="0"/>
                                  <a:sym typeface="Wingdings" panose="05000000000000000000" pitchFamily="2" charset="2"/>
                                </a:rPr>
                                <m:t>2</m:t>
                              </m:r>
                            </m:sup>
                          </m:sSup>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0A5E0CE-7BA3-41B8-8FFF-39A1DC4A0C55}"/>
                  </a:ext>
                </a:extLst>
              </p:cNvPr>
              <p:cNvSpPr txBox="1">
                <a:spLocks noRot="1" noChangeAspect="1" noMove="1" noResize="1" noEditPoints="1" noAdjustHandles="1" noChangeArrowheads="1" noChangeShapeType="1" noTextEdit="1"/>
              </p:cNvSpPr>
              <p:nvPr/>
            </p:nvSpPr>
            <p:spPr>
              <a:xfrm>
                <a:off x="846081" y="1600169"/>
                <a:ext cx="3947298" cy="84029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09D03F-A966-4ECF-B5B9-656D0E88F0B0}"/>
                  </a:ext>
                </a:extLst>
              </p:cNvPr>
              <p:cNvSpPr txBox="1"/>
              <p:nvPr/>
            </p:nvSpPr>
            <p:spPr>
              <a:xfrm>
                <a:off x="2653409" y="2633691"/>
                <a:ext cx="5101718" cy="84029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nary>
                        <m:naryPr>
                          <m:chr m:val="∑"/>
                          <m:ctrlPr>
                            <a:rPr lang="en-US" sz="2000" b="0" i="1" smtClean="0">
                              <a:solidFill>
                                <a:schemeClr val="tx1">
                                  <a:lumMod val="75000"/>
                                </a:schemeClr>
                              </a:solidFill>
                              <a:latin typeface="Cambria Math" panose="02040503050406030204" pitchFamily="18" charset="0"/>
                              <a:cs typeface="Arial" panose="020B0604020202020204" pitchFamily="34" charset="0"/>
                            </a:rPr>
                          </m:ctrlPr>
                        </m:naryPr>
                        <m:sub>
                          <m:r>
                            <m:rPr>
                              <m:brk m:alnAt="23"/>
                            </m:rP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en-US" sz="2000" b="0" i="1" smtClean="0">
                              <a:solidFill>
                                <a:schemeClr val="tx1">
                                  <a:lumMod val="75000"/>
                                </a:schemeClr>
                              </a:solidFill>
                              <a:latin typeface="Cambria Math" panose="02040503050406030204" pitchFamily="18" charset="0"/>
                              <a:cs typeface="Arial" panose="020B0604020202020204" pitchFamily="34" charset="0"/>
                            </a:rPr>
                            <m:t>𝑛</m:t>
                          </m:r>
                        </m:sup>
                        <m:e>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0</m:t>
                                      </m:r>
                                    </m:sub>
                                  </m:sSub>
                                  <m:r>
                                    <a:rPr lang="en-US" sz="2000" i="1">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i="1">
                                          <a:solidFill>
                                            <a:schemeClr val="tx1">
                                              <a:lumMod val="75000"/>
                                            </a:schemeClr>
                                          </a:solidFill>
                                          <a:latin typeface="Cambria Math" panose="02040503050406030204" pitchFamily="18" charset="0"/>
                                          <a:cs typeface="Arial" panose="020B0604020202020204" pitchFamily="34" charset="0"/>
                                        </a:rPr>
                                        <m:t>1</m:t>
                                      </m:r>
                                    </m:sub>
                                  </m:sSub>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r>
                                        <a:rPr lang="en-US" sz="2000" i="1">
                                          <a:solidFill>
                                            <a:schemeClr val="tx1">
                                              <a:lumMod val="75000"/>
                                            </a:schemeClr>
                                          </a:solidFill>
                                          <a:latin typeface="Cambria Math" panose="02040503050406030204" pitchFamily="18" charset="0"/>
                                          <a:cs typeface="Arial" panose="020B0604020202020204" pitchFamily="34" charset="0"/>
                                        </a:rPr>
                                        <m:t>1</m:t>
                                      </m:r>
                                    </m:sub>
                                  </m:sSub>
                                  <m:r>
                                    <a:rPr lang="en-US" sz="2000" i="1">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i="1">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𝑚</m:t>
                                      </m:r>
                                    </m:sub>
                                  </m:sSub>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𝑚</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sym typeface="Wingdings" panose="05000000000000000000" pitchFamily="2" charset="2"/>
                                        </a:rPr>
                                      </m:ctrlPr>
                                    </m:sSubPr>
                                    <m:e>
                                      <m:r>
                                        <a:rPr lang="en-US" sz="2000" i="1">
                                          <a:solidFill>
                                            <a:schemeClr val="tx1">
                                              <a:lumMod val="75000"/>
                                            </a:schemeClr>
                                          </a:solidFill>
                                          <a:latin typeface="Cambria Math" panose="02040503050406030204" pitchFamily="18" charset="0"/>
                                          <a:sym typeface="Wingdings" panose="05000000000000000000" pitchFamily="2" charset="2"/>
                                        </a:rPr>
                                        <m:t>𝑦</m:t>
                                      </m:r>
                                    </m:e>
                                    <m:sub>
                                      <m:r>
                                        <a:rPr lang="en-US" sz="2000" i="1">
                                          <a:solidFill>
                                            <a:schemeClr val="tx1">
                                              <a:lumMod val="75000"/>
                                            </a:schemeClr>
                                          </a:solidFill>
                                          <a:latin typeface="Cambria Math" panose="02040503050406030204" pitchFamily="18" charset="0"/>
                                          <a:sym typeface="Wingdings" panose="05000000000000000000" pitchFamily="2" charset="2"/>
                                        </a:rPr>
                                        <m:t>𝑖</m:t>
                                      </m:r>
                                    </m:sub>
                                  </m:sSub>
                                </m:e>
                              </m:d>
                            </m:e>
                            <m:sup>
                              <m:r>
                                <a:rPr lang="en-US" sz="2000" b="0" i="1" smtClean="0">
                                  <a:solidFill>
                                    <a:schemeClr val="tx1">
                                      <a:lumMod val="75000"/>
                                    </a:schemeClr>
                                  </a:solidFill>
                                  <a:latin typeface="Cambria Math" panose="02040503050406030204" pitchFamily="18" charset="0"/>
                                  <a:cs typeface="Arial" panose="020B0604020202020204" pitchFamily="34" charset="0"/>
                                </a:rPr>
                                <m:t>2</m:t>
                              </m:r>
                            </m:sup>
                          </m:sSup>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D09D03F-A966-4ECF-B5B9-656D0E88F0B0}"/>
                  </a:ext>
                </a:extLst>
              </p:cNvPr>
              <p:cNvSpPr txBox="1">
                <a:spLocks noRot="1" noChangeAspect="1" noMove="1" noResize="1" noEditPoints="1" noAdjustHandles="1" noChangeArrowheads="1" noChangeShapeType="1" noTextEdit="1"/>
              </p:cNvSpPr>
              <p:nvPr/>
            </p:nvSpPr>
            <p:spPr>
              <a:xfrm>
                <a:off x="2653409" y="2633691"/>
                <a:ext cx="5101718" cy="840295"/>
              </a:xfrm>
              <a:prstGeom prst="rect">
                <a:avLst/>
              </a:prstGeom>
              <a:blipFill>
                <a:blip r:embed="rId3"/>
                <a:stretch>
                  <a:fillRect/>
                </a:stretch>
              </a:blipFill>
            </p:spPr>
            <p:txBody>
              <a:bodyPr/>
              <a:lstStyle/>
              <a:p>
                <a:r>
                  <a:rPr lang="en-US">
                    <a:noFill/>
                  </a:rPr>
                  <a:t> </a:t>
                </a:r>
              </a:p>
            </p:txBody>
          </p:sp>
        </mc:Fallback>
      </mc:AlternateContent>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492465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1BC9-ED0B-42A5-81D2-893EF57E6D0D}"/>
              </a:ext>
            </a:extLst>
          </p:cNvPr>
          <p:cNvSpPr>
            <a:spLocks noGrp="1"/>
          </p:cNvSpPr>
          <p:nvPr>
            <p:ph type="title"/>
          </p:nvPr>
        </p:nvSpPr>
        <p:spPr/>
        <p:txBody>
          <a:bodyPr/>
          <a:lstStyle/>
          <a:p>
            <a:r>
              <a:rPr lang="en-US" dirty="0"/>
              <a:t>Multivariate Regression</a:t>
            </a:r>
          </a:p>
        </p:txBody>
      </p:sp>
      <p:sp>
        <p:nvSpPr>
          <p:cNvPr id="3" name="Slide Number Placeholder 2">
            <a:extLst>
              <a:ext uri="{FF2B5EF4-FFF2-40B4-BE49-F238E27FC236}">
                <a16:creationId xmlns:a16="http://schemas.microsoft.com/office/drawing/2014/main" id="{5385D50D-CEA9-4AE7-8B0F-20366DD30B57}"/>
              </a:ext>
            </a:extLst>
          </p:cNvPr>
          <p:cNvSpPr>
            <a:spLocks noGrp="1"/>
          </p:cNvSpPr>
          <p:nvPr>
            <p:ph type="sldNum" sz="quarter" idx="13"/>
          </p:nvPr>
        </p:nvSpPr>
        <p:spPr/>
        <p:txBody>
          <a:bodyPr/>
          <a:lstStyle/>
          <a:p>
            <a:fld id="{15C29056-5AFA-7949-831A-3EC086771171}" type="slidenum">
              <a:rPr lang="de-DE" smtClean="0"/>
              <a:pPr/>
              <a:t>25</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AF694E3-0976-4B6C-BFA3-46AACAD992B1}"/>
                  </a:ext>
                </a:extLst>
              </p:cNvPr>
              <p:cNvSpPr>
                <a:spLocks noGrp="1"/>
              </p:cNvSpPr>
              <p:nvPr>
                <p:ph type="body" sz="quarter" idx="14"/>
              </p:nvPr>
            </p:nvSpPr>
            <p:spPr/>
            <p:txBody>
              <a:bodyPr/>
              <a:lstStyle/>
              <a:p>
                <a:r>
                  <a:rPr lang="en-US" dirty="0" smtClean="0">
                    <a:solidFill>
                      <a:schemeClr val="tx1">
                        <a:lumMod val="75000"/>
                      </a:schemeClr>
                    </a:solidFill>
                  </a:rPr>
                  <a:t>It is convenient to write in the matrix form: </a:t>
                </a:r>
              </a:p>
              <a:p>
                <a:endParaRPr lang="de-DE" b="0" i="1" dirty="0">
                  <a:solidFill>
                    <a:schemeClr val="tx1">
                      <a:lumMod val="75000"/>
                    </a:schemeClr>
                  </a:solidFill>
                  <a:latin typeface="Cambria Math" panose="02040503050406030204" pitchFamily="18" charset="0"/>
                </a:endParaRPr>
              </a:p>
              <a:p>
                <a:pPr marL="6350" indent="0" algn="ctr">
                  <a:buNone/>
                </a:pPr>
                <a14:m>
                  <m:oMath xmlns:m="http://schemas.openxmlformats.org/officeDocument/2006/math">
                    <m:r>
                      <a:rPr lang="en-US" b="0" i="1" smtClean="0">
                        <a:solidFill>
                          <a:schemeClr val="tx1">
                            <a:lumMod val="75000"/>
                          </a:schemeClr>
                        </a:solidFill>
                        <a:latin typeface="Cambria Math" panose="02040503050406030204" pitchFamily="18" charset="0"/>
                      </a:rPr>
                      <m:t>𝐹</m:t>
                    </m:r>
                    <m:d>
                      <m:dPr>
                        <m:ctrlPr>
                          <a:rPr lang="en-US" b="0" i="1" smtClean="0">
                            <a:solidFill>
                              <a:schemeClr val="tx1">
                                <a:lumMod val="75000"/>
                              </a:schemeClr>
                            </a:solidFill>
                            <a:latin typeface="Cambria Math" panose="02040503050406030204" pitchFamily="18" charset="0"/>
                          </a:rPr>
                        </m:ctrlPr>
                      </m:dPr>
                      <m:e>
                        <m:r>
                          <a:rPr lang="en-US" b="1" i="1" smtClean="0">
                            <a:solidFill>
                              <a:schemeClr val="tx1">
                                <a:lumMod val="75000"/>
                              </a:schemeClr>
                            </a:solidFill>
                            <a:latin typeface="Cambria Math" panose="02040503050406030204" pitchFamily="18" charset="0"/>
                          </a:rPr>
                          <m:t>𝒂</m:t>
                        </m:r>
                      </m:e>
                    </m:d>
                    <m:r>
                      <a:rPr lang="en-US" b="0" i="1" smtClean="0">
                        <a:solidFill>
                          <a:schemeClr val="tx1">
                            <a:lumMod val="75000"/>
                          </a:schemeClr>
                        </a:solidFill>
                        <a:latin typeface="Cambria Math" panose="02040503050406030204" pitchFamily="18" charset="0"/>
                      </a:rPr>
                      <m:t>=</m:t>
                    </m:r>
                    <m:sSup>
                      <m:sSupPr>
                        <m:ctrlPr>
                          <a:rPr lang="en-US" b="0" i="1" smtClean="0">
                            <a:solidFill>
                              <a:schemeClr val="tx1">
                                <a:lumMod val="75000"/>
                              </a:schemeClr>
                            </a:solidFill>
                            <a:latin typeface="Cambria Math" panose="02040503050406030204" pitchFamily="18" charset="0"/>
                          </a:rPr>
                        </m:ctrlPr>
                      </m:sSupPr>
                      <m:e>
                        <m:r>
                          <a:rPr lang="en-US" i="1">
                            <a:solidFill>
                              <a:schemeClr val="tx1">
                                <a:lumMod val="75000"/>
                              </a:schemeClr>
                            </a:solidFill>
                            <a:latin typeface="Cambria Math" panose="02040503050406030204" pitchFamily="18" charset="0"/>
                          </a:rPr>
                          <m:t>(</m:t>
                        </m:r>
                        <m:r>
                          <a:rPr lang="en-US" b="1" i="1">
                            <a:solidFill>
                              <a:schemeClr val="tx1">
                                <a:lumMod val="75000"/>
                              </a:schemeClr>
                            </a:solidFill>
                            <a:latin typeface="Cambria Math" panose="02040503050406030204" pitchFamily="18" charset="0"/>
                          </a:rPr>
                          <m:t>𝑿𝒂</m:t>
                        </m:r>
                        <m:r>
                          <a:rPr lang="en-US" i="1">
                            <a:solidFill>
                              <a:schemeClr val="tx1">
                                <a:lumMod val="75000"/>
                              </a:schemeClr>
                            </a:solidFill>
                            <a:latin typeface="Cambria Math" panose="02040503050406030204" pitchFamily="18" charset="0"/>
                          </a:rPr>
                          <m:t>−</m:t>
                        </m:r>
                        <m:r>
                          <a:rPr lang="en-US" b="1" i="1">
                            <a:solidFill>
                              <a:schemeClr val="tx1">
                                <a:lumMod val="75000"/>
                              </a:schemeClr>
                            </a:solidFill>
                            <a:latin typeface="Cambria Math" panose="02040503050406030204" pitchFamily="18" charset="0"/>
                          </a:rPr>
                          <m:t>𝒚</m:t>
                        </m:r>
                        <m:r>
                          <a:rPr lang="en-US" b="1" i="1">
                            <a:solidFill>
                              <a:schemeClr val="tx1">
                                <a:lumMod val="75000"/>
                              </a:schemeClr>
                            </a:solidFill>
                            <a:latin typeface="Cambria Math" panose="02040503050406030204" pitchFamily="18" charset="0"/>
                          </a:rPr>
                          <m:t>)</m:t>
                        </m:r>
                      </m:e>
                      <m:sup>
                        <m:r>
                          <a:rPr lang="en-US" b="0" i="1" smtClean="0">
                            <a:solidFill>
                              <a:schemeClr val="tx1">
                                <a:lumMod val="75000"/>
                              </a:schemeClr>
                            </a:solidFill>
                            <a:latin typeface="Cambria Math" panose="02040503050406030204" pitchFamily="18" charset="0"/>
                          </a:rPr>
                          <m:t>𝑇</m:t>
                        </m:r>
                      </m:sup>
                    </m:sSup>
                    <m:r>
                      <a:rPr lang="en-US" b="0" i="1" smtClean="0">
                        <a:solidFill>
                          <a:schemeClr val="tx1">
                            <a:lumMod val="75000"/>
                          </a:schemeClr>
                        </a:solidFill>
                        <a:latin typeface="Cambria Math" panose="02040503050406030204" pitchFamily="18" charset="0"/>
                      </a:rPr>
                      <m:t>(</m:t>
                    </m:r>
                    <m:r>
                      <a:rPr lang="en-US" b="1" i="1" smtClean="0">
                        <a:solidFill>
                          <a:schemeClr val="tx1">
                            <a:lumMod val="75000"/>
                          </a:schemeClr>
                        </a:solidFill>
                        <a:latin typeface="Cambria Math" panose="02040503050406030204" pitchFamily="18" charset="0"/>
                      </a:rPr>
                      <m:t>𝑿𝒂</m:t>
                    </m:r>
                    <m:r>
                      <a:rPr lang="en-US" b="0" i="1" smtClean="0">
                        <a:solidFill>
                          <a:schemeClr val="tx1">
                            <a:lumMod val="75000"/>
                          </a:schemeClr>
                        </a:solidFill>
                        <a:latin typeface="Cambria Math" panose="02040503050406030204" pitchFamily="18" charset="0"/>
                      </a:rPr>
                      <m:t>−</m:t>
                    </m:r>
                    <m:r>
                      <a:rPr lang="en-US" b="1" i="1" smtClean="0">
                        <a:solidFill>
                          <a:schemeClr val="tx1">
                            <a:lumMod val="75000"/>
                          </a:schemeClr>
                        </a:solidFill>
                        <a:latin typeface="Cambria Math" panose="02040503050406030204" pitchFamily="18" charset="0"/>
                      </a:rPr>
                      <m:t>𝒚</m:t>
                    </m:r>
                    <m:r>
                      <a:rPr lang="en-US" b="1" i="1" smtClean="0">
                        <a:solidFill>
                          <a:schemeClr val="tx1">
                            <a:lumMod val="75000"/>
                          </a:schemeClr>
                        </a:solidFill>
                        <a:latin typeface="Cambria Math" panose="02040503050406030204" pitchFamily="18" charset="0"/>
                      </a:rPr>
                      <m:t>)</m:t>
                    </m:r>
                  </m:oMath>
                </a14:m>
                <a:r>
                  <a:rPr lang="en-US" dirty="0">
                    <a:solidFill>
                      <a:schemeClr val="tx1">
                        <a:lumMod val="75000"/>
                      </a:schemeClr>
                    </a:solidFill>
                  </a:rPr>
                  <a:t> </a:t>
                </a:r>
              </a:p>
              <a:p>
                <a:r>
                  <a:rPr lang="en-US" dirty="0">
                    <a:solidFill>
                      <a:schemeClr val="tx1">
                        <a:lumMod val="75000"/>
                      </a:schemeClr>
                    </a:solidFill>
                  </a:rPr>
                  <a:t>where</a:t>
                </a:r>
              </a:p>
            </p:txBody>
          </p:sp>
        </mc:Choice>
        <mc:Fallback xmlns="">
          <p:sp>
            <p:nvSpPr>
              <p:cNvPr id="4" name="Text Placeholder 3">
                <a:extLst>
                  <a:ext uri="{FF2B5EF4-FFF2-40B4-BE49-F238E27FC236}">
                    <a16:creationId xmlns:a16="http://schemas.microsoft.com/office/drawing/2014/main" id="{BAF694E3-0976-4B6C-BFA3-46AACAD992B1}"/>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9F8429-8BF2-4843-8D7F-64219F4EF3FD}"/>
                  </a:ext>
                </a:extLst>
              </p:cNvPr>
              <p:cNvSpPr txBox="1"/>
              <p:nvPr/>
            </p:nvSpPr>
            <p:spPr>
              <a:xfrm>
                <a:off x="824745" y="2675763"/>
                <a:ext cx="1271566" cy="11496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𝒂</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0</m:t>
                                          </m:r>
                                        </m:sub>
                                      </m:sSub>
                                    </m:e>
                                  </m:mr>
                                  <m:m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1</m:t>
                                          </m:r>
                                        </m:sub>
                                      </m:sSub>
                                    </m:e>
                                  </m:mr>
                                </m:m>
                              </m:e>
                            </m:mr>
                            <m:m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m:t>
                                      </m:r>
                                    </m:e>
                                  </m:mr>
                                  <m:m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𝑚</m:t>
                                          </m:r>
                                        </m:sub>
                                      </m:sSub>
                                    </m:e>
                                  </m:mr>
                                </m:m>
                              </m:e>
                            </m:mr>
                          </m:m>
                        </m:e>
                      </m:d>
                    </m:oMath>
                  </m:oMathPara>
                </a14:m>
                <a:endParaRPr lang="en-US" sz="2000" b="1"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219F8429-8BF2-4843-8D7F-64219F4EF3FD}"/>
                  </a:ext>
                </a:extLst>
              </p:cNvPr>
              <p:cNvSpPr txBox="1">
                <a:spLocks noRot="1" noChangeAspect="1" noMove="1" noResize="1" noEditPoints="1" noAdjustHandles="1" noChangeArrowheads="1" noChangeShapeType="1" noTextEdit="1"/>
              </p:cNvSpPr>
              <p:nvPr/>
            </p:nvSpPr>
            <p:spPr>
              <a:xfrm>
                <a:off x="824745" y="2675763"/>
                <a:ext cx="1271566" cy="11496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EABB1F-8C02-4AAA-9A7A-9A110670CB3F}"/>
                  </a:ext>
                </a:extLst>
              </p:cNvPr>
              <p:cNvSpPr txBox="1"/>
              <p:nvPr/>
            </p:nvSpPr>
            <p:spPr>
              <a:xfrm>
                <a:off x="2651823" y="2682281"/>
                <a:ext cx="4010713" cy="11697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𝑿</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m>
                            <m:mPr>
                              <m:mcs>
                                <m:mc>
                                  <m:mcPr>
                                    <m:count m:val="2"/>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m>
                                  <m:mPr>
                                    <m:mcs>
                                      <m:mc>
                                        <m:mcPr>
                                          <m:count m:val="2"/>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1</m:t>
                                      </m:r>
                                    </m:e>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11</m:t>
                                          </m:r>
                                        </m:sub>
                                      </m:sSub>
                                    </m:e>
                                  </m:mr>
                                  <m:mr>
                                    <m:e>
                                      <m:r>
                                        <a:rPr lang="en-US" sz="2000" b="0" i="1" smtClean="0">
                                          <a:solidFill>
                                            <a:schemeClr val="tx1">
                                              <a:lumMod val="75000"/>
                                            </a:schemeClr>
                                          </a:solidFill>
                                          <a:latin typeface="Cambria Math" panose="02040503050406030204" pitchFamily="18" charset="0"/>
                                          <a:cs typeface="Arial" panose="020B0604020202020204" pitchFamily="34" charset="0"/>
                                        </a:rPr>
                                        <m:t>1</m:t>
                                      </m:r>
                                    </m:e>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r>
                                            <a:rPr lang="en-US" sz="2000" i="1">
                                              <a:solidFill>
                                                <a:schemeClr val="tx1">
                                                  <a:lumMod val="75000"/>
                                                </a:schemeClr>
                                              </a:solidFill>
                                              <a:latin typeface="Cambria Math" panose="02040503050406030204" pitchFamily="18" charset="0"/>
                                              <a:cs typeface="Arial" panose="020B0604020202020204" pitchFamily="34" charset="0"/>
                                            </a:rPr>
                                            <m:t>1</m:t>
                                          </m:r>
                                        </m:sub>
                                      </m:sSub>
                                    </m:e>
                                  </m:mr>
                                </m:m>
                              </m:e>
                              <m:e>
                                <m:m>
                                  <m:mPr>
                                    <m:mcs>
                                      <m:mc>
                                        <m:mcPr>
                                          <m:count m:val="2"/>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m:t>
                                      </m:r>
                                    </m:e>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1</m:t>
                                          </m:r>
                                          <m:r>
                                            <a:rPr lang="en-US" sz="2000" b="0" i="1" smtClean="0">
                                              <a:solidFill>
                                                <a:schemeClr val="tx1">
                                                  <a:lumMod val="75000"/>
                                                </a:schemeClr>
                                              </a:solidFill>
                                              <a:latin typeface="Cambria Math" panose="02040503050406030204" pitchFamily="18" charset="0"/>
                                              <a:cs typeface="Arial" panose="020B0604020202020204" pitchFamily="34" charset="0"/>
                                            </a:rPr>
                                            <m:t>𝑚</m:t>
                                          </m:r>
                                        </m:sub>
                                      </m:sSub>
                                    </m:e>
                                  </m:mr>
                                  <m:mr>
                                    <m:e>
                                      <m:r>
                                        <a:rPr lang="en-US" sz="2000" b="0" i="1" smtClean="0">
                                          <a:solidFill>
                                            <a:schemeClr val="tx1">
                                              <a:lumMod val="75000"/>
                                            </a:schemeClr>
                                          </a:solidFill>
                                          <a:latin typeface="Cambria Math" panose="02040503050406030204" pitchFamily="18" charset="0"/>
                                          <a:cs typeface="Arial" panose="020B0604020202020204" pitchFamily="34" charset="0"/>
                                        </a:rPr>
                                        <m:t>⋯</m:t>
                                      </m:r>
                                    </m:e>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r>
                                            <a:rPr lang="en-US" sz="2000" b="0" i="1" smtClean="0">
                                              <a:solidFill>
                                                <a:schemeClr val="tx1">
                                                  <a:lumMod val="75000"/>
                                                </a:schemeClr>
                                              </a:solidFill>
                                              <a:latin typeface="Cambria Math" panose="02040503050406030204" pitchFamily="18" charset="0"/>
                                              <a:cs typeface="Arial" panose="020B0604020202020204" pitchFamily="34" charset="0"/>
                                            </a:rPr>
                                            <m:t>𝑚</m:t>
                                          </m:r>
                                        </m:sub>
                                      </m:sSub>
                                    </m:e>
                                  </m:mr>
                                </m:m>
                              </m:e>
                            </m:mr>
                            <m:mr>
                              <m:e>
                                <m:m>
                                  <m:mPr>
                                    <m:mcs>
                                      <m:mc>
                                        <m:mcPr>
                                          <m:count m:val="2"/>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m:t>
                                      </m:r>
                                    </m:e>
                                    <m:e>
                                      <m:r>
                                        <a:rPr lang="en-US" sz="2000" b="0" i="1" smtClean="0">
                                          <a:solidFill>
                                            <a:schemeClr val="tx1">
                                              <a:lumMod val="75000"/>
                                            </a:schemeClr>
                                          </a:solidFill>
                                          <a:latin typeface="Cambria Math" panose="02040503050406030204" pitchFamily="18" charset="0"/>
                                          <a:cs typeface="Arial" panose="020B0604020202020204" pitchFamily="34" charset="0"/>
                                        </a:rPr>
                                        <m:t>⋮</m:t>
                                      </m:r>
                                    </m:e>
                                  </m:mr>
                                  <m:mr>
                                    <m:e>
                                      <m:r>
                                        <a:rPr lang="en-US" sz="2000" b="0" i="1" smtClean="0">
                                          <a:solidFill>
                                            <a:schemeClr val="tx1">
                                              <a:lumMod val="75000"/>
                                            </a:schemeClr>
                                          </a:solidFill>
                                          <a:latin typeface="Cambria Math" panose="02040503050406030204" pitchFamily="18" charset="0"/>
                                          <a:cs typeface="Arial" panose="020B0604020202020204" pitchFamily="34" charset="0"/>
                                        </a:rPr>
                                        <m:t>1</m:t>
                                      </m:r>
                                    </m:e>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𝑛</m:t>
                                          </m:r>
                                          <m:r>
                                            <a:rPr lang="en-US" sz="2000" i="1">
                                              <a:solidFill>
                                                <a:schemeClr val="tx1">
                                                  <a:lumMod val="75000"/>
                                                </a:schemeClr>
                                              </a:solidFill>
                                              <a:latin typeface="Cambria Math" panose="02040503050406030204" pitchFamily="18" charset="0"/>
                                              <a:cs typeface="Arial" panose="020B0604020202020204" pitchFamily="34" charset="0"/>
                                            </a:rPr>
                                            <m:t>1</m:t>
                                          </m:r>
                                        </m:sub>
                                      </m:sSub>
                                    </m:e>
                                  </m:mr>
                                </m:m>
                              </m:e>
                              <m:e>
                                <m:m>
                                  <m:mPr>
                                    <m:mcs>
                                      <m:mc>
                                        <m:mcPr>
                                          <m:count m:val="2"/>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m:t>
                                      </m:r>
                                    </m:e>
                                    <m:e>
                                      <m:r>
                                        <a:rPr lang="en-US" sz="2000" b="0" i="1" smtClean="0">
                                          <a:solidFill>
                                            <a:schemeClr val="tx1">
                                              <a:lumMod val="75000"/>
                                            </a:schemeClr>
                                          </a:solidFill>
                                          <a:latin typeface="Cambria Math" panose="02040503050406030204" pitchFamily="18" charset="0"/>
                                          <a:cs typeface="Arial" panose="020B0604020202020204" pitchFamily="34" charset="0"/>
                                        </a:rPr>
                                        <m:t>⋮</m:t>
                                      </m:r>
                                    </m:e>
                                  </m:mr>
                                  <m:mr>
                                    <m:e>
                                      <m:r>
                                        <a:rPr lang="en-US" sz="2000" b="0" i="1" smtClean="0">
                                          <a:solidFill>
                                            <a:schemeClr val="tx1">
                                              <a:lumMod val="75000"/>
                                            </a:schemeClr>
                                          </a:solidFill>
                                          <a:latin typeface="Cambria Math" panose="02040503050406030204" pitchFamily="18" charset="0"/>
                                          <a:cs typeface="Arial" panose="020B0604020202020204" pitchFamily="34" charset="0"/>
                                        </a:rPr>
                                        <m:t>⋯</m:t>
                                      </m:r>
                                    </m:e>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𝑛𝑚</m:t>
                                          </m:r>
                                        </m:sub>
                                      </m:sSub>
                                    </m:e>
                                  </m:mr>
                                </m:m>
                              </m:e>
                            </m:mr>
                          </m:m>
                        </m:e>
                      </m:d>
                      <m:r>
                        <a:rPr lang="en-US" sz="2000" b="0" i="1" smtClean="0">
                          <a:solidFill>
                            <a:schemeClr val="tx1">
                              <a:lumMod val="75000"/>
                            </a:schemeClr>
                          </a:solidFill>
                          <a:latin typeface="Cambria Math" panose="02040503050406030204" pitchFamily="18" charset="0"/>
                          <a:cs typeface="Arial" panose="020B0604020202020204" pitchFamily="34" charset="0"/>
                        </a:rPr>
                        <m:t>=</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1</m:t>
                                          </m:r>
                                        </m:sub>
                                      </m:sSub>
                                    </m:e>
                                  </m:mr>
                                  <m:m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e>
                                  </m:mr>
                                </m:m>
                              </m:e>
                            </m:mr>
                            <m:m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m:t>
                                      </m:r>
                                    </m:e>
                                  </m:mr>
                                  <m:m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1" i="1">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𝑛</m:t>
                                          </m:r>
                                        </m:sub>
                                      </m:sSub>
                                    </m:e>
                                  </m:mr>
                                </m:m>
                              </m:e>
                            </m:mr>
                          </m:m>
                        </m:e>
                      </m:d>
                    </m:oMath>
                  </m:oMathPara>
                </a14:m>
                <a:endParaRPr lang="en-US" sz="2000" b="1"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BBEABB1F-8C02-4AAA-9A7A-9A110670CB3F}"/>
                  </a:ext>
                </a:extLst>
              </p:cNvPr>
              <p:cNvSpPr txBox="1">
                <a:spLocks noRot="1" noChangeAspect="1" noMove="1" noResize="1" noEditPoints="1" noAdjustHandles="1" noChangeArrowheads="1" noChangeShapeType="1" noTextEdit="1"/>
              </p:cNvSpPr>
              <p:nvPr/>
            </p:nvSpPr>
            <p:spPr>
              <a:xfrm>
                <a:off x="2651823" y="2682281"/>
                <a:ext cx="4010713" cy="11697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702B015-9BC1-4E1E-9BF0-62E058C66157}"/>
                  </a:ext>
                </a:extLst>
              </p:cNvPr>
              <p:cNvSpPr txBox="1"/>
              <p:nvPr/>
            </p:nvSpPr>
            <p:spPr>
              <a:xfrm>
                <a:off x="7019032" y="2678526"/>
                <a:ext cx="1192891" cy="11496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𝒚</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1</m:t>
                                          </m:r>
                                        </m:sub>
                                      </m:sSub>
                                    </m:e>
                                  </m:mr>
                                  <m:m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e>
                                  </m:mr>
                                </m:m>
                              </m:e>
                            </m:mr>
                            <m:m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m:t>
                                      </m:r>
                                    </m:e>
                                  </m:mr>
                                  <m:m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𝑛</m:t>
                                          </m:r>
                                        </m:sub>
                                      </m:sSub>
                                    </m:e>
                                  </m:mr>
                                </m:m>
                              </m:e>
                            </m:mr>
                          </m:m>
                        </m:e>
                      </m:d>
                    </m:oMath>
                  </m:oMathPara>
                </a14:m>
                <a:endParaRPr lang="en-US" sz="2000" b="1"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702B015-9BC1-4E1E-9BF0-62E058C66157}"/>
                  </a:ext>
                </a:extLst>
              </p:cNvPr>
              <p:cNvSpPr txBox="1">
                <a:spLocks noRot="1" noChangeAspect="1" noMove="1" noResize="1" noEditPoints="1" noAdjustHandles="1" noChangeArrowheads="1" noChangeShapeType="1" noTextEdit="1"/>
              </p:cNvSpPr>
              <p:nvPr/>
            </p:nvSpPr>
            <p:spPr>
              <a:xfrm>
                <a:off x="7019032" y="2678526"/>
                <a:ext cx="1192891" cy="11496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F70651-07A8-4301-B521-4A5DEF970E65}"/>
                  </a:ext>
                </a:extLst>
              </p:cNvPr>
              <p:cNvSpPr txBox="1"/>
              <p:nvPr/>
            </p:nvSpPr>
            <p:spPr>
              <a:xfrm>
                <a:off x="2957391" y="4330772"/>
                <a:ext cx="2662524"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lumMod val="75000"/>
                                </a:schemeClr>
                              </a:solidFill>
                              <a:latin typeface="Cambria Math" panose="02040503050406030204" pitchFamily="18" charset="0"/>
                              <a:cs typeface="Arial" panose="020B0604020202020204" pitchFamily="34" charset="0"/>
                            </a:rPr>
                          </m:ctrlPr>
                        </m:sSubPr>
                        <m:e>
                          <m:r>
                            <a:rPr lang="en-US" sz="2000" b="1" i="1">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cs typeface="Arial" panose="020B0604020202020204" pitchFamily="34" charset="0"/>
                            </a:rPr>
                            <m:t>1,</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i="1">
                                  <a:solidFill>
                                    <a:schemeClr val="tx1">
                                      <a:lumMod val="75000"/>
                                    </a:schemeClr>
                                  </a:solidFill>
                                  <a:latin typeface="Cambria Math" panose="02040503050406030204" pitchFamily="18" charset="0"/>
                                  <a:cs typeface="Arial" panose="020B0604020202020204" pitchFamily="34" charset="0"/>
                                </a:rPr>
                                <m:t>1</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𝑖𝑚</m:t>
                              </m:r>
                            </m:sub>
                          </m:sSub>
                        </m:e>
                      </m:d>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B7F70651-07A8-4301-B521-4A5DEF970E65}"/>
                  </a:ext>
                </a:extLst>
              </p:cNvPr>
              <p:cNvSpPr txBox="1">
                <a:spLocks noRot="1" noChangeAspect="1" noMove="1" noResize="1" noEditPoints="1" noAdjustHandles="1" noChangeArrowheads="1" noChangeShapeType="1" noTextEdit="1"/>
              </p:cNvSpPr>
              <p:nvPr/>
            </p:nvSpPr>
            <p:spPr>
              <a:xfrm>
                <a:off x="2957391" y="4330772"/>
                <a:ext cx="2662524" cy="307777"/>
              </a:xfrm>
              <a:prstGeom prst="rect">
                <a:avLst/>
              </a:prstGeom>
              <a:blipFill>
                <a:blip r:embed="rId6"/>
                <a:stretch>
                  <a:fillRect l="-686" b="-19608"/>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25909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8BAA-8DB6-442A-805E-7EEFCD57989F}"/>
              </a:ext>
            </a:extLst>
          </p:cNvPr>
          <p:cNvSpPr>
            <a:spLocks noGrp="1"/>
          </p:cNvSpPr>
          <p:nvPr>
            <p:ph type="title"/>
          </p:nvPr>
        </p:nvSpPr>
        <p:spPr/>
        <p:txBody>
          <a:bodyPr/>
          <a:lstStyle/>
          <a:p>
            <a:r>
              <a:rPr lang="en-US" dirty="0"/>
              <a:t>Multivariate Regression</a:t>
            </a:r>
          </a:p>
        </p:txBody>
      </p:sp>
      <p:sp>
        <p:nvSpPr>
          <p:cNvPr id="3" name="Slide Number Placeholder 2">
            <a:extLst>
              <a:ext uri="{FF2B5EF4-FFF2-40B4-BE49-F238E27FC236}">
                <a16:creationId xmlns:a16="http://schemas.microsoft.com/office/drawing/2014/main" id="{8FD72473-B7B1-4CBA-A8B2-4D2884EAC6DE}"/>
              </a:ext>
            </a:extLst>
          </p:cNvPr>
          <p:cNvSpPr>
            <a:spLocks noGrp="1"/>
          </p:cNvSpPr>
          <p:nvPr>
            <p:ph type="sldNum" sz="quarter" idx="13"/>
          </p:nvPr>
        </p:nvSpPr>
        <p:spPr/>
        <p:txBody>
          <a:bodyPr/>
          <a:lstStyle/>
          <a:p>
            <a:fld id="{15C29056-5AFA-7949-831A-3EC086771171}" type="slidenum">
              <a:rPr lang="de-DE" smtClean="0"/>
              <a:pPr/>
              <a:t>26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3D4E5BF-5054-490B-8ED8-2DBC23E138F9}"/>
                  </a:ext>
                </a:extLst>
              </p:cNvPr>
              <p:cNvSpPr>
                <a:spLocks noGrp="1"/>
              </p:cNvSpPr>
              <p:nvPr>
                <p:ph type="body" sz="quarter" idx="14"/>
              </p:nvPr>
            </p:nvSpPr>
            <p:spPr/>
            <p:txBody>
              <a:bodyPr/>
              <a:lstStyle/>
              <a:p>
                <a:r>
                  <a:rPr lang="en-US" dirty="0" smtClean="0">
                    <a:solidFill>
                      <a:schemeClr val="tx1">
                        <a:lumMod val="75000"/>
                      </a:schemeClr>
                    </a:solidFill>
                  </a:rPr>
                  <a:t>Find the minimum with the differential operator </a:t>
                </a:r>
                <a14:m>
                  <m:oMath xmlns:m="http://schemas.openxmlformats.org/officeDocument/2006/math">
                    <m:sSub>
                      <m:sSubPr>
                        <m:ctrlPr>
                          <a:rPr lang="en-US" i="1" smtClean="0">
                            <a:solidFill>
                              <a:schemeClr val="tx1">
                                <a:lumMod val="75000"/>
                              </a:schemeClr>
                            </a:solidFill>
                            <a:latin typeface="Cambria Math" panose="02040503050406030204" pitchFamily="18" charset="0"/>
                          </a:rPr>
                        </m:ctrlPr>
                      </m:sSubPr>
                      <m:e>
                        <m:r>
                          <a:rPr lang="en-US" i="1" smtClean="0">
                            <a:solidFill>
                              <a:schemeClr val="tx1">
                                <a:lumMod val="75000"/>
                              </a:schemeClr>
                            </a:solidFill>
                            <a:latin typeface="Cambria Math" panose="02040503050406030204" pitchFamily="18" charset="0"/>
                            <a:ea typeface="Cambria Math" panose="02040503050406030204" pitchFamily="18" charset="0"/>
                          </a:rPr>
                          <m:t>𝛻</m:t>
                        </m:r>
                      </m:e>
                      <m:sub>
                        <m:r>
                          <a:rPr lang="en-US" b="1" i="1" smtClean="0">
                            <a:solidFill>
                              <a:schemeClr val="tx1">
                                <a:lumMod val="75000"/>
                              </a:schemeClr>
                            </a:solidFill>
                            <a:latin typeface="Cambria Math" panose="02040503050406030204" pitchFamily="18" charset="0"/>
                          </a:rPr>
                          <m:t>𝒂</m:t>
                        </m:r>
                      </m:sub>
                    </m:sSub>
                  </m:oMath>
                </a14:m>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r>
                  <a:rPr lang="en-US" dirty="0">
                    <a:solidFill>
                      <a:schemeClr val="tx1">
                        <a:lumMod val="75000"/>
                      </a:schemeClr>
                    </a:solidFill>
                  </a:rPr>
                  <a:t>And find the solution to the equation</a:t>
                </a: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pPr>
                  <a:spcAft>
                    <a:spcPts val="600"/>
                  </a:spcAft>
                </a:pPr>
                <a:r>
                  <a:rPr lang="en-US" dirty="0">
                    <a:solidFill>
                      <a:schemeClr val="tx1">
                        <a:lumMod val="75000"/>
                      </a:schemeClr>
                    </a:solidFill>
                  </a:rPr>
                  <a:t>From which we obtain the system of normal equations:</a:t>
                </a:r>
              </a:p>
              <a:p>
                <a:pPr marL="6350" indent="0">
                  <a:buNone/>
                </a:pPr>
                <a14:m>
                  <m:oMathPara xmlns:m="http://schemas.openxmlformats.org/officeDocument/2006/math">
                    <m:oMathParaPr>
                      <m:jc m:val="centerGroup"/>
                    </m:oMathParaPr>
                    <m:oMath xmlns:m="http://schemas.openxmlformats.org/officeDocument/2006/math">
                      <m:sSup>
                        <m:sSupPr>
                          <m:ctrlPr>
                            <a:rPr lang="en-US" sz="2000" i="1" smtClean="0">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𝑿𝒂</m:t>
                      </m:r>
                      <m:r>
                        <a:rPr lang="de-DE" sz="2000" b="0" i="1" smtClean="0">
                          <a:solidFill>
                            <a:schemeClr val="tx1">
                              <a:lumMod val="75000"/>
                            </a:schemeClr>
                          </a:solidFill>
                          <a:latin typeface="Cambria Math" panose="02040503050406030204" pitchFamily="18" charset="0"/>
                          <a:cs typeface="Arial" panose="020B0604020202020204" pitchFamily="34" charset="0"/>
                        </a:rPr>
                        <m:t>=</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𝒚</m:t>
                      </m:r>
                    </m:oMath>
                  </m:oMathPara>
                </a14:m>
                <a:endParaRPr lang="en-US"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E3D4E5BF-5054-490B-8ED8-2DBC23E138F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b="-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623645D-FDAB-4160-8C8B-4C416952119A}"/>
                  </a:ext>
                </a:extLst>
              </p:cNvPr>
              <p:cNvSpPr txBox="1"/>
              <p:nvPr/>
            </p:nvSpPr>
            <p:spPr>
              <a:xfrm>
                <a:off x="2896661" y="1348154"/>
                <a:ext cx="2946640" cy="69153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smtClean="0">
                              <a:solidFill>
                                <a:schemeClr val="tx1">
                                  <a:lumMod val="75000"/>
                                </a:schemeClr>
                              </a:solidFill>
                              <a:latin typeface="Cambria Math" panose="02040503050406030204" pitchFamily="18" charset="0"/>
                              <a:cs typeface="Arial" panose="020B0604020202020204" pitchFamily="34" charset="0"/>
                            </a:rPr>
                            <m:t>𝒂</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num>
                            <m:den>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0</m:t>
                                  </m:r>
                                </m:sub>
                              </m:sSub>
                            </m:den>
                          </m:f>
                          <m:r>
                            <a:rPr lang="en-US" sz="2000" b="0" i="1" smtClean="0">
                              <a:solidFill>
                                <a:schemeClr val="tx1">
                                  <a:lumMod val="75000"/>
                                </a:schemeClr>
                              </a:solidFill>
                              <a:latin typeface="Cambria Math" panose="02040503050406030204" pitchFamily="18" charset="0"/>
                              <a:cs typeface="Arial" panose="020B0604020202020204" pitchFamily="34" charset="0"/>
                            </a:rPr>
                            <m:t>,</m:t>
                          </m:r>
                          <m:f>
                            <m:fPr>
                              <m:ctrlPr>
                                <a:rPr lang="en-US" sz="2000" i="1">
                                  <a:solidFill>
                                    <a:schemeClr val="tx1">
                                      <a:lumMod val="75000"/>
                                    </a:schemeClr>
                                  </a:solidFill>
                                  <a:latin typeface="Cambria Math" panose="02040503050406030204" pitchFamily="18" charset="0"/>
                                  <a:cs typeface="Arial" panose="020B0604020202020204" pitchFamily="34" charset="0"/>
                                </a:rPr>
                              </m:ctrlPr>
                            </m:fPr>
                            <m:num>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num>
                            <m:den>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1</m:t>
                                  </m:r>
                                </m:sub>
                              </m:sSub>
                            </m:den>
                          </m:f>
                          <m:r>
                            <a:rPr lang="en-US" sz="2000" i="1">
                              <a:solidFill>
                                <a:schemeClr val="tx1">
                                  <a:lumMod val="75000"/>
                                </a:schemeClr>
                              </a:solidFill>
                              <a:latin typeface="Cambria Math" panose="02040503050406030204" pitchFamily="18" charset="0"/>
                              <a:cs typeface="Arial" panose="020B0604020202020204" pitchFamily="34" charset="0"/>
                            </a:rPr>
                            <m:t>,</m:t>
                          </m:r>
                          <m:r>
                            <a:rPr lang="en-US" sz="2000" i="1" smtClean="0">
                              <a:solidFill>
                                <a:schemeClr val="tx1">
                                  <a:lumMod val="75000"/>
                                </a:schemeClr>
                              </a:solidFill>
                              <a:latin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cs typeface="Arial" panose="020B0604020202020204" pitchFamily="34" charset="0"/>
                            </a:rPr>
                            <m:t>,</m:t>
                          </m:r>
                          <m:f>
                            <m:fPr>
                              <m:ctrlPr>
                                <a:rPr lang="en-US" sz="2000" i="1">
                                  <a:solidFill>
                                    <a:schemeClr val="tx1">
                                      <a:lumMod val="75000"/>
                                    </a:schemeClr>
                                  </a:solidFill>
                                  <a:latin typeface="Cambria Math" panose="02040503050406030204" pitchFamily="18" charset="0"/>
                                  <a:cs typeface="Arial" panose="020B0604020202020204" pitchFamily="34" charset="0"/>
                                </a:rPr>
                              </m:ctrlPr>
                            </m:fPr>
                            <m:num>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num>
                            <m:den>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𝑚</m:t>
                                  </m:r>
                                </m:sub>
                              </m:sSub>
                            </m:den>
                          </m:f>
                        </m:e>
                      </m:d>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623645D-FDAB-4160-8C8B-4C416952119A}"/>
                  </a:ext>
                </a:extLst>
              </p:cNvPr>
              <p:cNvSpPr txBox="1">
                <a:spLocks noRot="1" noChangeAspect="1" noMove="1" noResize="1" noEditPoints="1" noAdjustHandles="1" noChangeArrowheads="1" noChangeShapeType="1" noTextEdit="1"/>
              </p:cNvSpPr>
              <p:nvPr/>
            </p:nvSpPr>
            <p:spPr>
              <a:xfrm>
                <a:off x="2896661" y="1348154"/>
                <a:ext cx="2946640" cy="6915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8CB45E-150A-4CEC-B3DE-8575DBAAA4FA}"/>
                  </a:ext>
                </a:extLst>
              </p:cNvPr>
              <p:cNvSpPr txBox="1"/>
              <p:nvPr/>
            </p:nvSpPr>
            <p:spPr>
              <a:xfrm>
                <a:off x="1169205" y="2545195"/>
                <a:ext cx="4130105"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0=</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a:solidFill>
                                <a:schemeClr val="tx1">
                                  <a:lumMod val="75000"/>
                                </a:schemeClr>
                              </a:solidFill>
                              <a:latin typeface="Cambria Math" panose="02040503050406030204" pitchFamily="18" charset="0"/>
                              <a:cs typeface="Arial" panose="020B0604020202020204" pitchFamily="34" charset="0"/>
                            </a:rPr>
                            <m:t>𝒂</m:t>
                          </m:r>
                        </m:sub>
                      </m:sSub>
                      <m:r>
                        <a:rPr lang="en-US" sz="2000" b="0" i="1" smtClean="0">
                          <a:solidFill>
                            <a:schemeClr val="tx1">
                              <a:lumMod val="75000"/>
                            </a:schemeClr>
                          </a:solidFill>
                          <a:latin typeface="Cambria Math" panose="02040503050406030204" pitchFamily="18" charset="0"/>
                          <a:cs typeface="Arial" panose="020B0604020202020204" pitchFamily="34" charset="0"/>
                        </a:rPr>
                        <m:t>𝐹</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cs typeface="Arial" panose="020B0604020202020204" pitchFamily="34" charset="0"/>
                            </a:rPr>
                            <m:t>𝒂</m:t>
                          </m:r>
                        </m:e>
                      </m:d>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a:solidFill>
                                <a:schemeClr val="tx1">
                                  <a:lumMod val="75000"/>
                                </a:schemeClr>
                              </a:solidFill>
                              <a:latin typeface="Cambria Math" panose="02040503050406030204" pitchFamily="18" charset="0"/>
                              <a:cs typeface="Arial" panose="020B0604020202020204" pitchFamily="34" charset="0"/>
                            </a:rPr>
                            <m:t>𝒂</m:t>
                          </m:r>
                        </m:sub>
                      </m:sSub>
                      <m:sSup>
                        <m:sSupPr>
                          <m:ctrlPr>
                            <a:rPr lang="en-US" sz="2000" i="1">
                              <a:solidFill>
                                <a:schemeClr val="tx1">
                                  <a:lumMod val="75000"/>
                                </a:schemeClr>
                              </a:solidFill>
                              <a:latin typeface="Cambria Math" panose="02040503050406030204" pitchFamily="18" charset="0"/>
                            </a:rPr>
                          </m:ctrlPr>
                        </m:sSupPr>
                        <m:e>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r>
                            <a:rPr lang="en-US" sz="2000" b="1" i="1">
                              <a:solidFill>
                                <a:schemeClr val="tx1">
                                  <a:lumMod val="75000"/>
                                </a:schemeClr>
                              </a:solidFill>
                              <a:latin typeface="Cambria Math" panose="02040503050406030204" pitchFamily="18" charset="0"/>
                            </a:rPr>
                            <m:t>)</m:t>
                          </m:r>
                        </m:e>
                        <m:sup>
                          <m:r>
                            <a:rPr lang="en-US" sz="2000" i="1">
                              <a:solidFill>
                                <a:schemeClr val="tx1">
                                  <a:lumMod val="75000"/>
                                </a:schemeClr>
                              </a:solidFill>
                              <a:latin typeface="Cambria Math" panose="02040503050406030204" pitchFamily="18" charset="0"/>
                            </a:rPr>
                            <m:t>𝑇</m:t>
                          </m:r>
                        </m:sup>
                      </m:sSup>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r>
                        <a:rPr lang="en-US" sz="2000" b="1" i="1">
                          <a:solidFill>
                            <a:schemeClr val="tx1">
                              <a:lumMod val="75000"/>
                            </a:schemeClr>
                          </a:solidFill>
                          <a:latin typeface="Cambria Math" panose="02040503050406030204" pitchFamily="18" charset="0"/>
                        </a:rPr>
                        <m:t>)</m:t>
                      </m:r>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1A8CB45E-150A-4CEC-B3DE-8575DBAAA4FA}"/>
                  </a:ext>
                </a:extLst>
              </p:cNvPr>
              <p:cNvSpPr txBox="1">
                <a:spLocks noRot="1" noChangeAspect="1" noMove="1" noResize="1" noEditPoints="1" noAdjustHandles="1" noChangeArrowheads="1" noChangeShapeType="1" noTextEdit="1"/>
              </p:cNvSpPr>
              <p:nvPr/>
            </p:nvSpPr>
            <p:spPr>
              <a:xfrm>
                <a:off x="1169205" y="2545195"/>
                <a:ext cx="4130105" cy="307777"/>
              </a:xfrm>
              <a:prstGeom prst="rect">
                <a:avLst/>
              </a:prstGeom>
              <a:blipFill>
                <a:blip r:embed="rId4"/>
                <a:stretch>
                  <a:fillRect r="-591"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171A93-8D81-44CB-9039-C2DD1EC3CE55}"/>
                  </a:ext>
                </a:extLst>
              </p:cNvPr>
              <p:cNvSpPr txBox="1"/>
              <p:nvPr/>
            </p:nvSpPr>
            <p:spPr>
              <a:xfrm>
                <a:off x="1363784" y="2954672"/>
                <a:ext cx="6301725" cy="41460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a:solidFill>
                                        <a:schemeClr val="tx1">
                                          <a:lumMod val="75000"/>
                                        </a:schemeClr>
                                      </a:solidFill>
                                      <a:latin typeface="Cambria Math" panose="02040503050406030204" pitchFamily="18" charset="0"/>
                                      <a:cs typeface="Arial" panose="020B0604020202020204" pitchFamily="34" charset="0"/>
                                    </a:rPr>
                                    <m:t>𝒂</m:t>
                                  </m:r>
                                </m:sub>
                              </m:sSub>
                              <m:d>
                                <m:dPr>
                                  <m:ctrlPr>
                                    <a:rPr lang="en-US" sz="2000" b="1" i="1">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e>
                          </m:d>
                        </m:e>
                        <m:sup>
                          <m:r>
                            <a:rPr lang="en-US" sz="2000" b="0" i="1" smtClean="0">
                              <a:solidFill>
                                <a:schemeClr val="tx1">
                                  <a:lumMod val="75000"/>
                                </a:schemeClr>
                              </a:solidFill>
                              <a:latin typeface="Cambria Math" panose="02040503050406030204" pitchFamily="18" charset="0"/>
                              <a:cs typeface="Arial" panose="020B0604020202020204" pitchFamily="34" charset="0"/>
                            </a:rPr>
                            <m:t>𝑇</m:t>
                          </m:r>
                        </m:sup>
                      </m:sSup>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r>
                        <a:rPr lang="en-US" sz="2000" b="1" i="1" smtClean="0">
                          <a:solidFill>
                            <a:schemeClr val="tx1">
                              <a:lumMod val="75000"/>
                            </a:schemeClr>
                          </a:solidFill>
                          <a:latin typeface="Cambria Math" panose="02040503050406030204" pitchFamily="18" charset="0"/>
                        </a:rPr>
                        <m:t>+</m:t>
                      </m:r>
                      <m:sSup>
                        <m:sSupPr>
                          <m:ctrlPr>
                            <a:rPr lang="en-US" sz="2000" b="1" i="1" smtClean="0">
                              <a:solidFill>
                                <a:schemeClr val="tx1">
                                  <a:lumMod val="75000"/>
                                </a:schemeClr>
                              </a:solidFill>
                              <a:latin typeface="Cambria Math" panose="02040503050406030204" pitchFamily="18" charset="0"/>
                            </a:rPr>
                          </m:ctrlPr>
                        </m:sSupPr>
                        <m:e>
                          <m:d>
                            <m:dPr>
                              <m:ctrlPr>
                                <a:rPr lang="en-US" sz="2000" b="1" i="1" smtClean="0">
                                  <a:solidFill>
                                    <a:schemeClr val="tx1">
                                      <a:lumMod val="75000"/>
                                    </a:schemeClr>
                                  </a:solidFill>
                                  <a:latin typeface="Cambria Math" panose="02040503050406030204" pitchFamily="18" charset="0"/>
                                </a:rPr>
                              </m:ctrlPr>
                            </m:dPr>
                            <m:e>
                              <m:sSup>
                                <m:sSupPr>
                                  <m:ctrlPr>
                                    <a:rPr lang="en-US" sz="2000" i="1">
                                      <a:solidFill>
                                        <a:schemeClr val="tx1">
                                          <a:lumMod val="75000"/>
                                        </a:schemeClr>
                                      </a:solidFill>
                                      <a:latin typeface="Cambria Math" panose="02040503050406030204" pitchFamily="18" charset="0"/>
                                    </a:rPr>
                                  </m:ctrlPr>
                                </m:sSupPr>
                                <m:e>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r>
                                    <a:rPr lang="en-US" sz="2000" b="1" i="1">
                                      <a:solidFill>
                                        <a:schemeClr val="tx1">
                                          <a:lumMod val="75000"/>
                                        </a:schemeClr>
                                      </a:solidFill>
                                      <a:latin typeface="Cambria Math" panose="02040503050406030204" pitchFamily="18" charset="0"/>
                                    </a:rPr>
                                    <m:t>)</m:t>
                                  </m:r>
                                </m:e>
                                <m:sup>
                                  <m:r>
                                    <a:rPr lang="en-US" sz="2000" i="1">
                                      <a:solidFill>
                                        <a:schemeClr val="tx1">
                                          <a:lumMod val="75000"/>
                                        </a:schemeClr>
                                      </a:solidFill>
                                      <a:latin typeface="Cambria Math" panose="02040503050406030204" pitchFamily="18" charset="0"/>
                                    </a:rPr>
                                    <m:t>𝑇</m:t>
                                  </m:r>
                                </m:sup>
                              </m:sSup>
                              <m:d>
                                <m:dPr>
                                  <m:ctrlPr>
                                    <a:rPr lang="en-US" sz="2000" i="1" smtClean="0">
                                      <a:solidFill>
                                        <a:schemeClr val="tx1">
                                          <a:lumMod val="75000"/>
                                        </a:schemeClr>
                                      </a:solidFill>
                                      <a:latin typeface="Cambria Math" panose="02040503050406030204" pitchFamily="18" charset="0"/>
                                    </a:rPr>
                                  </m:ctrlPr>
                                </m:dP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a:solidFill>
                                            <a:schemeClr val="tx1">
                                              <a:lumMod val="75000"/>
                                            </a:schemeClr>
                                          </a:solidFill>
                                          <a:latin typeface="Cambria Math" panose="02040503050406030204" pitchFamily="18" charset="0"/>
                                          <a:cs typeface="Arial" panose="020B0604020202020204" pitchFamily="34" charset="0"/>
                                        </a:rPr>
                                        <m:t>𝒂</m:t>
                                      </m:r>
                                    </m:sub>
                                  </m:sSub>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r>
                                    <a:rPr lang="en-US" sz="2000" b="1" i="1">
                                      <a:solidFill>
                                        <a:schemeClr val="tx1">
                                          <a:lumMod val="75000"/>
                                        </a:schemeClr>
                                      </a:solidFill>
                                      <a:latin typeface="Cambria Math" panose="02040503050406030204" pitchFamily="18" charset="0"/>
                                    </a:rPr>
                                    <m:t>)</m:t>
                                  </m:r>
                                </m:e>
                              </m:d>
                            </m:e>
                          </m:d>
                        </m:e>
                        <m:sup>
                          <m:r>
                            <a:rPr lang="en-US" sz="2000" b="1" i="1" smtClean="0">
                              <a:solidFill>
                                <a:schemeClr val="tx1">
                                  <a:lumMod val="75000"/>
                                </a:schemeClr>
                              </a:solidFill>
                              <a:latin typeface="Cambria Math" panose="02040503050406030204" pitchFamily="18" charset="0"/>
                            </a:rPr>
                            <m:t>𝑻</m:t>
                          </m:r>
                        </m:sup>
                      </m:sSup>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D2171A93-8D81-44CB-9039-C2DD1EC3CE55}"/>
                  </a:ext>
                </a:extLst>
              </p:cNvPr>
              <p:cNvSpPr txBox="1">
                <a:spLocks noRot="1" noChangeAspect="1" noMove="1" noResize="1" noEditPoints="1" noAdjustHandles="1" noChangeArrowheads="1" noChangeShapeType="1" noTextEdit="1"/>
              </p:cNvSpPr>
              <p:nvPr/>
            </p:nvSpPr>
            <p:spPr>
              <a:xfrm>
                <a:off x="1363784" y="2954672"/>
                <a:ext cx="6301725" cy="4146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CBECC4-57EC-4650-8307-978FF418F899}"/>
                  </a:ext>
                </a:extLst>
              </p:cNvPr>
              <p:cNvSpPr txBox="1"/>
              <p:nvPr/>
            </p:nvSpPr>
            <p:spPr>
              <a:xfrm>
                <a:off x="1363784" y="3472841"/>
                <a:ext cx="5963748" cy="40838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a:solidFill>
                                        <a:schemeClr val="tx1">
                                          <a:lumMod val="75000"/>
                                        </a:schemeClr>
                                      </a:solidFill>
                                      <a:latin typeface="Cambria Math" panose="02040503050406030204" pitchFamily="18" charset="0"/>
                                      <a:cs typeface="Arial" panose="020B0604020202020204" pitchFamily="34" charset="0"/>
                                    </a:rPr>
                                    <m:t>𝒂</m:t>
                                  </m:r>
                                </m:sub>
                              </m:sSub>
                              <m:d>
                                <m:dPr>
                                  <m:ctrlPr>
                                    <a:rPr lang="en-US" sz="2000" b="1" i="1">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e>
                          </m:d>
                        </m:e>
                        <m:sup>
                          <m:r>
                            <a:rPr lang="en-US" sz="2000" b="0" i="1" smtClean="0">
                              <a:solidFill>
                                <a:schemeClr val="tx1">
                                  <a:lumMod val="75000"/>
                                </a:schemeClr>
                              </a:solidFill>
                              <a:latin typeface="Cambria Math" panose="02040503050406030204" pitchFamily="18" charset="0"/>
                              <a:cs typeface="Arial" panose="020B0604020202020204" pitchFamily="34" charset="0"/>
                            </a:rPr>
                            <m:t>𝑇</m:t>
                          </m:r>
                        </m:sup>
                      </m:sSup>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r>
                        <a:rPr lang="en-US" sz="2000" b="1" i="1" smtClean="0">
                          <a:solidFill>
                            <a:schemeClr val="tx1">
                              <a:lumMod val="75000"/>
                            </a:schemeClr>
                          </a:solidFill>
                          <a:latin typeface="Cambria Math" panose="02040503050406030204" pitchFamily="18" charset="0"/>
                        </a:rPr>
                        <m:t>+</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d>
                            <m:dPr>
                              <m:ctrlPr>
                                <a:rPr lang="en-US" sz="2000" i="1">
                                  <a:solidFill>
                                    <a:schemeClr val="tx1">
                                      <a:lumMod val="75000"/>
                                    </a:schemeClr>
                                  </a:solidFill>
                                  <a:latin typeface="Cambria Math" panose="02040503050406030204" pitchFamily="18" charset="0"/>
                                  <a:cs typeface="Arial" panose="020B0604020202020204" pitchFamily="34" charset="0"/>
                                </a:rPr>
                              </m:ctrlPr>
                            </m:dPr>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e>
                                <m:sub>
                                  <m:r>
                                    <a:rPr lang="en-US" sz="2000" b="1" i="1">
                                      <a:solidFill>
                                        <a:schemeClr val="tx1">
                                          <a:lumMod val="75000"/>
                                        </a:schemeClr>
                                      </a:solidFill>
                                      <a:latin typeface="Cambria Math" panose="02040503050406030204" pitchFamily="18" charset="0"/>
                                      <a:cs typeface="Arial" panose="020B0604020202020204" pitchFamily="34" charset="0"/>
                                    </a:rPr>
                                    <m:t>𝒂</m:t>
                                  </m:r>
                                </m:sub>
                              </m:sSub>
                              <m:d>
                                <m:dPr>
                                  <m:ctrlPr>
                                    <a:rPr lang="en-US" sz="2000" b="1" i="1">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e>
                          </m:d>
                        </m:e>
                        <m:sup>
                          <m:r>
                            <a:rPr lang="en-US" sz="2000" i="1">
                              <a:solidFill>
                                <a:schemeClr val="tx1">
                                  <a:lumMod val="75000"/>
                                </a:schemeClr>
                              </a:solidFill>
                              <a:latin typeface="Cambria Math" panose="02040503050406030204" pitchFamily="18" charset="0"/>
                              <a:cs typeface="Arial" panose="020B0604020202020204" pitchFamily="34" charset="0"/>
                            </a:rPr>
                            <m:t>𝑇</m:t>
                          </m:r>
                        </m:sup>
                      </m:sSup>
                      <m:d>
                        <m:dPr>
                          <m:ctrlPr>
                            <a:rPr lang="en-US" sz="2000" i="1">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4CBECC4-57EC-4650-8307-978FF418F899}"/>
                  </a:ext>
                </a:extLst>
              </p:cNvPr>
              <p:cNvSpPr txBox="1">
                <a:spLocks noRot="1" noChangeAspect="1" noMove="1" noResize="1" noEditPoints="1" noAdjustHandles="1" noChangeArrowheads="1" noChangeShapeType="1" noTextEdit="1"/>
              </p:cNvSpPr>
              <p:nvPr/>
            </p:nvSpPr>
            <p:spPr>
              <a:xfrm>
                <a:off x="1363784" y="3472841"/>
                <a:ext cx="5963748" cy="4083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347652A-F856-4447-A1CE-F9D309F3D475}"/>
                  </a:ext>
                </a:extLst>
              </p:cNvPr>
              <p:cNvSpPr txBox="1"/>
              <p:nvPr/>
            </p:nvSpPr>
            <p:spPr>
              <a:xfrm>
                <a:off x="1363784" y="4011888"/>
                <a:ext cx="3827266"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=2</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r>
                            <a:rPr lang="en-US" sz="2000" b="1" i="1" smtClean="0">
                              <a:solidFill>
                                <a:schemeClr val="tx1">
                                  <a:lumMod val="75000"/>
                                </a:schemeClr>
                              </a:solidFill>
                              <a:latin typeface="Cambria Math" panose="02040503050406030204" pitchFamily="18" charset="0"/>
                              <a:cs typeface="Arial" panose="020B0604020202020204" pitchFamily="34" charset="0"/>
                            </a:rPr>
                            <m:t>𝑿</m:t>
                          </m:r>
                        </m:e>
                        <m:sup>
                          <m:r>
                            <a:rPr lang="en-US" sz="2000" b="0" i="1" smtClean="0">
                              <a:solidFill>
                                <a:schemeClr val="tx1">
                                  <a:lumMod val="75000"/>
                                </a:schemeClr>
                              </a:solidFill>
                              <a:latin typeface="Cambria Math" panose="02040503050406030204" pitchFamily="18" charset="0"/>
                              <a:cs typeface="Arial" panose="020B0604020202020204" pitchFamily="34" charset="0"/>
                            </a:rPr>
                            <m:t>𝑇</m:t>
                          </m:r>
                        </m:sup>
                      </m:sSup>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a:solidFill>
                                <a:schemeClr val="tx1">
                                  <a:lumMod val="75000"/>
                                </a:schemeClr>
                              </a:solidFill>
                              <a:latin typeface="Cambria Math" panose="02040503050406030204" pitchFamily="18" charset="0"/>
                            </a:rPr>
                            <m:t>𝑿𝒂</m:t>
                          </m:r>
                          <m:r>
                            <a:rPr lang="en-US" sz="2000" i="1">
                              <a:solidFill>
                                <a:schemeClr val="tx1">
                                  <a:lumMod val="75000"/>
                                </a:schemeClr>
                              </a:solidFill>
                              <a:latin typeface="Cambria Math" panose="02040503050406030204" pitchFamily="18" charset="0"/>
                            </a:rPr>
                            <m:t>−</m:t>
                          </m:r>
                          <m:r>
                            <a:rPr lang="en-US" sz="2000" b="1" i="1">
                              <a:solidFill>
                                <a:schemeClr val="tx1">
                                  <a:lumMod val="75000"/>
                                </a:schemeClr>
                              </a:solidFill>
                              <a:latin typeface="Cambria Math" panose="02040503050406030204" pitchFamily="18" charset="0"/>
                            </a:rPr>
                            <m:t>𝒚</m:t>
                          </m:r>
                        </m:e>
                      </m:d>
                      <m:r>
                        <a:rPr lang="en-US" sz="2000" b="1" i="1" smtClean="0">
                          <a:solidFill>
                            <a:schemeClr val="tx1">
                              <a:lumMod val="75000"/>
                            </a:schemeClr>
                          </a:solidFill>
                          <a:latin typeface="Cambria Math" panose="02040503050406030204" pitchFamily="18" charset="0"/>
                        </a:rPr>
                        <m:t>=</m:t>
                      </m:r>
                      <m:r>
                        <a:rPr lang="en-US" sz="2000" b="0" i="1" smtClean="0">
                          <a:solidFill>
                            <a:schemeClr val="tx1">
                              <a:lumMod val="75000"/>
                            </a:schemeClr>
                          </a:solidFill>
                          <a:latin typeface="Cambria Math" panose="02040503050406030204" pitchFamily="18" charset="0"/>
                        </a:rPr>
                        <m:t>2</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𝑿𝒂</m:t>
                      </m:r>
                      <m:r>
                        <a:rPr lang="en-US" sz="2000" b="0" i="1" smtClean="0">
                          <a:solidFill>
                            <a:schemeClr val="tx1">
                              <a:lumMod val="75000"/>
                            </a:schemeClr>
                          </a:solidFill>
                          <a:latin typeface="Cambria Math" panose="02040503050406030204" pitchFamily="18" charset="0"/>
                          <a:cs typeface="Arial" panose="020B0604020202020204" pitchFamily="34" charset="0"/>
                        </a:rPr>
                        <m:t>−2</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𝒚</m:t>
                      </m:r>
                    </m:oMath>
                  </m:oMathPara>
                </a14:m>
                <a:endParaRPr lang="en-US" sz="2000" b="1"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F347652A-F856-4447-A1CE-F9D309F3D475}"/>
                  </a:ext>
                </a:extLst>
              </p:cNvPr>
              <p:cNvSpPr txBox="1">
                <a:spLocks noRot="1" noChangeAspect="1" noMove="1" noResize="1" noEditPoints="1" noAdjustHandles="1" noChangeArrowheads="1" noChangeShapeType="1" noTextEdit="1"/>
              </p:cNvSpPr>
              <p:nvPr/>
            </p:nvSpPr>
            <p:spPr>
              <a:xfrm>
                <a:off x="1363784" y="4011888"/>
                <a:ext cx="3827266" cy="307777"/>
              </a:xfrm>
              <a:prstGeom prst="rect">
                <a:avLst/>
              </a:prstGeom>
              <a:blipFill>
                <a:blip r:embed="rId7"/>
                <a:stretch>
                  <a:fillRect l="-318" r="-1115" b="-29412"/>
                </a:stretch>
              </a:blipFill>
            </p:spPr>
            <p:txBody>
              <a:bodyPr/>
              <a:lstStyle/>
              <a:p>
                <a:r>
                  <a:rPr lang="en-US">
                    <a:noFill/>
                  </a:rPr>
                  <a:t> </a:t>
                </a:r>
              </a:p>
            </p:txBody>
          </p:sp>
        </mc:Fallback>
      </mc:AlternateContent>
      <p:sp>
        <p:nvSpPr>
          <p:cNvPr id="11" name="Footer Placeholder 10"/>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908269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8BAA-8DB6-442A-805E-7EEFCD57989F}"/>
              </a:ext>
            </a:extLst>
          </p:cNvPr>
          <p:cNvSpPr>
            <a:spLocks noGrp="1"/>
          </p:cNvSpPr>
          <p:nvPr>
            <p:ph type="title"/>
          </p:nvPr>
        </p:nvSpPr>
        <p:spPr/>
        <p:txBody>
          <a:bodyPr/>
          <a:lstStyle/>
          <a:p>
            <a:r>
              <a:rPr lang="en-US" dirty="0"/>
              <a:t>Multivariate Regression</a:t>
            </a:r>
          </a:p>
        </p:txBody>
      </p:sp>
      <p:sp>
        <p:nvSpPr>
          <p:cNvPr id="3" name="Slide Number Placeholder 2">
            <a:extLst>
              <a:ext uri="{FF2B5EF4-FFF2-40B4-BE49-F238E27FC236}">
                <a16:creationId xmlns:a16="http://schemas.microsoft.com/office/drawing/2014/main" id="{8FD72473-B7B1-4CBA-A8B2-4D2884EAC6DE}"/>
              </a:ext>
            </a:extLst>
          </p:cNvPr>
          <p:cNvSpPr>
            <a:spLocks noGrp="1"/>
          </p:cNvSpPr>
          <p:nvPr>
            <p:ph type="sldNum" sz="quarter" idx="13"/>
          </p:nvPr>
        </p:nvSpPr>
        <p:spPr/>
        <p:txBody>
          <a:bodyPr/>
          <a:lstStyle/>
          <a:p>
            <a:fld id="{15C29056-5AFA-7949-831A-3EC086771171}" type="slidenum">
              <a:rPr lang="de-DE" smtClean="0"/>
              <a:pPr/>
              <a:t>27</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3D4E5BF-5054-490B-8ED8-2DBC23E138F9}"/>
                  </a:ext>
                </a:extLst>
              </p:cNvPr>
              <p:cNvSpPr>
                <a:spLocks noGrp="1"/>
              </p:cNvSpPr>
              <p:nvPr>
                <p:ph type="body" sz="quarter" idx="14"/>
              </p:nvPr>
            </p:nvSpPr>
            <p:spPr/>
            <p:txBody>
              <a:bodyPr/>
              <a:lstStyle/>
              <a:p>
                <a:pPr marL="6350" indent="0">
                  <a:buNone/>
                </a:pPr>
                <a14:m>
                  <m:oMathPara xmlns:m="http://schemas.openxmlformats.org/officeDocument/2006/math">
                    <m:oMathParaPr>
                      <m:jc m:val="centerGroup"/>
                    </m:oMathParaPr>
                    <m:oMath xmlns:m="http://schemas.openxmlformats.org/officeDocument/2006/math">
                      <m:sSup>
                        <m:sSupPr>
                          <m:ctrlPr>
                            <a:rPr lang="en-US" sz="2000" i="1" smtClean="0">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𝑿𝒂</m:t>
                      </m:r>
                      <m:r>
                        <a:rPr lang="de-DE" sz="2000" b="0" i="1" smtClean="0">
                          <a:solidFill>
                            <a:schemeClr val="tx1">
                              <a:lumMod val="75000"/>
                            </a:schemeClr>
                          </a:solidFill>
                          <a:latin typeface="Cambria Math" panose="02040503050406030204" pitchFamily="18" charset="0"/>
                          <a:cs typeface="Arial" panose="020B0604020202020204" pitchFamily="34" charset="0"/>
                        </a:rPr>
                        <m:t>=</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𝒚</m:t>
                      </m:r>
                    </m:oMath>
                  </m:oMathPara>
                </a14:m>
                <a:endParaRPr lang="en-US" dirty="0">
                  <a:solidFill>
                    <a:schemeClr val="tx1">
                      <a:lumMod val="75000"/>
                    </a:schemeClr>
                  </a:solidFill>
                </a:endParaRPr>
              </a:p>
              <a:p>
                <a:r>
                  <a:rPr lang="en-US" dirty="0">
                    <a:solidFill>
                      <a:schemeClr val="tx1">
                        <a:lumMod val="75000"/>
                      </a:schemeClr>
                    </a:solidFill>
                  </a:rPr>
                  <a:t>The system is uniquely solvable </a:t>
                </a:r>
                <a:r>
                  <a:rPr lang="en-US" dirty="0" err="1">
                    <a:solidFill>
                      <a:schemeClr val="tx1">
                        <a:lumMod val="75000"/>
                      </a:schemeClr>
                    </a:solidFill>
                  </a:rPr>
                  <a:t>iff</a:t>
                </a:r>
                <a:r>
                  <a:rPr lang="en-US" dirty="0">
                    <a:solidFill>
                      <a:schemeClr val="tx1">
                        <a:lumMod val="75000"/>
                      </a:schemeClr>
                    </a:solidFill>
                  </a:rPr>
                  <a:t> </a:t>
                </a:r>
                <a14:m>
                  <m:oMath xmlns:m="http://schemas.openxmlformats.org/officeDocument/2006/math">
                    <m:sSup>
                      <m:sSupPr>
                        <m:ctrlPr>
                          <a:rPr lang="en-US" sz="2000" i="1" smtClean="0">
                            <a:solidFill>
                              <a:schemeClr val="tx1">
                                <a:lumMod val="75000"/>
                              </a:schemeClr>
                            </a:solidFill>
                            <a:latin typeface="Cambria Math" panose="02040503050406030204" pitchFamily="18" charset="0"/>
                            <a:cs typeface="Arial" panose="020B0604020202020204" pitchFamily="34" charset="0"/>
                          </a:rPr>
                        </m:ctrlPr>
                      </m:sSupPr>
                      <m:e>
                        <m:r>
                          <a:rPr lang="en-US" sz="2000" b="1" i="1">
                            <a:solidFill>
                              <a:schemeClr val="tx1">
                                <a:lumMod val="75000"/>
                              </a:schemeClr>
                            </a:solidFill>
                            <a:latin typeface="Cambria Math" panose="02040503050406030204" pitchFamily="18" charset="0"/>
                            <a:cs typeface="Arial" panose="020B0604020202020204" pitchFamily="34" charset="0"/>
                          </a:rPr>
                          <m:t>𝑿</m:t>
                        </m:r>
                      </m:e>
                      <m:sup>
                        <m:r>
                          <a:rPr lang="en-US" sz="2000" i="1">
                            <a:solidFill>
                              <a:schemeClr val="tx1">
                                <a:lumMod val="75000"/>
                              </a:schemeClr>
                            </a:solidFill>
                            <a:latin typeface="Cambria Math" panose="02040503050406030204" pitchFamily="18" charset="0"/>
                            <a:cs typeface="Arial" panose="020B0604020202020204" pitchFamily="34" charset="0"/>
                          </a:rPr>
                          <m:t>𝑇</m:t>
                        </m:r>
                      </m:sup>
                    </m:sSup>
                    <m:r>
                      <a:rPr lang="en-US" sz="2000" b="1" i="1" smtClean="0">
                        <a:solidFill>
                          <a:schemeClr val="tx1">
                            <a:lumMod val="75000"/>
                          </a:schemeClr>
                        </a:solidFill>
                        <a:latin typeface="Cambria Math" panose="02040503050406030204" pitchFamily="18" charset="0"/>
                        <a:cs typeface="Arial" panose="020B0604020202020204" pitchFamily="34" charset="0"/>
                      </a:rPr>
                      <m:t>𝑿</m:t>
                    </m:r>
                  </m:oMath>
                </a14:m>
                <a:r>
                  <a:rPr lang="en-US" dirty="0">
                    <a:solidFill>
                      <a:schemeClr val="tx1">
                        <a:lumMod val="75000"/>
                      </a:schemeClr>
                    </a:solidFill>
                  </a:rPr>
                  <a:t> is invertible (nonsingular)</a:t>
                </a:r>
              </a:p>
              <a:p>
                <a:r>
                  <a:rPr lang="en-US" dirty="0">
                    <a:solidFill>
                      <a:schemeClr val="tx1">
                        <a:lumMod val="75000"/>
                      </a:schemeClr>
                    </a:solidFill>
                  </a:rPr>
                  <a:t>In this case we have:</a:t>
                </a:r>
              </a:p>
              <a:p>
                <a:pPr marL="6350" indent="0" algn="ctr">
                  <a:buNone/>
                </a:pPr>
                <a14:m>
                  <m:oMath xmlns:m="http://schemas.openxmlformats.org/officeDocument/2006/math">
                    <m:r>
                      <a:rPr lang="en-US" b="1" i="1" smtClean="0">
                        <a:solidFill>
                          <a:schemeClr val="tx1">
                            <a:lumMod val="75000"/>
                          </a:schemeClr>
                        </a:solidFill>
                        <a:latin typeface="Cambria Math" panose="02040503050406030204" pitchFamily="18" charset="0"/>
                      </a:rPr>
                      <m:t>𝒂</m:t>
                    </m:r>
                    <m:r>
                      <a:rPr lang="en-US" b="1" i="1" smtClean="0">
                        <a:solidFill>
                          <a:schemeClr val="tx1">
                            <a:lumMod val="75000"/>
                          </a:schemeClr>
                        </a:solidFill>
                        <a:latin typeface="Cambria Math" panose="02040503050406030204" pitchFamily="18" charset="0"/>
                      </a:rPr>
                      <m:t>=</m:t>
                    </m:r>
                    <m:sSup>
                      <m:sSupPr>
                        <m:ctrlPr>
                          <a:rPr lang="en-US" b="1" i="1" smtClean="0">
                            <a:solidFill>
                              <a:schemeClr val="tx1">
                                <a:lumMod val="75000"/>
                              </a:schemeClr>
                            </a:solidFill>
                            <a:latin typeface="Cambria Math" panose="02040503050406030204" pitchFamily="18" charset="0"/>
                          </a:rPr>
                        </m:ctrlPr>
                      </m:sSupPr>
                      <m:e>
                        <m:d>
                          <m:dPr>
                            <m:ctrlPr>
                              <a:rPr lang="en-US" b="1" i="1" smtClean="0">
                                <a:solidFill>
                                  <a:schemeClr val="tx1">
                                    <a:lumMod val="75000"/>
                                  </a:schemeClr>
                                </a:solidFill>
                                <a:latin typeface="Cambria Math" panose="02040503050406030204" pitchFamily="18" charset="0"/>
                              </a:rPr>
                            </m:ctrlPr>
                          </m:dPr>
                          <m:e>
                            <m:sSup>
                              <m:sSupPr>
                                <m:ctrlPr>
                                  <a:rPr lang="en-US" b="1" i="1" smtClean="0">
                                    <a:solidFill>
                                      <a:schemeClr val="tx1">
                                        <a:lumMod val="75000"/>
                                      </a:schemeClr>
                                    </a:solidFill>
                                    <a:latin typeface="Cambria Math" panose="02040503050406030204" pitchFamily="18" charset="0"/>
                                  </a:rPr>
                                </m:ctrlPr>
                              </m:sSupPr>
                              <m:e>
                                <m:r>
                                  <a:rPr lang="en-US" b="1" i="1" smtClean="0">
                                    <a:solidFill>
                                      <a:schemeClr val="tx1">
                                        <a:lumMod val="75000"/>
                                      </a:schemeClr>
                                    </a:solidFill>
                                    <a:latin typeface="Cambria Math" panose="02040503050406030204" pitchFamily="18" charset="0"/>
                                  </a:rPr>
                                  <m:t>𝑿</m:t>
                                </m:r>
                              </m:e>
                              <m:sup>
                                <m:r>
                                  <a:rPr lang="en-US" b="0" i="1" smtClean="0">
                                    <a:solidFill>
                                      <a:schemeClr val="tx1">
                                        <a:lumMod val="75000"/>
                                      </a:schemeClr>
                                    </a:solidFill>
                                    <a:latin typeface="Cambria Math" panose="02040503050406030204" pitchFamily="18" charset="0"/>
                                  </a:rPr>
                                  <m:t>𝑇</m:t>
                                </m:r>
                              </m:sup>
                            </m:sSup>
                            <m:r>
                              <a:rPr lang="en-US" b="1" i="1" smtClean="0">
                                <a:solidFill>
                                  <a:schemeClr val="tx1">
                                    <a:lumMod val="75000"/>
                                  </a:schemeClr>
                                </a:solidFill>
                                <a:latin typeface="Cambria Math" panose="02040503050406030204" pitchFamily="18" charset="0"/>
                              </a:rPr>
                              <m:t>𝑿</m:t>
                            </m:r>
                          </m:e>
                        </m:d>
                      </m:e>
                      <m:sup>
                        <m:r>
                          <a:rPr lang="en-US" b="0" i="1" smtClean="0">
                            <a:solidFill>
                              <a:schemeClr val="tx1">
                                <a:lumMod val="75000"/>
                              </a:schemeClr>
                            </a:solidFill>
                            <a:latin typeface="Cambria Math" panose="02040503050406030204" pitchFamily="18" charset="0"/>
                          </a:rPr>
                          <m:t>−1</m:t>
                        </m:r>
                      </m:sup>
                    </m:sSup>
                  </m:oMath>
                </a14:m>
                <a:r>
                  <a:rPr lang="en-US" b="1" dirty="0">
                    <a:solidFill>
                      <a:schemeClr val="tx1">
                        <a:lumMod val="75000"/>
                      </a:schemeClr>
                    </a:solidFill>
                  </a:rPr>
                  <a:t> </a:t>
                </a:r>
                <a14:m>
                  <m:oMath xmlns:m="http://schemas.openxmlformats.org/officeDocument/2006/math">
                    <m:sSup>
                      <m:sSupPr>
                        <m:ctrlPr>
                          <a:rPr lang="en-US" b="1" i="1">
                            <a:solidFill>
                              <a:schemeClr val="tx1">
                                <a:lumMod val="75000"/>
                              </a:schemeClr>
                            </a:solidFill>
                            <a:latin typeface="Cambria Math" panose="02040503050406030204" pitchFamily="18" charset="0"/>
                          </a:rPr>
                        </m:ctrlPr>
                      </m:sSupPr>
                      <m:e>
                        <m:r>
                          <a:rPr lang="en-US" b="1" i="1">
                            <a:solidFill>
                              <a:schemeClr val="tx1">
                                <a:lumMod val="75000"/>
                              </a:schemeClr>
                            </a:solidFill>
                            <a:latin typeface="Cambria Math" panose="02040503050406030204" pitchFamily="18" charset="0"/>
                          </a:rPr>
                          <m:t>𝑿</m:t>
                        </m:r>
                      </m:e>
                      <m:sup>
                        <m:r>
                          <a:rPr lang="en-US" i="1">
                            <a:solidFill>
                              <a:schemeClr val="tx1">
                                <a:lumMod val="75000"/>
                              </a:schemeClr>
                            </a:solidFill>
                            <a:latin typeface="Cambria Math" panose="02040503050406030204" pitchFamily="18" charset="0"/>
                          </a:rPr>
                          <m:t>𝑇</m:t>
                        </m:r>
                      </m:sup>
                    </m:sSup>
                    <m:r>
                      <a:rPr lang="en-US" b="1" i="1" smtClean="0">
                        <a:solidFill>
                          <a:schemeClr val="tx1">
                            <a:lumMod val="75000"/>
                          </a:schemeClr>
                        </a:solidFill>
                        <a:latin typeface="Cambria Math" panose="02040503050406030204" pitchFamily="18" charset="0"/>
                      </a:rPr>
                      <m:t>𝒚</m:t>
                    </m:r>
                    <m:r>
                      <a:rPr lang="de-DE" b="1" i="1" smtClean="0">
                        <a:solidFill>
                          <a:schemeClr val="tx1">
                            <a:lumMod val="75000"/>
                          </a:schemeClr>
                        </a:solidFill>
                        <a:latin typeface="Cambria Math" panose="02040503050406030204" pitchFamily="18" charset="0"/>
                      </a:rPr>
                      <m:t>=</m:t>
                    </m:r>
                    <m:sSup>
                      <m:sSupPr>
                        <m:ctrlPr>
                          <a:rPr lang="en-US" b="1" i="1" smtClean="0">
                            <a:solidFill>
                              <a:schemeClr val="tx1">
                                <a:lumMod val="75000"/>
                              </a:schemeClr>
                            </a:solidFill>
                            <a:latin typeface="Cambria Math" panose="02040503050406030204" pitchFamily="18" charset="0"/>
                          </a:rPr>
                        </m:ctrlPr>
                      </m:sSupPr>
                      <m:e>
                        <m:r>
                          <a:rPr lang="en-US" b="1" i="1">
                            <a:solidFill>
                              <a:schemeClr val="tx1">
                                <a:lumMod val="75000"/>
                              </a:schemeClr>
                            </a:solidFill>
                            <a:latin typeface="Cambria Math" panose="02040503050406030204" pitchFamily="18" charset="0"/>
                          </a:rPr>
                          <m:t>𝑿</m:t>
                        </m:r>
                      </m:e>
                      <m:sup>
                        <m:r>
                          <a:rPr lang="de-DE" b="1" i="1" smtClean="0">
                            <a:solidFill>
                              <a:schemeClr val="tx1">
                                <a:lumMod val="75000"/>
                              </a:schemeClr>
                            </a:solidFill>
                            <a:latin typeface="Cambria Math" panose="02040503050406030204" pitchFamily="18" charset="0"/>
                          </a:rPr>
                          <m:t>+</m:t>
                        </m:r>
                      </m:sup>
                    </m:sSup>
                    <m:r>
                      <a:rPr lang="en-US" b="1" i="1">
                        <a:solidFill>
                          <a:schemeClr val="tx1">
                            <a:lumMod val="75000"/>
                          </a:schemeClr>
                        </a:solidFill>
                        <a:latin typeface="Cambria Math" panose="02040503050406030204" pitchFamily="18" charset="0"/>
                      </a:rPr>
                      <m:t>𝒚</m:t>
                    </m:r>
                  </m:oMath>
                </a14:m>
                <a:endParaRPr lang="en-US" b="1" dirty="0">
                  <a:solidFill>
                    <a:schemeClr val="tx1">
                      <a:lumMod val="75000"/>
                    </a:schemeClr>
                  </a:solidFill>
                </a:endParaRPr>
              </a:p>
              <a:p>
                <a:pPr marL="6350" indent="0" algn="ctr">
                  <a:buNone/>
                </a:pPr>
                <a:endParaRPr lang="en-US" b="1" dirty="0">
                  <a:solidFill>
                    <a:schemeClr val="tx1">
                      <a:lumMod val="75000"/>
                    </a:schemeClr>
                  </a:solidFill>
                </a:endParaRPr>
              </a:p>
              <a:p>
                <a:r>
                  <a:rPr lang="en-US" dirty="0">
                    <a:solidFill>
                      <a:schemeClr val="tx1">
                        <a:lumMod val="75000"/>
                      </a:schemeClr>
                    </a:solidFill>
                  </a:rPr>
                  <a:t>Moore-Penrose pseudo-inverse</a:t>
                </a:r>
              </a:p>
              <a:p>
                <a:pPr lvl="1"/>
                <a:r>
                  <a:rPr lang="en-GB" sz="1600" b="0" i="0" u="none" strike="noStrike" baseline="0" dirty="0">
                    <a:solidFill>
                      <a:schemeClr val="tx1">
                        <a:lumMod val="75000"/>
                      </a:schemeClr>
                    </a:solidFill>
                  </a:rPr>
                  <a:t>The expression </a:t>
                </a:r>
                <a14:m>
                  <m:oMath xmlns:m="http://schemas.openxmlformats.org/officeDocument/2006/math">
                    <m:sSup>
                      <m:sSupPr>
                        <m:ctrlPr>
                          <a:rPr lang="en-US" sz="1600" b="1" i="1" smtClean="0">
                            <a:solidFill>
                              <a:schemeClr val="tx1">
                                <a:lumMod val="75000"/>
                              </a:schemeClr>
                            </a:solidFill>
                            <a:latin typeface="Cambria Math" panose="02040503050406030204" pitchFamily="18" charset="0"/>
                          </a:rPr>
                        </m:ctrlPr>
                      </m:sSupPr>
                      <m:e>
                        <m:d>
                          <m:dPr>
                            <m:ctrlPr>
                              <a:rPr lang="en-US" sz="1600" b="1" i="1" smtClean="0">
                                <a:solidFill>
                                  <a:schemeClr val="tx1">
                                    <a:lumMod val="75000"/>
                                  </a:schemeClr>
                                </a:solidFill>
                                <a:latin typeface="Cambria Math" panose="02040503050406030204" pitchFamily="18" charset="0"/>
                              </a:rPr>
                            </m:ctrlPr>
                          </m:dPr>
                          <m:e>
                            <m:sSup>
                              <m:sSupPr>
                                <m:ctrlPr>
                                  <a:rPr lang="en-US" sz="1600" b="1" i="1" smtClean="0">
                                    <a:solidFill>
                                      <a:schemeClr val="tx1">
                                        <a:lumMod val="75000"/>
                                      </a:schemeClr>
                                    </a:solidFill>
                                    <a:latin typeface="Cambria Math" panose="02040503050406030204" pitchFamily="18" charset="0"/>
                                  </a:rPr>
                                </m:ctrlPr>
                              </m:sSupPr>
                              <m:e>
                                <m:r>
                                  <a:rPr lang="en-US" sz="1600" b="1" i="1" smtClean="0">
                                    <a:solidFill>
                                      <a:schemeClr val="tx1">
                                        <a:lumMod val="75000"/>
                                      </a:schemeClr>
                                    </a:solidFill>
                                    <a:latin typeface="Cambria Math" panose="02040503050406030204" pitchFamily="18" charset="0"/>
                                  </a:rPr>
                                  <m:t>𝑿</m:t>
                                </m:r>
                              </m:e>
                              <m:sup>
                                <m:r>
                                  <a:rPr lang="en-US" sz="1600" b="0" i="1" smtClean="0">
                                    <a:solidFill>
                                      <a:schemeClr val="tx1">
                                        <a:lumMod val="75000"/>
                                      </a:schemeClr>
                                    </a:solidFill>
                                    <a:latin typeface="Cambria Math" panose="02040503050406030204" pitchFamily="18" charset="0"/>
                                  </a:rPr>
                                  <m:t>𝑇</m:t>
                                </m:r>
                              </m:sup>
                            </m:sSup>
                            <m:r>
                              <a:rPr lang="en-US" sz="1600" b="1" i="1" smtClean="0">
                                <a:solidFill>
                                  <a:schemeClr val="tx1">
                                    <a:lumMod val="75000"/>
                                  </a:schemeClr>
                                </a:solidFill>
                                <a:latin typeface="Cambria Math" panose="02040503050406030204" pitchFamily="18" charset="0"/>
                              </a:rPr>
                              <m:t>𝑿</m:t>
                            </m:r>
                          </m:e>
                        </m:d>
                      </m:e>
                      <m:sup>
                        <m:r>
                          <a:rPr lang="en-US" sz="1600" b="0" i="1" smtClean="0">
                            <a:solidFill>
                              <a:schemeClr val="tx1">
                                <a:lumMod val="75000"/>
                              </a:schemeClr>
                            </a:solidFill>
                            <a:latin typeface="Cambria Math" panose="02040503050406030204" pitchFamily="18" charset="0"/>
                          </a:rPr>
                          <m:t>−1</m:t>
                        </m:r>
                      </m:sup>
                    </m:sSup>
                  </m:oMath>
                </a14:m>
                <a:r>
                  <a:rPr lang="en-US" sz="1600" b="1" dirty="0">
                    <a:solidFill>
                      <a:schemeClr val="tx1">
                        <a:lumMod val="75000"/>
                      </a:schemeClr>
                    </a:solidFill>
                  </a:rPr>
                  <a:t> </a:t>
                </a:r>
                <a14:m>
                  <m:oMath xmlns:m="http://schemas.openxmlformats.org/officeDocument/2006/math">
                    <m:sSup>
                      <m:sSupPr>
                        <m:ctrlPr>
                          <a:rPr lang="en-US" sz="1600" b="1" i="1">
                            <a:solidFill>
                              <a:schemeClr val="tx1">
                                <a:lumMod val="75000"/>
                              </a:schemeClr>
                            </a:solidFill>
                            <a:latin typeface="Cambria Math" panose="02040503050406030204" pitchFamily="18" charset="0"/>
                          </a:rPr>
                        </m:ctrlPr>
                      </m:sSupPr>
                      <m:e>
                        <m:r>
                          <a:rPr lang="en-US" sz="1600" b="1" i="1">
                            <a:solidFill>
                              <a:schemeClr val="tx1">
                                <a:lumMod val="75000"/>
                              </a:schemeClr>
                            </a:solidFill>
                            <a:latin typeface="Cambria Math" panose="02040503050406030204" pitchFamily="18" charset="0"/>
                          </a:rPr>
                          <m:t>𝑿</m:t>
                        </m:r>
                      </m:e>
                      <m:sup>
                        <m:r>
                          <a:rPr lang="en-US" sz="1600" i="1">
                            <a:solidFill>
                              <a:schemeClr val="tx1">
                                <a:lumMod val="75000"/>
                              </a:schemeClr>
                            </a:solidFill>
                            <a:latin typeface="Cambria Math" panose="02040503050406030204" pitchFamily="18" charset="0"/>
                          </a:rPr>
                          <m:t>𝑇</m:t>
                        </m:r>
                      </m:sup>
                    </m:sSup>
                    <m:r>
                      <a:rPr lang="de-DE" sz="1600" b="1" i="1">
                        <a:solidFill>
                          <a:schemeClr val="tx1">
                            <a:lumMod val="75000"/>
                          </a:schemeClr>
                        </a:solidFill>
                        <a:latin typeface="Cambria Math" panose="02040503050406030204" pitchFamily="18" charset="0"/>
                      </a:rPr>
                      <m:t>=</m:t>
                    </m:r>
                    <m:sSup>
                      <m:sSupPr>
                        <m:ctrlPr>
                          <a:rPr lang="en-US" sz="1600" b="1" i="1">
                            <a:solidFill>
                              <a:schemeClr val="tx1">
                                <a:lumMod val="75000"/>
                              </a:schemeClr>
                            </a:solidFill>
                            <a:latin typeface="Cambria Math" panose="02040503050406030204" pitchFamily="18" charset="0"/>
                          </a:rPr>
                        </m:ctrlPr>
                      </m:sSupPr>
                      <m:e>
                        <m:r>
                          <a:rPr lang="en-US" sz="1600" b="1" i="1">
                            <a:solidFill>
                              <a:schemeClr val="tx1">
                                <a:lumMod val="75000"/>
                              </a:schemeClr>
                            </a:solidFill>
                            <a:latin typeface="Cambria Math" panose="02040503050406030204" pitchFamily="18" charset="0"/>
                          </a:rPr>
                          <m:t>𝑿</m:t>
                        </m:r>
                      </m:e>
                      <m:sup>
                        <m:r>
                          <a:rPr lang="de-DE" sz="1600" b="1" i="1">
                            <a:solidFill>
                              <a:schemeClr val="tx1">
                                <a:lumMod val="75000"/>
                              </a:schemeClr>
                            </a:solidFill>
                            <a:latin typeface="Cambria Math" panose="02040503050406030204" pitchFamily="18" charset="0"/>
                          </a:rPr>
                          <m:t>+</m:t>
                        </m:r>
                      </m:sup>
                    </m:sSup>
                  </m:oMath>
                </a14:m>
                <a:r>
                  <a:rPr lang="en-GB" sz="1600" b="0" i="0" u="none" strike="noStrike" baseline="0" dirty="0">
                    <a:solidFill>
                      <a:schemeClr val="tx1">
                        <a:lumMod val="75000"/>
                      </a:schemeClr>
                    </a:solidFill>
                  </a:rPr>
                  <a:t> is also known as the (Moore-Penrose) pseudo-inverse of the matrix </a:t>
                </a:r>
                <a14:m>
                  <m:oMath xmlns:m="http://schemas.openxmlformats.org/officeDocument/2006/math">
                    <m:r>
                      <a:rPr lang="en-US" sz="1600" b="1" i="1">
                        <a:solidFill>
                          <a:schemeClr val="tx1">
                            <a:lumMod val="75000"/>
                          </a:schemeClr>
                        </a:solidFill>
                        <a:latin typeface="Cambria Math" panose="02040503050406030204" pitchFamily="18" charset="0"/>
                      </a:rPr>
                      <m:t>𝑿</m:t>
                    </m:r>
                  </m:oMath>
                </a14:m>
                <a:r>
                  <a:rPr lang="en-GB" sz="1600" b="0" i="0" u="none" strike="noStrike" baseline="0" dirty="0">
                    <a:solidFill>
                      <a:schemeClr val="tx1">
                        <a:lumMod val="75000"/>
                      </a:schemeClr>
                    </a:solidFill>
                  </a:rPr>
                  <a:t>. </a:t>
                </a:r>
              </a:p>
              <a:p>
                <a:pPr lvl="1"/>
                <a:r>
                  <a:rPr lang="en-GB" sz="1600" b="0" i="0" u="none" strike="noStrike" baseline="0" dirty="0">
                    <a:solidFill>
                      <a:schemeClr val="tx1">
                        <a:lumMod val="75000"/>
                      </a:schemeClr>
                    </a:solidFill>
                  </a:rPr>
                  <a:t>Pseudo-inverse matrices are used to compute the inverse of singular matrices.</a:t>
                </a:r>
              </a:p>
              <a:p>
                <a:pPr lvl="1"/>
                <a:r>
                  <a:rPr lang="en-GB" sz="1600" b="0" i="0" u="none" strike="noStrike" baseline="0" dirty="0">
                    <a:solidFill>
                      <a:schemeClr val="tx1">
                        <a:lumMod val="75000"/>
                      </a:schemeClr>
                    </a:solidFill>
                  </a:rPr>
                  <a:t>They provide a least square solution to a system of linear equations without a unique solution.</a:t>
                </a:r>
                <a:endParaRPr lang="en-US" sz="1600" dirty="0">
                  <a:solidFill>
                    <a:schemeClr val="tx1">
                      <a:lumMod val="75000"/>
                    </a:schemeClr>
                  </a:solidFill>
                </a:endParaRPr>
              </a:p>
              <a:p>
                <a:endParaRPr lang="en-US"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E3D4E5BF-5054-490B-8ED8-2DBC23E138F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62025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2BA8-FC89-4AA3-ABA5-0B86314A8A8F}"/>
              </a:ext>
            </a:extLst>
          </p:cNvPr>
          <p:cNvSpPr>
            <a:spLocks noGrp="1"/>
          </p:cNvSpPr>
          <p:nvPr>
            <p:ph type="title"/>
          </p:nvPr>
        </p:nvSpPr>
        <p:spPr/>
        <p:txBody>
          <a:bodyPr/>
          <a:lstStyle/>
          <a:p>
            <a:r>
              <a:rPr lang="de-DE" dirty="0"/>
              <a:t>Regression vs. Time Series Analysis</a:t>
            </a:r>
            <a:endParaRPr lang="en-GB" dirty="0"/>
          </a:p>
        </p:txBody>
      </p:sp>
      <p:sp>
        <p:nvSpPr>
          <p:cNvPr id="4" name="Text Placeholder 3"/>
          <p:cNvSpPr>
            <a:spLocks noGrp="1"/>
          </p:cNvSpPr>
          <p:nvPr>
            <p:ph type="body" sz="quarter" idx="17"/>
          </p:nvPr>
        </p:nvSpPr>
        <p:spPr/>
        <p:txBody>
          <a:bodyPr/>
          <a:lstStyle/>
          <a:p>
            <a:r>
              <a:rPr lang="en-US" b="1" dirty="0"/>
              <a:t>Regression</a:t>
            </a:r>
          </a:p>
          <a:p>
            <a:endParaRPr lang="en-US" dirty="0"/>
          </a:p>
          <a:p>
            <a:pPr lvl="1"/>
            <a:r>
              <a:rPr lang="en-US" sz="2000" dirty="0"/>
              <a:t>Targets y &amp; set of input features</a:t>
            </a:r>
          </a:p>
          <a:p>
            <a:pPr lvl="1"/>
            <a:r>
              <a:rPr lang="en-US" sz="2000" dirty="0"/>
              <a:t>No time order information</a:t>
            </a:r>
          </a:p>
          <a:p>
            <a:pPr lvl="1"/>
            <a:r>
              <a:rPr lang="en-US" sz="2000" dirty="0"/>
              <a:t>Describing the relationship between the target and input features</a:t>
            </a:r>
          </a:p>
          <a:p>
            <a:pPr lvl="1"/>
            <a:r>
              <a:rPr lang="en-US" sz="2000" dirty="0"/>
              <a:t>Model </a:t>
            </a:r>
            <a:r>
              <a:rPr lang="en-US" sz="2000" dirty="0">
                <a:sym typeface="Wingdings" panose="05000000000000000000" pitchFamily="2" charset="2"/>
              </a:rPr>
              <a:t></a:t>
            </a:r>
            <a:r>
              <a:rPr lang="en-US" sz="2000" dirty="0" smtClean="0">
                <a:sym typeface="Wingdings" panose="05000000000000000000" pitchFamily="2" charset="2"/>
              </a:rPr>
              <a:t> </a:t>
            </a:r>
            <a:r>
              <a:rPr lang="en-US" sz="2000" dirty="0">
                <a:sym typeface="Wingdings" panose="05000000000000000000" pitchFamily="2" charset="2"/>
              </a:rPr>
              <a:t>interpolation</a:t>
            </a:r>
          </a:p>
          <a:p>
            <a:endParaRPr lang="en-US" dirty="0"/>
          </a:p>
        </p:txBody>
      </p:sp>
      <p:sp>
        <p:nvSpPr>
          <p:cNvPr id="5" name="Text Placeholder 4"/>
          <p:cNvSpPr>
            <a:spLocks noGrp="1"/>
          </p:cNvSpPr>
          <p:nvPr>
            <p:ph type="body" sz="quarter" idx="18"/>
          </p:nvPr>
        </p:nvSpPr>
        <p:spPr/>
        <p:txBody>
          <a:bodyPr/>
          <a:lstStyle/>
          <a:p>
            <a:r>
              <a:rPr lang="en-US" b="1" dirty="0"/>
              <a:t>Time series analysis</a:t>
            </a:r>
          </a:p>
          <a:p>
            <a:endParaRPr lang="en-US" dirty="0"/>
          </a:p>
          <a:p>
            <a:pPr lvl="1"/>
            <a:r>
              <a:rPr lang="en-US" sz="2000" b="1" dirty="0"/>
              <a:t>Time</a:t>
            </a:r>
            <a:r>
              <a:rPr lang="en-US" sz="2000" dirty="0"/>
              <a:t> ordered sequence of observations</a:t>
            </a:r>
          </a:p>
          <a:p>
            <a:pPr lvl="1"/>
            <a:r>
              <a:rPr lang="en-US" sz="2000" dirty="0"/>
              <a:t>Predicting future observations from:</a:t>
            </a:r>
          </a:p>
          <a:p>
            <a:pPr lvl="2"/>
            <a:r>
              <a:rPr lang="en-US" sz="2000" dirty="0"/>
              <a:t>Past values in time series</a:t>
            </a:r>
          </a:p>
          <a:p>
            <a:pPr lvl="2"/>
            <a:r>
              <a:rPr lang="en-US" sz="2000" dirty="0"/>
              <a:t>Accompanying time series</a:t>
            </a:r>
          </a:p>
          <a:p>
            <a:pPr lvl="1"/>
            <a:r>
              <a:rPr lang="en-US" sz="2000" dirty="0"/>
              <a:t>Model </a:t>
            </a:r>
            <a:r>
              <a:rPr lang="en-US" sz="2000" dirty="0">
                <a:sym typeface="Wingdings" panose="05000000000000000000" pitchFamily="2" charset="2"/>
              </a:rPr>
              <a:t></a:t>
            </a:r>
            <a:r>
              <a:rPr lang="en-US" sz="2000" dirty="0" smtClean="0">
                <a:sym typeface="Wingdings" panose="05000000000000000000" pitchFamily="2" charset="2"/>
              </a:rPr>
              <a:t> </a:t>
            </a:r>
            <a:r>
              <a:rPr lang="en-US" sz="2000" dirty="0">
                <a:sym typeface="Wingdings" panose="05000000000000000000" pitchFamily="2" charset="2"/>
              </a:rPr>
              <a:t>extrapolation</a:t>
            </a:r>
            <a:endParaRPr lang="en-US" sz="2000" dirty="0"/>
          </a:p>
          <a:p>
            <a:endParaRPr lang="en-US" dirty="0"/>
          </a:p>
        </p:txBody>
      </p:sp>
      <p:sp>
        <p:nvSpPr>
          <p:cNvPr id="3" name="Foliennummernplatzhalter 2">
            <a:extLst>
              <a:ext uri="{FF2B5EF4-FFF2-40B4-BE49-F238E27FC236}">
                <a16:creationId xmlns:a16="http://schemas.microsoft.com/office/drawing/2014/main" id="{F76A7E58-D4A8-354D-A11B-D965705C6227}"/>
              </a:ext>
            </a:extLst>
          </p:cNvPr>
          <p:cNvSpPr>
            <a:spLocks noGrp="1"/>
          </p:cNvSpPr>
          <p:nvPr>
            <p:ph type="sldNum" sz="quarter" idx="4294967295"/>
          </p:nvPr>
        </p:nvSpPr>
        <p:spPr>
          <a:xfrm>
            <a:off x="8612892" y="5491424"/>
            <a:ext cx="179387" cy="239712"/>
          </a:xfrm>
        </p:spPr>
        <p:txBody>
          <a:bodyPr/>
          <a:lstStyle/>
          <a:p>
            <a:fld id="{220B6647-BD7A-7942-B66E-0DFF9B72D92D}" type="slidenum">
              <a:rPr lang="en-US" smtClean="0"/>
              <a:t>28</a:t>
            </a:fld>
            <a:endParaRPr lang="en-US" dirty="0"/>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1166549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474D-4983-44D0-856B-FD6A422381CB}"/>
              </a:ext>
            </a:extLst>
          </p:cNvPr>
          <p:cNvSpPr>
            <a:spLocks noGrp="1"/>
          </p:cNvSpPr>
          <p:nvPr>
            <p:ph type="title"/>
          </p:nvPr>
        </p:nvSpPr>
        <p:spPr/>
        <p:txBody>
          <a:bodyPr/>
          <a:lstStyle/>
          <a:p>
            <a:r>
              <a:rPr lang="en-US" dirty="0"/>
              <a:t>Nonlinear Regression</a:t>
            </a:r>
          </a:p>
        </p:txBody>
      </p:sp>
      <p:sp>
        <p:nvSpPr>
          <p:cNvPr id="3" name="Slide Number Placeholder 2">
            <a:extLst>
              <a:ext uri="{FF2B5EF4-FFF2-40B4-BE49-F238E27FC236}">
                <a16:creationId xmlns:a16="http://schemas.microsoft.com/office/drawing/2014/main" id="{FA99BB79-8342-40A4-AAF3-C8E9B287B093}"/>
              </a:ext>
            </a:extLst>
          </p:cNvPr>
          <p:cNvSpPr>
            <a:spLocks noGrp="1"/>
          </p:cNvSpPr>
          <p:nvPr>
            <p:ph type="sldNum" sz="quarter" idx="13"/>
          </p:nvPr>
        </p:nvSpPr>
        <p:spPr/>
        <p:txBody>
          <a:bodyPr/>
          <a:lstStyle/>
          <a:p>
            <a:fld id="{15C29056-5AFA-7949-831A-3EC086771171}" type="slidenum">
              <a:rPr lang="de-DE" smtClean="0"/>
              <a:pPr/>
              <a:t>29</a:t>
            </a:fld>
            <a:endParaRPr lang="de-DE" dirty="0"/>
          </a:p>
        </p:txBody>
      </p:sp>
      <p:sp>
        <p:nvSpPr>
          <p:cNvPr id="4" name="Text Placeholder 3">
            <a:extLst>
              <a:ext uri="{FF2B5EF4-FFF2-40B4-BE49-F238E27FC236}">
                <a16:creationId xmlns:a16="http://schemas.microsoft.com/office/drawing/2014/main" id="{6D19058C-9E4D-46DB-8DB3-E8940AEA9E32}"/>
              </a:ext>
            </a:extLst>
          </p:cNvPr>
          <p:cNvSpPr>
            <a:spLocks noGrp="1"/>
          </p:cNvSpPr>
          <p:nvPr>
            <p:ph type="body" sz="quarter" idx="14"/>
          </p:nvPr>
        </p:nvSpPr>
        <p:spPr/>
        <p:txBody>
          <a:bodyPr/>
          <a:lstStyle/>
          <a:p>
            <a:pPr marL="6350" indent="0">
              <a:buNone/>
            </a:pPr>
            <a:r>
              <a:rPr lang="en-US" dirty="0"/>
              <a:t>Solving equations based on partial derivatives of the cost function does not work in some cases with:</a:t>
            </a:r>
          </a:p>
          <a:p>
            <a:pPr marL="6350" indent="0">
              <a:buNone/>
            </a:pPr>
            <a:endParaRPr lang="en-US" dirty="0"/>
          </a:p>
          <a:p>
            <a:r>
              <a:rPr lang="en-US" dirty="0"/>
              <a:t>Non-differentiable cost function (absolute value, maximum, </a:t>
            </a:r>
            <a:r>
              <a:rPr lang="en-US" dirty="0" err="1"/>
              <a:t>etc</a:t>
            </a:r>
            <a:r>
              <a:rPr lang="en-US" dirty="0"/>
              <a:t>)</a:t>
            </a:r>
          </a:p>
          <a:p>
            <a:endParaRPr lang="en-US" dirty="0"/>
          </a:p>
          <a:p>
            <a:r>
              <a:rPr lang="en-US" dirty="0"/>
              <a:t>No analytical solution for equations</a:t>
            </a: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935612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5C29056-5AFA-7949-831A-3EC086771171}" type="slidenum">
              <a:rPr kumimoji="0" lang="de-DE" sz="600" b="0" i="0" u="none" strike="noStrike" kern="1200" cap="none" spc="0" normalizeH="0" baseline="0" noProof="0" smtClean="0">
                <a:ln>
                  <a:noFill/>
                </a:ln>
                <a:solidFill>
                  <a:srgbClr val="00386C"/>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de-DE" sz="600" b="0" i="0" u="none" strike="noStrike" kern="1200" cap="none" spc="0" normalizeH="0" baseline="0" noProof="0" dirty="0">
              <a:ln>
                <a:noFill/>
              </a:ln>
              <a:solidFill>
                <a:srgbClr val="00386C"/>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Content of this </a:t>
            </a:r>
            <a:r>
              <a:rPr lang="de-DE" dirty="0" smtClean="0"/>
              <a:t>lesson</a:t>
            </a:r>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7"/>
          </p:nvPr>
        </p:nvSpPr>
        <p:spPr/>
        <p:txBody>
          <a:bodyPr/>
          <a:lstStyle/>
          <a:p>
            <a:r>
              <a:rPr lang="de-DE" dirty="0" smtClean="0"/>
              <a:t>The </a:t>
            </a:r>
            <a:r>
              <a:rPr lang="de-DE" dirty="0"/>
              <a:t>Regression Task</a:t>
            </a:r>
          </a:p>
          <a:p>
            <a:r>
              <a:rPr lang="de-DE" dirty="0"/>
              <a:t>Linear Regression</a:t>
            </a:r>
          </a:p>
          <a:p>
            <a:r>
              <a:rPr lang="de-DE" dirty="0"/>
              <a:t>Other Regressions</a:t>
            </a:r>
          </a:p>
          <a:p>
            <a:r>
              <a:rPr lang="de-DE" dirty="0"/>
              <a:t>Logistic Regression</a:t>
            </a:r>
          </a:p>
          <a:p>
            <a:r>
              <a:rPr lang="de-DE" dirty="0"/>
              <a:t>Robust Regression</a:t>
            </a:r>
          </a:p>
          <a:p>
            <a:r>
              <a:rPr lang="de-DE" dirty="0"/>
              <a:t>Regression for Classification</a:t>
            </a:r>
          </a:p>
          <a:p>
            <a:r>
              <a:rPr lang="de-DE" dirty="0"/>
              <a:t>Practical Example</a:t>
            </a:r>
          </a:p>
          <a:p>
            <a:pPr lvl="1"/>
            <a:endParaRPr lang="de-DE" dirty="0"/>
          </a:p>
          <a:p>
            <a:pPr lvl="1"/>
            <a:endParaRPr lang="de-DE" sz="1000" dirty="0"/>
          </a:p>
        </p:txBody>
      </p:sp>
      <p:sp>
        <p:nvSpPr>
          <p:cNvPr id="6" name="Text Placeholder 5">
            <a:extLst>
              <a:ext uri="{FF2B5EF4-FFF2-40B4-BE49-F238E27FC236}">
                <a16:creationId xmlns:a16="http://schemas.microsoft.com/office/drawing/2014/main" id="{63EF124C-89F8-4B69-B068-C55DD5EB32DB}"/>
              </a:ext>
            </a:extLst>
          </p:cNvPr>
          <p:cNvSpPr>
            <a:spLocks noGrp="1"/>
          </p:cNvSpPr>
          <p:nvPr>
            <p:ph type="body" sz="quarter" idx="18"/>
          </p:nvPr>
        </p:nvSpPr>
        <p:spPr/>
        <p:txBody>
          <a:bodyPr/>
          <a:lstStyle/>
          <a:p>
            <a:pPr lvl="2"/>
            <a:endParaRPr lang="de-DE" sz="1000" dirty="0"/>
          </a:p>
          <a:p>
            <a:pPr lvl="1"/>
            <a:endParaRPr lang="de-DE" sz="1000" dirty="0"/>
          </a:p>
          <a:p>
            <a:endParaRPr lang="en-GB" dirty="0"/>
          </a:p>
        </p:txBody>
      </p:sp>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2074309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474D-4983-44D0-856B-FD6A422381CB}"/>
              </a:ext>
            </a:extLst>
          </p:cNvPr>
          <p:cNvSpPr>
            <a:spLocks noGrp="1"/>
          </p:cNvSpPr>
          <p:nvPr>
            <p:ph type="title"/>
          </p:nvPr>
        </p:nvSpPr>
        <p:spPr/>
        <p:txBody>
          <a:bodyPr/>
          <a:lstStyle/>
          <a:p>
            <a:r>
              <a:rPr lang="en-US" dirty="0"/>
              <a:t>Nonlinear Regression</a:t>
            </a:r>
          </a:p>
        </p:txBody>
      </p:sp>
      <p:sp>
        <p:nvSpPr>
          <p:cNvPr id="3" name="Slide Number Placeholder 2">
            <a:extLst>
              <a:ext uri="{FF2B5EF4-FFF2-40B4-BE49-F238E27FC236}">
                <a16:creationId xmlns:a16="http://schemas.microsoft.com/office/drawing/2014/main" id="{FA99BB79-8342-40A4-AAF3-C8E9B287B093}"/>
              </a:ext>
            </a:extLst>
          </p:cNvPr>
          <p:cNvSpPr>
            <a:spLocks noGrp="1"/>
          </p:cNvSpPr>
          <p:nvPr>
            <p:ph type="sldNum" sz="quarter" idx="13"/>
          </p:nvPr>
        </p:nvSpPr>
        <p:spPr/>
        <p:txBody>
          <a:bodyPr/>
          <a:lstStyle/>
          <a:p>
            <a:fld id="{15C29056-5AFA-7949-831A-3EC086771171}" type="slidenum">
              <a:rPr lang="de-DE" smtClean="0"/>
              <a:pPr/>
              <a:t>30</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D19058C-9E4D-46DB-8DB3-E8940AEA9E32}"/>
                  </a:ext>
                </a:extLst>
              </p:cNvPr>
              <p:cNvSpPr>
                <a:spLocks noGrp="1"/>
              </p:cNvSpPr>
              <p:nvPr>
                <p:ph type="body" sz="quarter" idx="14"/>
              </p:nvPr>
            </p:nvSpPr>
            <p:spPr/>
            <p:txBody>
              <a:bodyPr/>
              <a:lstStyle/>
              <a:p>
                <a:pPr marL="6350" indent="0">
                  <a:buNone/>
                </a:pPr>
                <a:r>
                  <a:rPr lang="en-US" dirty="0" smtClean="0">
                    <a:solidFill>
                      <a:schemeClr val="tx1">
                        <a:lumMod val="75000"/>
                      </a:schemeClr>
                    </a:solidFill>
                  </a:rPr>
                  <a:t>Example</a:t>
                </a:r>
              </a:p>
              <a:p>
                <a:r>
                  <a:rPr lang="en-US" dirty="0">
                    <a:solidFill>
                      <a:schemeClr val="tx1">
                        <a:lumMod val="75000"/>
                      </a:schemeClr>
                    </a:solidFill>
                  </a:rPr>
                  <a:t>Nonlinear model </a:t>
                </a:r>
                <a14:m>
                  <m:oMath xmlns:m="http://schemas.openxmlformats.org/officeDocument/2006/math">
                    <m:r>
                      <a:rPr lang="en-US" b="0" i="1" smtClean="0">
                        <a:solidFill>
                          <a:schemeClr val="tx1">
                            <a:lumMod val="75000"/>
                          </a:schemeClr>
                        </a:solidFill>
                        <a:latin typeface="Cambria Math" panose="02040503050406030204" pitchFamily="18" charset="0"/>
                      </a:rPr>
                      <m:t>𝑦</m:t>
                    </m:r>
                    <m:r>
                      <a:rPr lang="en-US" b="0" i="1" smtClean="0">
                        <a:solidFill>
                          <a:schemeClr val="tx1">
                            <a:lumMod val="75000"/>
                          </a:schemeClr>
                        </a:solidFill>
                        <a:latin typeface="Cambria Math" panose="02040503050406030204" pitchFamily="18" charset="0"/>
                      </a:rPr>
                      <m:t>=</m:t>
                    </m:r>
                    <m:r>
                      <a:rPr lang="en-US" b="0" i="1" smtClean="0">
                        <a:solidFill>
                          <a:schemeClr val="tx1">
                            <a:lumMod val="75000"/>
                          </a:schemeClr>
                        </a:solidFill>
                        <a:latin typeface="Cambria Math" panose="02040503050406030204" pitchFamily="18" charset="0"/>
                      </a:rPr>
                      <m:t>𝑎</m:t>
                    </m:r>
                    <m:sSup>
                      <m:sSupPr>
                        <m:ctrlPr>
                          <a:rPr lang="en-US" b="0" i="1" smtClean="0">
                            <a:solidFill>
                              <a:schemeClr val="tx1">
                                <a:lumMod val="75000"/>
                              </a:schemeClr>
                            </a:solidFill>
                            <a:latin typeface="Cambria Math" panose="02040503050406030204" pitchFamily="18" charset="0"/>
                          </a:rPr>
                        </m:ctrlPr>
                      </m:sSupPr>
                      <m:e>
                        <m:r>
                          <a:rPr lang="en-US" b="0" i="1" smtClean="0">
                            <a:solidFill>
                              <a:schemeClr val="tx1">
                                <a:lumMod val="75000"/>
                              </a:schemeClr>
                            </a:solidFill>
                            <a:latin typeface="Cambria Math" panose="02040503050406030204" pitchFamily="18" charset="0"/>
                          </a:rPr>
                          <m:t>𝑒</m:t>
                        </m:r>
                      </m:e>
                      <m:sup>
                        <m:r>
                          <a:rPr lang="en-US" b="0" i="1" smtClean="0">
                            <a:solidFill>
                              <a:schemeClr val="tx1">
                                <a:lumMod val="75000"/>
                              </a:schemeClr>
                            </a:solidFill>
                            <a:latin typeface="Cambria Math" panose="02040503050406030204" pitchFamily="18" charset="0"/>
                          </a:rPr>
                          <m:t>𝑏𝑥</m:t>
                        </m:r>
                      </m:sup>
                    </m:sSup>
                  </m:oMath>
                </a14:m>
                <a:r>
                  <a:rPr lang="en-US" dirty="0">
                    <a:solidFill>
                      <a:schemeClr val="tx1">
                        <a:lumMod val="75000"/>
                      </a:schemeClr>
                    </a:solidFill>
                  </a:rPr>
                  <a:t> (radioactive decay, growth of bacteria, …)</a:t>
                </a:r>
              </a:p>
              <a:p>
                <a:r>
                  <a:rPr lang="en-US" dirty="0">
                    <a:solidFill>
                      <a:schemeClr val="tx1">
                        <a:lumMod val="75000"/>
                      </a:schemeClr>
                    </a:solidFill>
                  </a:rPr>
                  <a:t>Then the cost function and their partial derivatives are</a:t>
                </a: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pPr marL="6350" indent="0">
                  <a:buNone/>
                </a:pPr>
                <a:r>
                  <a:rPr lang="en-US" dirty="0">
                    <a:solidFill>
                      <a:schemeClr val="tx1">
                        <a:lumMod val="75000"/>
                      </a:schemeClr>
                    </a:solidFill>
                  </a:rPr>
                  <a:t>Possible solutions:</a:t>
                </a:r>
              </a:p>
              <a:p>
                <a:r>
                  <a:rPr lang="en-US" dirty="0">
                    <a:solidFill>
                      <a:schemeClr val="tx1">
                        <a:lumMod val="75000"/>
                      </a:schemeClr>
                    </a:solidFill>
                  </a:rPr>
                  <a:t>Iterative methods (e.g., gradient descent)</a:t>
                </a:r>
              </a:p>
              <a:p>
                <a:r>
                  <a:rPr lang="en-US" dirty="0">
                    <a:solidFill>
                      <a:schemeClr val="tx1">
                        <a:lumMod val="75000"/>
                      </a:schemeClr>
                    </a:solidFill>
                  </a:rPr>
                  <a:t>Transformation of the regression function</a:t>
                </a:r>
              </a:p>
            </p:txBody>
          </p:sp>
        </mc:Choice>
        <mc:Fallback xmlns="">
          <p:sp>
            <p:nvSpPr>
              <p:cNvPr id="4" name="Text Placeholder 3">
                <a:extLst>
                  <a:ext uri="{FF2B5EF4-FFF2-40B4-BE49-F238E27FC236}">
                    <a16:creationId xmlns:a16="http://schemas.microsoft.com/office/drawing/2014/main" id="{6D19058C-9E4D-46DB-8DB3-E8940AEA9E32}"/>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1700" b="-5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61B610-19CF-426C-94C7-B92CCD4A3567}"/>
                  </a:ext>
                </a:extLst>
              </p:cNvPr>
              <p:cNvSpPr txBox="1"/>
              <p:nvPr/>
            </p:nvSpPr>
            <p:spPr>
              <a:xfrm>
                <a:off x="2720010" y="2049167"/>
                <a:ext cx="3299941" cy="604781"/>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𝐹</m:t>
                      </m:r>
                      <m:d>
                        <m:d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𝑎</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𝑏</m:t>
                          </m:r>
                        </m:e>
                      </m:d>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nary>
                        <m:naryPr>
                          <m:chr m:val="∑"/>
                          <m:limLoc m:val="subSup"/>
                          <m:ctrlPr>
                            <a:rPr lang="en-US" sz="2000" b="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en-US" sz="2000" b="0" i="1" smtClean="0">
                              <a:solidFill>
                                <a:schemeClr val="tx1">
                                  <a:lumMod val="75000"/>
                                </a:schemeClr>
                              </a:solidFill>
                              <a:latin typeface="Cambria Math" panose="02040503050406030204" pitchFamily="18" charset="0"/>
                              <a:cs typeface="Arial" panose="020B0604020202020204" pitchFamily="34" charset="0"/>
                            </a:rPr>
                            <m:t>𝑛</m:t>
                          </m:r>
                        </m:sup>
                        <m:e>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cs typeface="Arial" panose="020B0604020202020204" pitchFamily="34" charset="0"/>
                                    </a:rPr>
                                    <m:t>𝑎</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𝑒</m:t>
                                      </m:r>
                                    </m:e>
                                    <m:sup>
                                      <m:r>
                                        <a:rPr lang="en-US" sz="2000" b="0" i="1" smtClean="0">
                                          <a:solidFill>
                                            <a:schemeClr val="tx1">
                                              <a:lumMod val="75000"/>
                                            </a:schemeClr>
                                          </a:solidFill>
                                          <a:latin typeface="Cambria Math" panose="02040503050406030204" pitchFamily="18" charset="0"/>
                                          <a:cs typeface="Arial" panose="020B0604020202020204" pitchFamily="34" charset="0"/>
                                        </a:rPr>
                                        <m:t>𝑏</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sup>
                                  </m:sSup>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e>
                              </m:d>
                            </m:e>
                            <m:sup>
                              <m:r>
                                <a:rPr lang="en-US" sz="2000" b="0" i="1" smtClean="0">
                                  <a:solidFill>
                                    <a:schemeClr val="tx1">
                                      <a:lumMod val="75000"/>
                                    </a:schemeClr>
                                  </a:solidFill>
                                  <a:latin typeface="Cambria Math" panose="02040503050406030204" pitchFamily="18" charset="0"/>
                                  <a:cs typeface="Arial" panose="020B0604020202020204" pitchFamily="34" charset="0"/>
                                </a:rPr>
                                <m:t>2</m:t>
                              </m:r>
                            </m:sup>
                          </m:sSup>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161B610-19CF-426C-94C7-B92CCD4A3567}"/>
                  </a:ext>
                </a:extLst>
              </p:cNvPr>
              <p:cNvSpPr txBox="1">
                <a:spLocks noRot="1" noChangeAspect="1" noMove="1" noResize="1" noEditPoints="1" noAdjustHandles="1" noChangeArrowheads="1" noChangeShapeType="1" noTextEdit="1"/>
              </p:cNvSpPr>
              <p:nvPr/>
            </p:nvSpPr>
            <p:spPr>
              <a:xfrm>
                <a:off x="2720010" y="2049167"/>
                <a:ext cx="3299941" cy="6047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AC624E-8EBB-4ED0-BEE7-E9B6E50240CC}"/>
                  </a:ext>
                </a:extLst>
              </p:cNvPr>
              <p:cNvSpPr txBox="1"/>
              <p:nvPr/>
            </p:nvSpPr>
            <p:spPr>
              <a:xfrm>
                <a:off x="2959185" y="2673763"/>
                <a:ext cx="3333605" cy="62497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𝐹</m:t>
                          </m:r>
                        </m:num>
                        <m:den>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𝑎</m:t>
                          </m:r>
                        </m:den>
                      </m:f>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=2</m:t>
                      </m:r>
                      <m:nary>
                        <m:naryPr>
                          <m:chr m:val="∑"/>
                          <m:limLoc m:val="subSup"/>
                          <m:ctrlPr>
                            <a:rPr lang="en-US" sz="2000" b="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en-US" sz="2000" b="0" i="1" smtClean="0">
                              <a:solidFill>
                                <a:schemeClr val="tx1">
                                  <a:lumMod val="75000"/>
                                </a:schemeClr>
                              </a:solidFill>
                              <a:latin typeface="Cambria Math" panose="02040503050406030204" pitchFamily="18" charset="0"/>
                              <a:cs typeface="Arial" panose="020B0604020202020204" pitchFamily="34" charset="0"/>
                            </a:rPr>
                            <m:t>𝑛</m:t>
                          </m:r>
                        </m:sup>
                        <m:e>
                          <m:d>
                            <m:dPr>
                              <m:ctrlPr>
                                <a:rPr lang="en-US" sz="2000" i="1">
                                  <a:solidFill>
                                    <a:schemeClr val="tx1">
                                      <a:lumMod val="75000"/>
                                    </a:schemeClr>
                                  </a:solidFill>
                                  <a:latin typeface="Cambria Math" panose="02040503050406030204" pitchFamily="18" charset="0"/>
                                  <a:cs typeface="Arial" panose="020B0604020202020204" pitchFamily="34" charset="0"/>
                                </a:rPr>
                              </m:ctrlPr>
                            </m:dPr>
                            <m:e>
                              <m:r>
                                <a:rPr lang="en-US" sz="2000" i="1">
                                  <a:solidFill>
                                    <a:schemeClr val="tx1">
                                      <a:lumMod val="75000"/>
                                    </a:schemeClr>
                                  </a:solidFill>
                                  <a:latin typeface="Cambria Math" panose="02040503050406030204" pitchFamily="18" charset="0"/>
                                  <a:cs typeface="Arial" panose="020B0604020202020204" pitchFamily="34" charset="0"/>
                                </a:rPr>
                                <m:t>𝑎</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i="1">
                                      <a:solidFill>
                                        <a:schemeClr val="tx1">
                                          <a:lumMod val="75000"/>
                                        </a:schemeClr>
                                      </a:solidFill>
                                      <a:latin typeface="Cambria Math" panose="02040503050406030204" pitchFamily="18" charset="0"/>
                                      <a:cs typeface="Arial" panose="020B0604020202020204" pitchFamily="34" charset="0"/>
                                    </a:rPr>
                                    <m:t>𝑒</m:t>
                                  </m:r>
                                </m:e>
                                <m:sup>
                                  <m:r>
                                    <a:rPr lang="en-US" sz="2000" i="1">
                                      <a:solidFill>
                                        <a:schemeClr val="tx1">
                                          <a:lumMod val="75000"/>
                                        </a:schemeClr>
                                      </a:solidFill>
                                      <a:latin typeface="Cambria Math" panose="02040503050406030204" pitchFamily="18" charset="0"/>
                                      <a:cs typeface="Arial" panose="020B0604020202020204" pitchFamily="34" charset="0"/>
                                    </a:rPr>
                                    <m:t>𝑏</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sup>
                              </m:sSup>
                              <m:r>
                                <a:rPr lang="en-US" sz="2000" i="1">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𝑦</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e>
                          </m:d>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i="1">
                                  <a:solidFill>
                                    <a:schemeClr val="tx1">
                                      <a:lumMod val="75000"/>
                                    </a:schemeClr>
                                  </a:solidFill>
                                  <a:latin typeface="Cambria Math" panose="02040503050406030204" pitchFamily="18" charset="0"/>
                                  <a:cs typeface="Arial" panose="020B0604020202020204" pitchFamily="34" charset="0"/>
                                </a:rPr>
                                <m:t>𝑒</m:t>
                              </m:r>
                            </m:e>
                            <m:sup>
                              <m:r>
                                <a:rPr lang="en-US" sz="2000" i="1">
                                  <a:solidFill>
                                    <a:schemeClr val="tx1">
                                      <a:lumMod val="75000"/>
                                    </a:schemeClr>
                                  </a:solidFill>
                                  <a:latin typeface="Cambria Math" panose="02040503050406030204" pitchFamily="18" charset="0"/>
                                  <a:cs typeface="Arial" panose="020B0604020202020204" pitchFamily="34" charset="0"/>
                                </a:rPr>
                                <m:t>𝑏</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sup>
                          </m:sSup>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6AC624E-8EBB-4ED0-BEE7-E9B6E50240CC}"/>
                  </a:ext>
                </a:extLst>
              </p:cNvPr>
              <p:cNvSpPr txBox="1">
                <a:spLocks noRot="1" noChangeAspect="1" noMove="1" noResize="1" noEditPoints="1" noAdjustHandles="1" noChangeArrowheads="1" noChangeShapeType="1" noTextEdit="1"/>
              </p:cNvSpPr>
              <p:nvPr/>
            </p:nvSpPr>
            <p:spPr>
              <a:xfrm>
                <a:off x="2959185" y="2673763"/>
                <a:ext cx="3333605" cy="6249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872E03E-F262-40C5-B415-1C228511BD56}"/>
                  </a:ext>
                </a:extLst>
              </p:cNvPr>
              <p:cNvSpPr txBox="1"/>
              <p:nvPr/>
            </p:nvSpPr>
            <p:spPr>
              <a:xfrm>
                <a:off x="2959184" y="3352602"/>
                <a:ext cx="3693640" cy="62497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𝐹</m:t>
                          </m:r>
                        </m:num>
                        <m:den>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𝑏</m:t>
                          </m:r>
                        </m:den>
                      </m:f>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=2</m:t>
                      </m:r>
                      <m:nary>
                        <m:naryPr>
                          <m:chr m:val="∑"/>
                          <m:limLoc m:val="subSup"/>
                          <m:ctrlPr>
                            <a:rPr lang="en-US" sz="2000" b="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en-US" sz="2000" b="0" i="1" smtClean="0">
                              <a:solidFill>
                                <a:schemeClr val="tx1">
                                  <a:lumMod val="75000"/>
                                </a:schemeClr>
                              </a:solidFill>
                              <a:latin typeface="Cambria Math" panose="02040503050406030204" pitchFamily="18" charset="0"/>
                              <a:cs typeface="Arial" panose="020B0604020202020204" pitchFamily="34" charset="0"/>
                            </a:rPr>
                            <m:t>𝑛</m:t>
                          </m:r>
                        </m:sup>
                        <m:e>
                          <m:d>
                            <m:dPr>
                              <m:ctrlPr>
                                <a:rPr lang="en-US" sz="2000" i="1">
                                  <a:solidFill>
                                    <a:schemeClr val="tx1">
                                      <a:lumMod val="75000"/>
                                    </a:schemeClr>
                                  </a:solidFill>
                                  <a:latin typeface="Cambria Math" panose="02040503050406030204" pitchFamily="18" charset="0"/>
                                  <a:cs typeface="Arial" panose="020B0604020202020204" pitchFamily="34" charset="0"/>
                                </a:rPr>
                              </m:ctrlPr>
                            </m:dPr>
                            <m:e>
                              <m:r>
                                <a:rPr lang="en-US" sz="2000" i="1">
                                  <a:solidFill>
                                    <a:schemeClr val="tx1">
                                      <a:lumMod val="75000"/>
                                    </a:schemeClr>
                                  </a:solidFill>
                                  <a:latin typeface="Cambria Math" panose="02040503050406030204" pitchFamily="18" charset="0"/>
                                  <a:cs typeface="Arial" panose="020B0604020202020204" pitchFamily="34" charset="0"/>
                                </a:rPr>
                                <m:t>𝑎</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i="1">
                                      <a:solidFill>
                                        <a:schemeClr val="tx1">
                                          <a:lumMod val="75000"/>
                                        </a:schemeClr>
                                      </a:solidFill>
                                      <a:latin typeface="Cambria Math" panose="02040503050406030204" pitchFamily="18" charset="0"/>
                                      <a:cs typeface="Arial" panose="020B0604020202020204" pitchFamily="34" charset="0"/>
                                    </a:rPr>
                                    <m:t>𝑒</m:t>
                                  </m:r>
                                </m:e>
                                <m:sup>
                                  <m:r>
                                    <a:rPr lang="en-US" sz="2000" i="1">
                                      <a:solidFill>
                                        <a:schemeClr val="tx1">
                                          <a:lumMod val="75000"/>
                                        </a:schemeClr>
                                      </a:solidFill>
                                      <a:latin typeface="Cambria Math" panose="02040503050406030204" pitchFamily="18" charset="0"/>
                                      <a:cs typeface="Arial" panose="020B0604020202020204" pitchFamily="34" charset="0"/>
                                    </a:rPr>
                                    <m:t>𝑏</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sup>
                              </m:sSup>
                              <m:r>
                                <a:rPr lang="en-US" sz="2000" i="1">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𝑦</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e>
                          </m:d>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𝑎</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r>
                                <a:rPr lang="en-US" sz="2000" i="1">
                                  <a:solidFill>
                                    <a:schemeClr val="tx1">
                                      <a:lumMod val="75000"/>
                                    </a:schemeClr>
                                  </a:solidFill>
                                  <a:latin typeface="Cambria Math" panose="02040503050406030204" pitchFamily="18" charset="0"/>
                                  <a:cs typeface="Arial" panose="020B0604020202020204" pitchFamily="34" charset="0"/>
                                </a:rPr>
                                <m:t>𝑒</m:t>
                              </m:r>
                            </m:e>
                            <m:sup>
                              <m:r>
                                <a:rPr lang="en-US" sz="2000" i="1">
                                  <a:solidFill>
                                    <a:schemeClr val="tx1">
                                      <a:lumMod val="75000"/>
                                    </a:schemeClr>
                                  </a:solidFill>
                                  <a:latin typeface="Cambria Math" panose="02040503050406030204" pitchFamily="18" charset="0"/>
                                  <a:cs typeface="Arial" panose="020B0604020202020204" pitchFamily="34" charset="0"/>
                                </a:rPr>
                                <m:t>𝑏</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sup>
                          </m:sSup>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872E03E-F262-40C5-B415-1C228511BD56}"/>
                  </a:ext>
                </a:extLst>
              </p:cNvPr>
              <p:cNvSpPr txBox="1">
                <a:spLocks noRot="1" noChangeAspect="1" noMove="1" noResize="1" noEditPoints="1" noAdjustHandles="1" noChangeArrowheads="1" noChangeShapeType="1" noTextEdit="1"/>
              </p:cNvSpPr>
              <p:nvPr/>
            </p:nvSpPr>
            <p:spPr>
              <a:xfrm>
                <a:off x="2959184" y="3352602"/>
                <a:ext cx="3693640" cy="624979"/>
              </a:xfrm>
              <a:prstGeom prst="rect">
                <a:avLst/>
              </a:prstGeom>
              <a:blipFill>
                <a:blip r:embed="rId5"/>
                <a:stretch>
                  <a:fillRect/>
                </a:stretch>
              </a:blipFill>
            </p:spPr>
            <p:txBody>
              <a:bodyPr/>
              <a:lstStyle/>
              <a:p>
                <a:r>
                  <a:rPr lang="en-US">
                    <a:noFill/>
                  </a:rPr>
                  <a:t> </a:t>
                </a:r>
              </a:p>
            </p:txBody>
          </p:sp>
        </mc:Fallback>
      </mc:AlternateContent>
      <p:sp>
        <p:nvSpPr>
          <p:cNvPr id="9" name="Footer Placeholder 8"/>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246079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Logistic Regression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31</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835922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D042-BA2B-4A70-A59C-F586F8785BA1}"/>
              </a:ext>
            </a:extLst>
          </p:cNvPr>
          <p:cNvSpPr>
            <a:spLocks noGrp="1"/>
          </p:cNvSpPr>
          <p:nvPr>
            <p:ph type="title"/>
          </p:nvPr>
        </p:nvSpPr>
        <p:spPr/>
        <p:txBody>
          <a:bodyPr/>
          <a:lstStyle/>
          <a:p>
            <a:r>
              <a:rPr lang="en-US" dirty="0"/>
              <a:t>Transformation</a:t>
            </a:r>
          </a:p>
        </p:txBody>
      </p:sp>
      <p:sp>
        <p:nvSpPr>
          <p:cNvPr id="3" name="Slide Number Placeholder 2">
            <a:extLst>
              <a:ext uri="{FF2B5EF4-FFF2-40B4-BE49-F238E27FC236}">
                <a16:creationId xmlns:a16="http://schemas.microsoft.com/office/drawing/2014/main" id="{966D8285-1BC4-4A10-98A8-8C798BE37C89}"/>
              </a:ext>
            </a:extLst>
          </p:cNvPr>
          <p:cNvSpPr>
            <a:spLocks noGrp="1"/>
          </p:cNvSpPr>
          <p:nvPr>
            <p:ph type="sldNum" sz="quarter" idx="13"/>
          </p:nvPr>
        </p:nvSpPr>
        <p:spPr/>
        <p:txBody>
          <a:bodyPr/>
          <a:lstStyle/>
          <a:p>
            <a:fld id="{15C29056-5AFA-7949-831A-3EC086771171}" type="slidenum">
              <a:rPr lang="de-DE" smtClean="0"/>
              <a:pPr/>
              <a:t>32</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B6AE3BD-816F-42E2-9433-C712BF1C2D05}"/>
                  </a:ext>
                </a:extLst>
              </p:cNvPr>
              <p:cNvSpPr>
                <a:spLocks noGrp="1"/>
              </p:cNvSpPr>
              <p:nvPr>
                <p:ph type="body" sz="quarter" idx="14"/>
              </p:nvPr>
            </p:nvSpPr>
            <p:spPr/>
            <p:txBody>
              <a:bodyPr/>
              <a:lstStyle/>
              <a:p>
                <a:r>
                  <a:rPr lang="en-US" dirty="0"/>
                  <a:t>Nonlinear regression functions can be transformed, and solved as a linear regression</a:t>
                </a:r>
              </a:p>
              <a:p>
                <a:r>
                  <a:rPr lang="en-US" dirty="0"/>
                  <a:t>Example:</a:t>
                </a:r>
              </a:p>
              <a:p>
                <a:endParaRPr lang="en-US" dirty="0"/>
              </a:p>
              <a:p>
                <a:r>
                  <a:rPr lang="en-US" dirty="0"/>
                  <a:t>Can be transformed by taking the natural log of the equation</a:t>
                </a:r>
              </a:p>
              <a:p>
                <a:endParaRPr lang="en-US" dirty="0"/>
              </a:p>
              <a:p>
                <a:endParaRPr lang="en-US" dirty="0"/>
              </a:p>
              <a:p>
                <a:r>
                  <a:rPr lang="en-US" dirty="0"/>
                  <a:t>Notice the sum of squared error is minimized only in the log-transformed space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𝑥</m:t>
                        </m:r>
                      </m:e>
                    </m:func>
                  </m:oMath>
                </a14:m>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m:t>
                        </m:r>
                      </m:sup>
                    </m:s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b="0" i="1" smtClean="0">
                            <a:latin typeface="Cambria Math" panose="02040503050406030204" pitchFamily="18" charset="0"/>
                          </a:rPr>
                          <m:t>𝑦</m:t>
                        </m:r>
                      </m:e>
                    </m:func>
                  </m:oMath>
                </a14:m>
                <a:r>
                  <a:rPr lang="en-US" dirty="0"/>
                  <a:t>)</a:t>
                </a:r>
              </a:p>
            </p:txBody>
          </p:sp>
        </mc:Choice>
        <mc:Fallback xmlns="">
          <p:sp>
            <p:nvSpPr>
              <p:cNvPr id="4" name="Text Placeholder 3">
                <a:extLst>
                  <a:ext uri="{FF2B5EF4-FFF2-40B4-BE49-F238E27FC236}">
                    <a16:creationId xmlns:a16="http://schemas.microsoft.com/office/drawing/2014/main" id="{5B6AE3BD-816F-42E2-9433-C712BF1C2D05}"/>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2D51EA-E207-4864-B9B7-900299CD84CB}"/>
                  </a:ext>
                </a:extLst>
              </p:cNvPr>
              <p:cNvSpPr txBox="1"/>
              <p:nvPr/>
            </p:nvSpPr>
            <p:spPr>
              <a:xfrm>
                <a:off x="3895919" y="1887416"/>
                <a:ext cx="981101" cy="313291"/>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𝑎</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p>
                          <m:r>
                            <a:rPr lang="en-US" sz="2000" b="0" i="1" smtClean="0">
                              <a:solidFill>
                                <a:schemeClr val="tx1">
                                  <a:lumMod val="75000"/>
                                </a:schemeClr>
                              </a:solidFill>
                              <a:latin typeface="Cambria Math" panose="02040503050406030204" pitchFamily="18" charset="0"/>
                              <a:cs typeface="Arial" panose="020B0604020202020204" pitchFamily="34" charset="0"/>
                            </a:rPr>
                            <m:t>𝑏</m:t>
                          </m:r>
                        </m:sup>
                      </m:sSup>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02D51EA-E207-4864-B9B7-900299CD84CB}"/>
                  </a:ext>
                </a:extLst>
              </p:cNvPr>
              <p:cNvSpPr txBox="1">
                <a:spLocks noRot="1" noChangeAspect="1" noMove="1" noResize="1" noEditPoints="1" noAdjustHandles="1" noChangeArrowheads="1" noChangeShapeType="1" noTextEdit="1"/>
              </p:cNvSpPr>
              <p:nvPr/>
            </p:nvSpPr>
            <p:spPr>
              <a:xfrm>
                <a:off x="3895919" y="1887416"/>
                <a:ext cx="981101" cy="313291"/>
              </a:xfrm>
              <a:prstGeom prst="rect">
                <a:avLst/>
              </a:prstGeom>
              <a:blipFill>
                <a:blip r:embed="rId3"/>
                <a:stretch>
                  <a:fillRect l="-4969" t="-1961" r="-1242"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A889BF-3DE7-4400-B0E9-5630876EEAF2}"/>
                  </a:ext>
                </a:extLst>
              </p:cNvPr>
              <p:cNvSpPr txBox="1"/>
              <p:nvPr/>
            </p:nvSpPr>
            <p:spPr>
              <a:xfrm>
                <a:off x="3246949" y="2899950"/>
                <a:ext cx="2246063" cy="307777"/>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ln</m:t>
                          </m:r>
                        </m:fName>
                        <m:e>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e>
                      </m:func>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ln</m:t>
                          </m:r>
                        </m:fName>
                        <m:e>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𝑎</m:t>
                          </m:r>
                        </m:e>
                      </m:func>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𝑏</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func>
                        <m:funcPr>
                          <m:ctrlP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ln</m:t>
                          </m:r>
                        </m:fName>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𝑥</m:t>
                          </m:r>
                        </m:e>
                      </m:func>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AA889BF-3DE7-4400-B0E9-5630876EEAF2}"/>
                  </a:ext>
                </a:extLst>
              </p:cNvPr>
              <p:cNvSpPr txBox="1">
                <a:spLocks noRot="1" noChangeAspect="1" noMove="1" noResize="1" noEditPoints="1" noAdjustHandles="1" noChangeArrowheads="1" noChangeShapeType="1" noTextEdit="1"/>
              </p:cNvSpPr>
              <p:nvPr/>
            </p:nvSpPr>
            <p:spPr>
              <a:xfrm>
                <a:off x="3246949" y="2899950"/>
                <a:ext cx="2246063" cy="307777"/>
              </a:xfrm>
              <a:prstGeom prst="rect">
                <a:avLst/>
              </a:prstGeom>
              <a:blipFill>
                <a:blip r:embed="rId4"/>
                <a:stretch>
                  <a:fillRect l="-2174" r="-272" b="-30000"/>
                </a:stretch>
              </a:blipFill>
            </p:spPr>
            <p:txBody>
              <a:bodyPr/>
              <a:lstStyle/>
              <a:p>
                <a:r>
                  <a:rPr lang="en-US">
                    <a:noFill/>
                  </a:rPr>
                  <a:t> </a:t>
                </a:r>
              </a:p>
            </p:txBody>
          </p:sp>
        </mc:Fallback>
      </mc:AlternateContent>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432969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E2B3-F12C-4F70-A8B7-916FB945C368}"/>
              </a:ext>
            </a:extLst>
          </p:cNvPr>
          <p:cNvSpPr>
            <a:spLocks noGrp="1"/>
          </p:cNvSpPr>
          <p:nvPr>
            <p:ph type="title"/>
          </p:nvPr>
        </p:nvSpPr>
        <p:spPr/>
        <p:txBody>
          <a:bodyPr/>
          <a:lstStyle/>
          <a:p>
            <a:r>
              <a:rPr lang="en-US" dirty="0"/>
              <a:t>Logit Transformation</a:t>
            </a:r>
          </a:p>
        </p:txBody>
      </p:sp>
      <p:sp>
        <p:nvSpPr>
          <p:cNvPr id="3" name="Slide Number Placeholder 2">
            <a:extLst>
              <a:ext uri="{FF2B5EF4-FFF2-40B4-BE49-F238E27FC236}">
                <a16:creationId xmlns:a16="http://schemas.microsoft.com/office/drawing/2014/main" id="{18F9EED8-A559-4F35-8335-16B6992CF369}"/>
              </a:ext>
            </a:extLst>
          </p:cNvPr>
          <p:cNvSpPr>
            <a:spLocks noGrp="1"/>
          </p:cNvSpPr>
          <p:nvPr>
            <p:ph type="sldNum" sz="quarter" idx="13"/>
          </p:nvPr>
        </p:nvSpPr>
        <p:spPr/>
        <p:txBody>
          <a:bodyPr/>
          <a:lstStyle/>
          <a:p>
            <a:fld id="{15C29056-5AFA-7949-831A-3EC086771171}" type="slidenum">
              <a:rPr lang="de-DE" smtClean="0"/>
              <a:pPr/>
              <a:t>33</a:t>
            </a:fld>
            <a:endParaRPr lang="de-DE" dirty="0"/>
          </a:p>
        </p:txBody>
      </p:sp>
      <p:sp>
        <p:nvSpPr>
          <p:cNvPr id="4" name="Text Placeholder 3">
            <a:extLst>
              <a:ext uri="{FF2B5EF4-FFF2-40B4-BE49-F238E27FC236}">
                <a16:creationId xmlns:a16="http://schemas.microsoft.com/office/drawing/2014/main" id="{5763ED64-77DD-4E94-BD01-FFBBE3F58802}"/>
              </a:ext>
            </a:extLst>
          </p:cNvPr>
          <p:cNvSpPr>
            <a:spLocks noGrp="1"/>
          </p:cNvSpPr>
          <p:nvPr>
            <p:ph type="body" sz="quarter" idx="14"/>
          </p:nvPr>
        </p:nvSpPr>
        <p:spPr/>
        <p:txBody>
          <a:bodyPr/>
          <a:lstStyle/>
          <a:p>
            <a:pPr marL="6350" indent="0">
              <a:buNone/>
            </a:pPr>
            <a:r>
              <a:rPr lang="en-US" sz="1800" dirty="0"/>
              <a:t>Let’s consider another transformation</a:t>
            </a:r>
          </a:p>
          <a:p>
            <a:r>
              <a:rPr lang="en-US" sz="1800" b="1" dirty="0"/>
              <a:t>Logistic functions </a:t>
            </a:r>
            <a:r>
              <a:rPr lang="en-US" sz="1800" dirty="0"/>
              <a:t>describe limited growth processes, and defined as</a:t>
            </a:r>
          </a:p>
          <a:p>
            <a:endParaRPr lang="en-US" sz="1800" b="1" dirty="0"/>
          </a:p>
          <a:p>
            <a:pPr marL="6350" indent="0">
              <a:buNone/>
            </a:pPr>
            <a:endParaRPr lang="en-US" dirty="0"/>
          </a:p>
          <a:p>
            <a:r>
              <a:rPr lang="en-US" sz="1800" dirty="0"/>
              <a:t>The inverse of this function (</a:t>
            </a:r>
            <a:r>
              <a:rPr lang="en-US" sz="1800" b="1" dirty="0"/>
              <a:t>logit function</a:t>
            </a:r>
            <a:r>
              <a:rPr lang="en-US" sz="1800" dirty="0"/>
              <a:t>) produces a linear model</a:t>
            </a:r>
          </a:p>
          <a:p>
            <a:endParaRPr lang="en-US" dirty="0"/>
          </a:p>
          <a:p>
            <a:endParaRPr lang="en-US" dirty="0"/>
          </a:p>
          <a:p>
            <a:pPr marL="6350" indent="0">
              <a:buNone/>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22D7F13-6F02-4FBB-BDEB-E4633F2A44C3}"/>
                  </a:ext>
                </a:extLst>
              </p:cNvPr>
              <p:cNvSpPr txBox="1"/>
              <p:nvPr/>
            </p:nvSpPr>
            <p:spPr>
              <a:xfrm>
                <a:off x="3550109" y="1607324"/>
                <a:ext cx="1639744" cy="532133"/>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𝑚𝑎𝑥</m:t>
                              </m:r>
                            </m:sub>
                          </m:sSub>
                        </m:num>
                        <m:den>
                          <m:r>
                            <a:rPr lang="en-US" sz="2000" b="0" i="1" smtClean="0">
                              <a:solidFill>
                                <a:schemeClr val="tx1">
                                  <a:lumMod val="75000"/>
                                </a:schemeClr>
                              </a:solidFill>
                              <a:latin typeface="Cambria Math" panose="02040503050406030204" pitchFamily="18" charset="0"/>
                              <a:cs typeface="Arial" panose="020B0604020202020204" pitchFamily="34" charset="0"/>
                            </a:rPr>
                            <m:t>1+</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𝑒</m:t>
                              </m:r>
                            </m:e>
                            <m:sup>
                              <m:r>
                                <a:rPr lang="en-US" sz="2000" b="0" i="1" smtClean="0">
                                  <a:solidFill>
                                    <a:schemeClr val="tx1">
                                      <a:lumMod val="75000"/>
                                    </a:schemeClr>
                                  </a:solidFill>
                                  <a:latin typeface="Cambria Math" panose="02040503050406030204" pitchFamily="18" charset="0"/>
                                  <a:cs typeface="Arial" panose="020B0604020202020204" pitchFamily="34" charset="0"/>
                                </a:rPr>
                                <m:t>𝑎</m:t>
                              </m:r>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cs typeface="Arial" panose="020B0604020202020204" pitchFamily="34" charset="0"/>
                                </a:rPr>
                                <m:t>𝑏𝑥</m:t>
                              </m:r>
                            </m:sup>
                          </m:sSup>
                        </m:den>
                      </m:f>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522D7F13-6F02-4FBB-BDEB-E4633F2A44C3}"/>
                  </a:ext>
                </a:extLst>
              </p:cNvPr>
              <p:cNvSpPr txBox="1">
                <a:spLocks noRot="1" noChangeAspect="1" noMove="1" noResize="1" noEditPoints="1" noAdjustHandles="1" noChangeArrowheads="1" noChangeShapeType="1" noTextEdit="1"/>
              </p:cNvSpPr>
              <p:nvPr/>
            </p:nvSpPr>
            <p:spPr>
              <a:xfrm>
                <a:off x="3550109" y="1607324"/>
                <a:ext cx="1639744" cy="53213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9E008B6-618E-439B-AC27-91FF5E725F1E}"/>
                  </a:ext>
                </a:extLst>
              </p:cNvPr>
              <p:cNvSpPr txBox="1"/>
              <p:nvPr/>
            </p:nvSpPr>
            <p:spPr>
              <a:xfrm>
                <a:off x="3229036" y="4516143"/>
                <a:ext cx="2685928" cy="691536"/>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ln</m:t>
                          </m:r>
                        </m:fName>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𝑚𝑎𝑥</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cs typeface="Arial" panose="020B0604020202020204" pitchFamily="34" charset="0"/>
                                    </a:rPr>
                                    <m:t>𝑦</m:t>
                                  </m:r>
                                </m:num>
                                <m:den>
                                  <m:r>
                                    <a:rPr lang="en-US" sz="2000" b="0" i="1" smtClean="0">
                                      <a:solidFill>
                                        <a:schemeClr val="tx1">
                                          <a:lumMod val="75000"/>
                                        </a:schemeClr>
                                      </a:solidFill>
                                      <a:latin typeface="Cambria Math" panose="02040503050406030204" pitchFamily="18" charset="0"/>
                                      <a:cs typeface="Arial" panose="020B0604020202020204" pitchFamily="34" charset="0"/>
                                    </a:rPr>
                                    <m:t>𝑦</m:t>
                                  </m:r>
                                </m:den>
                              </m:f>
                            </m:e>
                          </m:d>
                        </m:e>
                      </m:func>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𝑎</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𝑏𝑥</m:t>
                      </m:r>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9E008B6-618E-439B-AC27-91FF5E725F1E}"/>
                  </a:ext>
                </a:extLst>
              </p:cNvPr>
              <p:cNvSpPr txBox="1">
                <a:spLocks noRot="1" noChangeAspect="1" noMove="1" noResize="1" noEditPoints="1" noAdjustHandles="1" noChangeArrowheads="1" noChangeShapeType="1" noTextEdit="1"/>
              </p:cNvSpPr>
              <p:nvPr/>
            </p:nvSpPr>
            <p:spPr>
              <a:xfrm>
                <a:off x="3229036" y="4516143"/>
                <a:ext cx="2685928" cy="6915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B37F34-7BEB-44B4-AA4B-6C40769C668B}"/>
                  </a:ext>
                </a:extLst>
              </p:cNvPr>
              <p:cNvSpPr txBox="1"/>
              <p:nvPr/>
            </p:nvSpPr>
            <p:spPr>
              <a:xfrm>
                <a:off x="3608379" y="2843287"/>
                <a:ext cx="1639744" cy="67659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de-DE" sz="2000" b="0" i="1" smtClean="0">
                              <a:solidFill>
                                <a:schemeClr val="tx1">
                                  <a:lumMod val="75000"/>
                                </a:schemeClr>
                              </a:solidFill>
                              <a:latin typeface="Cambria Math" panose="02040503050406030204" pitchFamily="18" charset="0"/>
                              <a:cs typeface="Arial" panose="020B0604020202020204" pitchFamily="34" charset="0"/>
                            </a:rPr>
                            <m:t>1</m:t>
                          </m:r>
                        </m:num>
                        <m:den>
                          <m:r>
                            <a:rPr lang="en-US" sz="2000" i="1">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den>
                      </m:f>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i="1">
                              <a:solidFill>
                                <a:schemeClr val="tx1">
                                  <a:lumMod val="75000"/>
                                </a:schemeClr>
                              </a:solidFill>
                              <a:latin typeface="Cambria Math" panose="02040503050406030204" pitchFamily="18" charset="0"/>
                              <a:cs typeface="Arial" panose="020B0604020202020204" pitchFamily="34" charset="0"/>
                            </a:rPr>
                            <m:t>1+</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i="1">
                                  <a:solidFill>
                                    <a:schemeClr val="tx1">
                                      <a:lumMod val="75000"/>
                                    </a:schemeClr>
                                  </a:solidFill>
                                  <a:latin typeface="Cambria Math" panose="02040503050406030204" pitchFamily="18" charset="0"/>
                                  <a:cs typeface="Arial" panose="020B0604020202020204" pitchFamily="34" charset="0"/>
                                </a:rPr>
                                <m:t>𝑒</m:t>
                              </m:r>
                            </m:e>
                            <m:sup>
                              <m:r>
                                <a:rPr lang="en-US" sz="2000" i="1">
                                  <a:solidFill>
                                    <a:schemeClr val="tx1">
                                      <a:lumMod val="75000"/>
                                    </a:schemeClr>
                                  </a:solidFill>
                                  <a:latin typeface="Cambria Math" panose="02040503050406030204" pitchFamily="18" charset="0"/>
                                  <a:cs typeface="Arial" panose="020B0604020202020204" pitchFamily="34" charset="0"/>
                                </a:rPr>
                                <m:t>𝑎</m:t>
                              </m:r>
                              <m:r>
                                <a:rPr lang="en-US" sz="2000" i="1">
                                  <a:solidFill>
                                    <a:schemeClr val="tx1">
                                      <a:lumMod val="75000"/>
                                    </a:schemeClr>
                                  </a:solidFill>
                                  <a:latin typeface="Cambria Math" panose="02040503050406030204" pitchFamily="18" charset="0"/>
                                  <a:cs typeface="Arial" panose="020B0604020202020204" pitchFamily="34" charset="0"/>
                                </a:rPr>
                                <m:t>+</m:t>
                              </m:r>
                              <m:r>
                                <a:rPr lang="en-US" sz="2000" i="1">
                                  <a:solidFill>
                                    <a:schemeClr val="tx1">
                                      <a:lumMod val="75000"/>
                                    </a:schemeClr>
                                  </a:solidFill>
                                  <a:latin typeface="Cambria Math" panose="02040503050406030204" pitchFamily="18" charset="0"/>
                                  <a:cs typeface="Arial" panose="020B0604020202020204" pitchFamily="34" charset="0"/>
                                </a:rPr>
                                <m:t>𝑏𝑥</m:t>
                              </m:r>
                            </m:sup>
                          </m:sSup>
                        </m:num>
                        <m:den>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𝑦</m:t>
                              </m:r>
                            </m:e>
                            <m:sub>
                              <m:r>
                                <a:rPr lang="en-US" sz="2000" i="1">
                                  <a:solidFill>
                                    <a:schemeClr val="tx1">
                                      <a:lumMod val="75000"/>
                                    </a:schemeClr>
                                  </a:solidFill>
                                  <a:latin typeface="Cambria Math" panose="02040503050406030204" pitchFamily="18" charset="0"/>
                                  <a:cs typeface="Arial" panose="020B0604020202020204" pitchFamily="34" charset="0"/>
                                </a:rPr>
                                <m:t>𝑚𝑎𝑥</m:t>
                              </m:r>
                            </m:sub>
                          </m:sSub>
                        </m:den>
                      </m:f>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9B37F34-7BEB-44B4-AA4B-6C40769C668B}"/>
                  </a:ext>
                </a:extLst>
              </p:cNvPr>
              <p:cNvSpPr txBox="1">
                <a:spLocks noRot="1" noChangeAspect="1" noMove="1" noResize="1" noEditPoints="1" noAdjustHandles="1" noChangeArrowheads="1" noChangeShapeType="1" noTextEdit="1"/>
              </p:cNvSpPr>
              <p:nvPr/>
            </p:nvSpPr>
            <p:spPr>
              <a:xfrm>
                <a:off x="3608379" y="2843287"/>
                <a:ext cx="1639744" cy="67659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2A4C18-2C08-4055-A36F-ED6CA9ED0B4E}"/>
                  </a:ext>
                </a:extLst>
              </p:cNvPr>
              <p:cNvSpPr txBox="1"/>
              <p:nvPr/>
            </p:nvSpPr>
            <p:spPr>
              <a:xfrm>
                <a:off x="3451857" y="3805665"/>
                <a:ext cx="2036776" cy="57958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solidFill>
                                <a:schemeClr val="tx1">
                                  <a:lumMod val="75000"/>
                                </a:schemeClr>
                              </a:solidFill>
                              <a:latin typeface="Cambria Math" panose="02040503050406030204" pitchFamily="18" charset="0"/>
                              <a:cs typeface="Arial" panose="020B0604020202020204" pitchFamily="34" charset="0"/>
                            </a:rPr>
                          </m:ctrlPr>
                        </m:fPr>
                        <m:num>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𝑦</m:t>
                              </m:r>
                            </m:e>
                            <m:sub>
                              <m:r>
                                <a:rPr lang="en-US" sz="2000" i="1">
                                  <a:solidFill>
                                    <a:schemeClr val="tx1">
                                      <a:lumMod val="75000"/>
                                    </a:schemeClr>
                                  </a:solidFill>
                                  <a:latin typeface="Cambria Math" panose="02040503050406030204" pitchFamily="18" charset="0"/>
                                  <a:cs typeface="Arial" panose="020B0604020202020204" pitchFamily="34" charset="0"/>
                                </a:rPr>
                                <m:t>𝑚𝑎𝑥</m:t>
                              </m:r>
                            </m:sub>
                          </m:sSub>
                          <m:r>
                            <a:rPr lang="en-US" sz="2000" i="1">
                              <a:solidFill>
                                <a:schemeClr val="tx1">
                                  <a:lumMod val="75000"/>
                                </a:schemeClr>
                              </a:solidFill>
                              <a:latin typeface="Cambria Math" panose="02040503050406030204" pitchFamily="18" charset="0"/>
                              <a:cs typeface="Arial" panose="020B0604020202020204" pitchFamily="34" charset="0"/>
                            </a:rPr>
                            <m:t>−</m:t>
                          </m:r>
                          <m:r>
                            <a:rPr lang="en-US" sz="2000" i="1">
                              <a:solidFill>
                                <a:schemeClr val="tx1">
                                  <a:lumMod val="75000"/>
                                </a:schemeClr>
                              </a:solidFill>
                              <a:latin typeface="Cambria Math" panose="02040503050406030204" pitchFamily="18" charset="0"/>
                              <a:cs typeface="Arial" panose="020B0604020202020204" pitchFamily="34" charset="0"/>
                            </a:rPr>
                            <m:t>𝑦</m:t>
                          </m:r>
                        </m:num>
                        <m:den>
                          <m:r>
                            <a:rPr lang="en-US" sz="2000" i="1">
                              <a:solidFill>
                                <a:schemeClr val="tx1">
                                  <a:lumMod val="75000"/>
                                </a:schemeClr>
                              </a:solidFill>
                              <a:latin typeface="Cambria Math" panose="02040503050406030204" pitchFamily="18" charset="0"/>
                              <a:cs typeface="Arial" panose="020B0604020202020204" pitchFamily="34" charset="0"/>
                            </a:rPr>
                            <m:t>𝑦</m:t>
                          </m:r>
                        </m:den>
                      </m:f>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sSup>
                        <m:sSupPr>
                          <m:ctrlPr>
                            <a:rPr lang="en-US" sz="2000" i="1">
                              <a:solidFill>
                                <a:schemeClr val="tx1">
                                  <a:lumMod val="75000"/>
                                </a:schemeClr>
                              </a:solidFill>
                              <a:latin typeface="Cambria Math" panose="02040503050406030204" pitchFamily="18" charset="0"/>
                              <a:cs typeface="Arial" panose="020B0604020202020204" pitchFamily="34" charset="0"/>
                            </a:rPr>
                          </m:ctrlPr>
                        </m:sSupPr>
                        <m:e>
                          <m:r>
                            <a:rPr lang="en-US" sz="2000" i="1">
                              <a:solidFill>
                                <a:schemeClr val="tx1">
                                  <a:lumMod val="75000"/>
                                </a:schemeClr>
                              </a:solidFill>
                              <a:latin typeface="Cambria Math" panose="02040503050406030204" pitchFamily="18" charset="0"/>
                              <a:cs typeface="Arial" panose="020B0604020202020204" pitchFamily="34" charset="0"/>
                            </a:rPr>
                            <m:t>𝑒</m:t>
                          </m:r>
                        </m:e>
                        <m:sup>
                          <m:r>
                            <a:rPr lang="en-US" sz="2000" i="1">
                              <a:solidFill>
                                <a:schemeClr val="tx1">
                                  <a:lumMod val="75000"/>
                                </a:schemeClr>
                              </a:solidFill>
                              <a:latin typeface="Cambria Math" panose="02040503050406030204" pitchFamily="18" charset="0"/>
                              <a:cs typeface="Arial" panose="020B0604020202020204" pitchFamily="34" charset="0"/>
                            </a:rPr>
                            <m:t>𝑎</m:t>
                          </m:r>
                          <m:r>
                            <a:rPr lang="en-US" sz="2000" i="1">
                              <a:solidFill>
                                <a:schemeClr val="tx1">
                                  <a:lumMod val="75000"/>
                                </a:schemeClr>
                              </a:solidFill>
                              <a:latin typeface="Cambria Math" panose="02040503050406030204" pitchFamily="18" charset="0"/>
                              <a:cs typeface="Arial" panose="020B0604020202020204" pitchFamily="34" charset="0"/>
                            </a:rPr>
                            <m:t>+</m:t>
                          </m:r>
                          <m:r>
                            <a:rPr lang="en-US" sz="2000" i="1">
                              <a:solidFill>
                                <a:schemeClr val="tx1">
                                  <a:lumMod val="75000"/>
                                </a:schemeClr>
                              </a:solidFill>
                              <a:latin typeface="Cambria Math" panose="02040503050406030204" pitchFamily="18" charset="0"/>
                              <a:cs typeface="Arial" panose="020B0604020202020204" pitchFamily="34" charset="0"/>
                            </a:rPr>
                            <m:t>𝑏𝑥</m:t>
                          </m:r>
                        </m:sup>
                      </m:sSup>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902A4C18-2C08-4055-A36F-ED6CA9ED0B4E}"/>
                  </a:ext>
                </a:extLst>
              </p:cNvPr>
              <p:cNvSpPr txBox="1">
                <a:spLocks noRot="1" noChangeAspect="1" noMove="1" noResize="1" noEditPoints="1" noAdjustHandles="1" noChangeArrowheads="1" noChangeShapeType="1" noTextEdit="1"/>
              </p:cNvSpPr>
              <p:nvPr/>
            </p:nvSpPr>
            <p:spPr>
              <a:xfrm>
                <a:off x="3451857" y="3805665"/>
                <a:ext cx="2036776" cy="579582"/>
              </a:xfrm>
              <a:prstGeom prst="rect">
                <a:avLst/>
              </a:prstGeom>
              <a:blipFill>
                <a:blip r:embed="rId5"/>
                <a:stretch>
                  <a:fillRect/>
                </a:stretch>
              </a:blipFill>
            </p:spPr>
            <p:txBody>
              <a:bodyPr/>
              <a:lstStyle/>
              <a:p>
                <a:r>
                  <a:rPr lang="en-US">
                    <a:noFill/>
                  </a:rPr>
                  <a:t> </a:t>
                </a:r>
              </a:p>
            </p:txBody>
          </p:sp>
        </mc:Fallback>
      </mc:AlternateContent>
      <p:sp>
        <p:nvSpPr>
          <p:cNvPr id="9" name="Footer Placeholder 8"/>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886058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E2B3-F12C-4F70-A8B7-916FB945C368}"/>
              </a:ext>
            </a:extLst>
          </p:cNvPr>
          <p:cNvSpPr>
            <a:spLocks noGrp="1"/>
          </p:cNvSpPr>
          <p:nvPr>
            <p:ph type="title"/>
          </p:nvPr>
        </p:nvSpPr>
        <p:spPr/>
        <p:txBody>
          <a:bodyPr/>
          <a:lstStyle/>
          <a:p>
            <a:r>
              <a:rPr lang="en-US" dirty="0"/>
              <a:t>Logit Transformation</a:t>
            </a:r>
          </a:p>
        </p:txBody>
      </p:sp>
      <p:sp>
        <p:nvSpPr>
          <p:cNvPr id="3" name="Slide Number Placeholder 2">
            <a:extLst>
              <a:ext uri="{FF2B5EF4-FFF2-40B4-BE49-F238E27FC236}">
                <a16:creationId xmlns:a16="http://schemas.microsoft.com/office/drawing/2014/main" id="{18F9EED8-A559-4F35-8335-16B6992CF369}"/>
              </a:ext>
            </a:extLst>
          </p:cNvPr>
          <p:cNvSpPr>
            <a:spLocks noGrp="1"/>
          </p:cNvSpPr>
          <p:nvPr>
            <p:ph type="sldNum" sz="quarter" idx="13"/>
          </p:nvPr>
        </p:nvSpPr>
        <p:spPr/>
        <p:txBody>
          <a:bodyPr/>
          <a:lstStyle/>
          <a:p>
            <a:fld id="{15C29056-5AFA-7949-831A-3EC086771171}" type="slidenum">
              <a:rPr lang="de-DE" smtClean="0"/>
              <a:pPr/>
              <a:t>34</a:t>
            </a:fld>
            <a:endParaRPr lang="de-DE" dirty="0"/>
          </a:p>
        </p:txBody>
      </p:sp>
      <p:sp>
        <p:nvSpPr>
          <p:cNvPr id="4" name="Text Placeholder 3">
            <a:extLst>
              <a:ext uri="{FF2B5EF4-FFF2-40B4-BE49-F238E27FC236}">
                <a16:creationId xmlns:a16="http://schemas.microsoft.com/office/drawing/2014/main" id="{5763ED64-77DD-4E94-BD01-FFBBE3F58802}"/>
              </a:ext>
            </a:extLst>
          </p:cNvPr>
          <p:cNvSpPr>
            <a:spLocks noGrp="1"/>
          </p:cNvSpPr>
          <p:nvPr>
            <p:ph type="body" sz="quarter" idx="14"/>
          </p:nvPr>
        </p:nvSpPr>
        <p:spPr/>
        <p:txBody>
          <a:bodyPr/>
          <a:lstStyle/>
          <a:p>
            <a:r>
              <a:rPr lang="en-US" b="1" dirty="0"/>
              <a:t>L</a:t>
            </a:r>
            <a:r>
              <a:rPr lang="en-US" b="1" dirty="0" smtClean="0"/>
              <a:t>ogit </a:t>
            </a:r>
            <a:r>
              <a:rPr lang="en-US" b="1" dirty="0"/>
              <a:t>function</a:t>
            </a:r>
            <a:endParaRPr lang="en-US" dirty="0"/>
          </a:p>
          <a:p>
            <a:endParaRPr lang="en-US" dirty="0"/>
          </a:p>
          <a:p>
            <a:pPr algn="l"/>
            <a:endParaRPr lang="en-GB" sz="1800" b="0" i="0" u="none" strike="noStrike" baseline="0" dirty="0"/>
          </a:p>
          <a:p>
            <a:pPr algn="l"/>
            <a:endParaRPr lang="en-GB" sz="1800" b="0" i="0" u="none" strike="noStrike" baseline="0" dirty="0" smtClean="0"/>
          </a:p>
          <a:p>
            <a:pPr algn="l"/>
            <a:r>
              <a:rPr lang="en-GB" sz="1800" b="0" i="0" u="none" strike="noStrike" baseline="0" dirty="0" smtClean="0"/>
              <a:t>We </a:t>
            </a:r>
            <a:r>
              <a:rPr lang="en-GB" sz="1800" b="0" i="0" u="none" strike="noStrike" baseline="0" dirty="0"/>
              <a:t>only need to transform the data points according to the left-hand side of the equation.</a:t>
            </a:r>
          </a:p>
          <a:p>
            <a:pPr algn="l"/>
            <a:endParaRPr lang="en-US" dirty="0"/>
          </a:p>
          <a:p>
            <a:r>
              <a:rPr lang="en-US" dirty="0"/>
              <a:t>Fitting the data to this model is often referred as </a:t>
            </a:r>
            <a:r>
              <a:rPr lang="en-US" b="1" dirty="0"/>
              <a:t>logistic regression</a:t>
            </a:r>
            <a:r>
              <a:rPr lang="en-US"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9E008B6-618E-439B-AC27-91FF5E725F1E}"/>
                  </a:ext>
                </a:extLst>
              </p:cNvPr>
              <p:cNvSpPr txBox="1"/>
              <p:nvPr/>
            </p:nvSpPr>
            <p:spPr>
              <a:xfrm>
                <a:off x="3102234" y="1142047"/>
                <a:ext cx="2685928" cy="691536"/>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ln</m:t>
                          </m:r>
                        </m:fName>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𝑦</m:t>
                                      </m:r>
                                    </m:e>
                                    <m:sub>
                                      <m:r>
                                        <a:rPr lang="en-US" sz="2000" b="0" i="1" smtClean="0">
                                          <a:solidFill>
                                            <a:schemeClr val="tx1">
                                              <a:lumMod val="75000"/>
                                            </a:schemeClr>
                                          </a:solidFill>
                                          <a:latin typeface="Cambria Math" panose="02040503050406030204" pitchFamily="18" charset="0"/>
                                          <a:cs typeface="Arial" panose="020B0604020202020204" pitchFamily="34" charset="0"/>
                                        </a:rPr>
                                        <m:t>𝑚𝑎𝑥</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cs typeface="Arial" panose="020B0604020202020204" pitchFamily="34" charset="0"/>
                                    </a:rPr>
                                    <m:t>𝑦</m:t>
                                  </m:r>
                                </m:num>
                                <m:den>
                                  <m:r>
                                    <a:rPr lang="en-US" sz="2000" b="0" i="1" smtClean="0">
                                      <a:solidFill>
                                        <a:schemeClr val="tx1">
                                          <a:lumMod val="75000"/>
                                        </a:schemeClr>
                                      </a:solidFill>
                                      <a:latin typeface="Cambria Math" panose="02040503050406030204" pitchFamily="18" charset="0"/>
                                      <a:cs typeface="Arial" panose="020B0604020202020204" pitchFamily="34" charset="0"/>
                                    </a:rPr>
                                    <m:t>𝑦</m:t>
                                  </m:r>
                                </m:den>
                              </m:f>
                            </m:e>
                          </m:d>
                        </m:e>
                      </m:func>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𝑎</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𝑏𝑥</m:t>
                      </m:r>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9E008B6-618E-439B-AC27-91FF5E725F1E}"/>
                  </a:ext>
                </a:extLst>
              </p:cNvPr>
              <p:cNvSpPr txBox="1">
                <a:spLocks noRot="1" noChangeAspect="1" noMove="1" noResize="1" noEditPoints="1" noAdjustHandles="1" noChangeArrowheads="1" noChangeShapeType="1" noTextEdit="1"/>
              </p:cNvSpPr>
              <p:nvPr/>
            </p:nvSpPr>
            <p:spPr>
              <a:xfrm>
                <a:off x="3102234" y="1142047"/>
                <a:ext cx="2685928" cy="691536"/>
              </a:xfrm>
              <a:prstGeom prst="rect">
                <a:avLst/>
              </a:prstGeom>
              <a:blipFill>
                <a:blip r:embed="rId2"/>
                <a:stretch>
                  <a:fillRect/>
                </a:stretch>
              </a:blipFill>
            </p:spPr>
            <p:txBody>
              <a:bodyPr/>
              <a:lstStyle/>
              <a:p>
                <a:r>
                  <a:rPr lang="en-GB">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356892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184E-A099-49AF-BF81-82E01A9E38C6}"/>
              </a:ext>
            </a:extLst>
          </p:cNvPr>
          <p:cNvSpPr>
            <a:spLocks noGrp="1"/>
          </p:cNvSpPr>
          <p:nvPr>
            <p:ph type="title"/>
          </p:nvPr>
        </p:nvSpPr>
        <p:spPr/>
        <p:txBody>
          <a:bodyPr/>
          <a:lstStyle/>
          <a:p>
            <a:r>
              <a:rPr lang="en-US" dirty="0"/>
              <a:t>Example – Logit Transformation</a:t>
            </a:r>
          </a:p>
        </p:txBody>
      </p:sp>
      <p:sp>
        <p:nvSpPr>
          <p:cNvPr id="3" name="Slide Number Placeholder 2">
            <a:extLst>
              <a:ext uri="{FF2B5EF4-FFF2-40B4-BE49-F238E27FC236}">
                <a16:creationId xmlns:a16="http://schemas.microsoft.com/office/drawing/2014/main" id="{7DFCF305-895E-4E51-90C9-7900F30A4C4F}"/>
              </a:ext>
            </a:extLst>
          </p:cNvPr>
          <p:cNvSpPr>
            <a:spLocks noGrp="1"/>
          </p:cNvSpPr>
          <p:nvPr>
            <p:ph type="sldNum" sz="quarter" idx="13"/>
          </p:nvPr>
        </p:nvSpPr>
        <p:spPr/>
        <p:txBody>
          <a:bodyPr/>
          <a:lstStyle/>
          <a:p>
            <a:fld id="{15C29056-5AFA-7949-831A-3EC086771171}" type="slidenum">
              <a:rPr lang="de-DE" smtClean="0"/>
              <a:pPr/>
              <a:t>35</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AFFC0F1-779B-44C8-834D-ED24EC15B805}"/>
                  </a:ext>
                </a:extLst>
              </p:cNvPr>
              <p:cNvSpPr>
                <a:spLocks noGrp="1"/>
              </p:cNvSpPr>
              <p:nvPr>
                <p:ph type="body" sz="quarter" idx="14"/>
              </p:nvPr>
            </p:nvSpPr>
            <p:spPr>
              <a:xfrm>
                <a:off x="360000" y="900000"/>
                <a:ext cx="5712554" cy="4307679"/>
              </a:xfrm>
            </p:spPr>
            <p:txBody>
              <a:bodyPr/>
              <a:lstStyle/>
              <a:p>
                <a:r>
                  <a:rPr lang="en-US" dirty="0"/>
                  <a:t>The data </a:t>
                </a:r>
              </a:p>
              <a:p>
                <a:pPr marL="6350" indent="0">
                  <a:buNone/>
                </a:pPr>
                <a:endParaRPr lang="en-US" dirty="0"/>
              </a:p>
              <a:p>
                <a:pPr>
                  <a:spcAft>
                    <a:spcPts val="1200"/>
                  </a:spcAft>
                </a:pPr>
                <a:r>
                  <a:rPr lang="en-US" dirty="0"/>
                  <a:t>Can be transformed with a logit-transformation, and the linear regression line is fitted to </a:t>
                </a:r>
                <a:endParaRPr lang="en-US" i="1" dirty="0">
                  <a:latin typeface="Cambria Math" panose="02040503050406030204" pitchFamily="18" charset="0"/>
                </a:endParaRPr>
              </a:p>
              <a:p>
                <a:pPr marL="6350" indent="0">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𝑙𝑜𝑔𝑖𝑡</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=4.133−1.3775</m:t>
                      </m:r>
                      <m:r>
                        <a:rPr lang="en-US" b="0" i="1" smtClean="0">
                          <a:latin typeface="Cambria Math" panose="02040503050406030204" pitchFamily="18" charset="0"/>
                        </a:rPr>
                        <m:t>𝑥</m:t>
                      </m:r>
                    </m:oMath>
                  </m:oMathPara>
                </a14:m>
                <a:endParaRPr lang="en-US" dirty="0"/>
              </a:p>
              <a:p>
                <a:pPr marL="6350" indent="0">
                  <a:buNone/>
                </a:pPr>
                <a:endParaRPr lang="en-US" dirty="0"/>
              </a:p>
              <a:p>
                <a:r>
                  <a:rPr lang="en-US" dirty="0"/>
                  <a:t>We can transform </a:t>
                </a:r>
                <a14:m>
                  <m:oMath xmlns:m="http://schemas.openxmlformats.org/officeDocument/2006/math">
                    <m:r>
                      <a:rPr lang="en-US" b="0" i="1" smtClean="0">
                        <a:latin typeface="Cambria Math" panose="02040503050406030204" pitchFamily="18" charset="0"/>
                      </a:rPr>
                      <m:t>𝑦</m:t>
                    </m:r>
                  </m:oMath>
                </a14:m>
                <a:r>
                  <a:rPr lang="en-US" dirty="0"/>
                  <a:t> back with the logistic function, and obtain the logistic regression curve </a:t>
                </a:r>
              </a:p>
            </p:txBody>
          </p:sp>
        </mc:Choice>
        <mc:Fallback xmlns="">
          <p:sp>
            <p:nvSpPr>
              <p:cNvPr id="4" name="Text Placeholder 3">
                <a:extLst>
                  <a:ext uri="{FF2B5EF4-FFF2-40B4-BE49-F238E27FC236}">
                    <a16:creationId xmlns:a16="http://schemas.microsoft.com/office/drawing/2014/main" id="{4AFFC0F1-779B-44C8-834D-ED24EC15B805}"/>
                  </a:ext>
                </a:extLst>
              </p:cNvPr>
              <p:cNvSpPr>
                <a:spLocks noGrp="1" noRot="1" noChangeAspect="1" noMove="1" noResize="1" noEditPoints="1" noAdjustHandles="1" noChangeArrowheads="1" noChangeShapeType="1" noTextEdit="1"/>
              </p:cNvSpPr>
              <p:nvPr>
                <p:ph type="body" sz="quarter" idx="14"/>
              </p:nvPr>
            </p:nvSpPr>
            <p:spPr>
              <a:xfrm>
                <a:off x="360000" y="900000"/>
                <a:ext cx="5712554" cy="4307679"/>
              </a:xfrm>
              <a:blipFill>
                <a:blip r:embed="rId2"/>
                <a:stretch>
                  <a:fillRect l="-2668" t="-2125" r="-3735"/>
                </a:stretch>
              </a:blipFill>
            </p:spPr>
            <p:txBody>
              <a:bodyPr/>
              <a:lstStyle/>
              <a:p>
                <a:r>
                  <a:rPr lang="en-US">
                    <a:noFill/>
                  </a:rPr>
                  <a:t> </a:t>
                </a:r>
              </a:p>
            </p:txBody>
          </p:sp>
        </mc:Fallback>
      </mc:AlternateContent>
      <p:pic>
        <p:nvPicPr>
          <p:cNvPr id="9" name="Picture 8" descr="Chart, line chart&#10;&#10;Description automatically generated">
            <a:extLst>
              <a:ext uri="{FF2B5EF4-FFF2-40B4-BE49-F238E27FC236}">
                <a16:creationId xmlns:a16="http://schemas.microsoft.com/office/drawing/2014/main" id="{C93F8141-90F4-43C0-8971-3CAD7442B829}"/>
              </a:ext>
            </a:extLst>
          </p:cNvPr>
          <p:cNvPicPr>
            <a:picLocks noChangeAspect="1"/>
          </p:cNvPicPr>
          <p:nvPr/>
        </p:nvPicPr>
        <p:blipFill>
          <a:blip r:embed="rId3"/>
          <a:stretch>
            <a:fillRect/>
          </a:stretch>
        </p:blipFill>
        <p:spPr>
          <a:xfrm>
            <a:off x="6310210" y="1382359"/>
            <a:ext cx="2347866" cy="173100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5BB376-8E56-43D0-BF29-CF8AD57688B3}"/>
                  </a:ext>
                </a:extLst>
              </p:cNvPr>
              <p:cNvSpPr txBox="1"/>
              <p:nvPr/>
            </p:nvSpPr>
            <p:spPr>
              <a:xfrm>
                <a:off x="1650856" y="4294554"/>
                <a:ext cx="2463944" cy="583365"/>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cs typeface="Arial" panose="020B0604020202020204" pitchFamily="34" charset="0"/>
                            </a:rPr>
                            <m:t>6</m:t>
                          </m:r>
                        </m:num>
                        <m:den>
                          <m:r>
                            <a:rPr lang="en-US" sz="2000" b="0" i="1" smtClean="0">
                              <a:solidFill>
                                <a:schemeClr val="tx1">
                                  <a:lumMod val="75000"/>
                                </a:schemeClr>
                              </a:solidFill>
                              <a:latin typeface="Cambria Math" panose="02040503050406030204" pitchFamily="18" charset="0"/>
                              <a:cs typeface="Arial" panose="020B0604020202020204" pitchFamily="34" charset="0"/>
                            </a:rPr>
                            <m:t>1+</m:t>
                          </m:r>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𝑒</m:t>
                              </m:r>
                            </m:e>
                            <m:sup>
                              <m:r>
                                <a:rPr lang="en-US" sz="2000" b="0" i="1" smtClean="0">
                                  <a:solidFill>
                                    <a:schemeClr val="tx1">
                                      <a:lumMod val="75000"/>
                                    </a:schemeClr>
                                  </a:solidFill>
                                  <a:latin typeface="Cambria Math" panose="02040503050406030204" pitchFamily="18" charset="0"/>
                                  <a:cs typeface="Arial" panose="020B0604020202020204" pitchFamily="34" charset="0"/>
                                </a:rPr>
                                <m:t>4.133−1.3775</m:t>
                              </m:r>
                              <m:r>
                                <a:rPr lang="en-US" sz="2000" b="0" i="1" smtClean="0">
                                  <a:solidFill>
                                    <a:schemeClr val="tx1">
                                      <a:lumMod val="75000"/>
                                    </a:schemeClr>
                                  </a:solidFill>
                                  <a:latin typeface="Cambria Math" panose="02040503050406030204" pitchFamily="18" charset="0"/>
                                  <a:cs typeface="Arial" panose="020B0604020202020204" pitchFamily="34" charset="0"/>
                                </a:rPr>
                                <m:t>𝑥</m:t>
                              </m:r>
                            </m:sup>
                          </m:sSup>
                        </m:den>
                      </m:f>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C5BB376-8E56-43D0-BF29-CF8AD57688B3}"/>
                  </a:ext>
                </a:extLst>
              </p:cNvPr>
              <p:cNvSpPr txBox="1">
                <a:spLocks noRot="1" noChangeAspect="1" noMove="1" noResize="1" noEditPoints="1" noAdjustHandles="1" noChangeArrowheads="1" noChangeShapeType="1" noTextEdit="1"/>
              </p:cNvSpPr>
              <p:nvPr/>
            </p:nvSpPr>
            <p:spPr>
              <a:xfrm>
                <a:off x="1650856" y="4294554"/>
                <a:ext cx="2463944" cy="583365"/>
              </a:xfrm>
              <a:prstGeom prst="rect">
                <a:avLst/>
              </a:prstGeom>
              <a:blipFill>
                <a:blip r:embed="rId5"/>
                <a:stretch>
                  <a:fillRect/>
                </a:stretch>
              </a:blipFill>
            </p:spPr>
            <p:txBody>
              <a:bodyPr/>
              <a:lstStyle/>
              <a:p>
                <a:r>
                  <a:rPr lang="en-US">
                    <a:noFill/>
                  </a:rPr>
                  <a:t> </a:t>
                </a:r>
              </a:p>
            </p:txBody>
          </p:sp>
        </mc:Fallback>
      </mc:AlternateContent>
      <p:pic>
        <p:nvPicPr>
          <p:cNvPr id="12" name="Picture 11" descr="Chart, line chart&#10;&#10;Description automatically generated">
            <a:extLst>
              <a:ext uri="{FF2B5EF4-FFF2-40B4-BE49-F238E27FC236}">
                <a16:creationId xmlns:a16="http://schemas.microsoft.com/office/drawing/2014/main" id="{DBA82CAE-8A06-4438-AD5B-8DEAFCC5DED2}"/>
              </a:ext>
            </a:extLst>
          </p:cNvPr>
          <p:cNvPicPr>
            <a:picLocks noChangeAspect="1"/>
          </p:cNvPicPr>
          <p:nvPr/>
        </p:nvPicPr>
        <p:blipFill>
          <a:blip r:embed="rId6"/>
          <a:stretch>
            <a:fillRect/>
          </a:stretch>
        </p:blipFill>
        <p:spPr>
          <a:xfrm>
            <a:off x="6363062" y="3448669"/>
            <a:ext cx="2242162" cy="1707446"/>
          </a:xfrm>
          <a:prstGeom prst="rect">
            <a:avLst/>
          </a:prstGeom>
        </p:spPr>
      </p:pic>
      <p:graphicFrame>
        <p:nvGraphicFramePr>
          <p:cNvPr id="8" name="Table 6">
            <a:extLst>
              <a:ext uri="{FF2B5EF4-FFF2-40B4-BE49-F238E27FC236}">
                <a16:creationId xmlns:a16="http://schemas.microsoft.com/office/drawing/2014/main" id="{3D588FCE-E2AD-4DF9-845B-C3D343EE43E0}"/>
              </a:ext>
            </a:extLst>
          </p:cNvPr>
          <p:cNvGraphicFramePr>
            <a:graphicFrameLocks noGrp="1"/>
          </p:cNvGraphicFramePr>
          <p:nvPr>
            <p:extLst>
              <p:ext uri="{D42A27DB-BD31-4B8C-83A1-F6EECF244321}">
                <p14:modId xmlns:p14="http://schemas.microsoft.com/office/powerpoint/2010/main" val="420440965"/>
              </p:ext>
            </p:extLst>
          </p:nvPr>
        </p:nvGraphicFramePr>
        <p:xfrm>
          <a:off x="2250142" y="825163"/>
          <a:ext cx="2547096" cy="741680"/>
        </p:xfrm>
        <a:graphic>
          <a:graphicData uri="http://schemas.openxmlformats.org/drawingml/2006/table">
            <a:tbl>
              <a:tblPr bandRow="1">
                <a:tableStyleId>{5C22544A-7EE6-4342-B048-85BDC9FD1C3A}</a:tableStyleId>
              </a:tblPr>
              <a:tblGrid>
                <a:gridCol w="424516">
                  <a:extLst>
                    <a:ext uri="{9D8B030D-6E8A-4147-A177-3AD203B41FA5}">
                      <a16:colId xmlns:a16="http://schemas.microsoft.com/office/drawing/2014/main" val="984966658"/>
                    </a:ext>
                  </a:extLst>
                </a:gridCol>
                <a:gridCol w="424516">
                  <a:extLst>
                    <a:ext uri="{9D8B030D-6E8A-4147-A177-3AD203B41FA5}">
                      <a16:colId xmlns:a16="http://schemas.microsoft.com/office/drawing/2014/main" val="2784224520"/>
                    </a:ext>
                  </a:extLst>
                </a:gridCol>
                <a:gridCol w="424516">
                  <a:extLst>
                    <a:ext uri="{9D8B030D-6E8A-4147-A177-3AD203B41FA5}">
                      <a16:colId xmlns:a16="http://schemas.microsoft.com/office/drawing/2014/main" val="853028525"/>
                    </a:ext>
                  </a:extLst>
                </a:gridCol>
                <a:gridCol w="424516">
                  <a:extLst>
                    <a:ext uri="{9D8B030D-6E8A-4147-A177-3AD203B41FA5}">
                      <a16:colId xmlns:a16="http://schemas.microsoft.com/office/drawing/2014/main" val="2758088595"/>
                    </a:ext>
                  </a:extLst>
                </a:gridCol>
                <a:gridCol w="424516">
                  <a:extLst>
                    <a:ext uri="{9D8B030D-6E8A-4147-A177-3AD203B41FA5}">
                      <a16:colId xmlns:a16="http://schemas.microsoft.com/office/drawing/2014/main" val="373059289"/>
                    </a:ext>
                  </a:extLst>
                </a:gridCol>
                <a:gridCol w="424516">
                  <a:extLst>
                    <a:ext uri="{9D8B030D-6E8A-4147-A177-3AD203B41FA5}">
                      <a16:colId xmlns:a16="http://schemas.microsoft.com/office/drawing/2014/main" val="2463049967"/>
                    </a:ext>
                  </a:extLst>
                </a:gridCol>
              </a:tblGrid>
              <a:tr h="370840">
                <a:tc>
                  <a:txBody>
                    <a:bodyPr/>
                    <a:lstStyle/>
                    <a:p>
                      <a:r>
                        <a:rPr lang="de-DE" b="0" i="1" dirty="0">
                          <a:solidFill>
                            <a:schemeClr val="tx1"/>
                          </a:solidFill>
                        </a:rPr>
                        <a:t>x</a:t>
                      </a:r>
                      <a:endParaRPr lang="en-GB" b="0" i="1"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1</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2</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3</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4</a:t>
                      </a:r>
                      <a:endParaRPr lang="en-GB" b="0" dirty="0">
                        <a:solidFill>
                          <a:schemeClr val="tx1"/>
                        </a:solidFill>
                      </a:endParaRPr>
                    </a:p>
                  </a:txBody>
                  <a:tcPr>
                    <a:solidFill>
                      <a:schemeClr val="accent1">
                        <a:lumMod val="20000"/>
                        <a:lumOff val="80000"/>
                      </a:schemeClr>
                    </a:solidFill>
                  </a:tcPr>
                </a:tc>
                <a:tc>
                  <a:txBody>
                    <a:bodyPr/>
                    <a:lstStyle/>
                    <a:p>
                      <a:r>
                        <a:rPr lang="de-DE" b="0" dirty="0">
                          <a:solidFill>
                            <a:schemeClr val="tx1"/>
                          </a:solidFill>
                        </a:rPr>
                        <a:t>5</a:t>
                      </a:r>
                      <a:endParaRPr lang="en-GB"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96220319"/>
                  </a:ext>
                </a:extLst>
              </a:tr>
              <a:tr h="370840">
                <a:tc>
                  <a:txBody>
                    <a:bodyPr/>
                    <a:lstStyle/>
                    <a:p>
                      <a:r>
                        <a:rPr lang="de-DE" i="1" dirty="0"/>
                        <a:t>y</a:t>
                      </a:r>
                      <a:endParaRPr lang="en-GB" i="1" dirty="0"/>
                    </a:p>
                  </a:txBody>
                  <a:tcPr/>
                </a:tc>
                <a:tc>
                  <a:txBody>
                    <a:bodyPr/>
                    <a:lstStyle/>
                    <a:p>
                      <a:r>
                        <a:rPr lang="de-DE" dirty="0"/>
                        <a:t>0.4</a:t>
                      </a:r>
                      <a:endParaRPr lang="en-GB" dirty="0"/>
                    </a:p>
                  </a:txBody>
                  <a:tcPr/>
                </a:tc>
                <a:tc>
                  <a:txBody>
                    <a:bodyPr/>
                    <a:lstStyle/>
                    <a:p>
                      <a:r>
                        <a:rPr lang="de-DE" dirty="0"/>
                        <a:t>1.0</a:t>
                      </a:r>
                      <a:endParaRPr lang="en-GB" dirty="0"/>
                    </a:p>
                  </a:txBody>
                  <a:tcPr/>
                </a:tc>
                <a:tc>
                  <a:txBody>
                    <a:bodyPr/>
                    <a:lstStyle/>
                    <a:p>
                      <a:r>
                        <a:rPr lang="de-DE" dirty="0"/>
                        <a:t>3.0</a:t>
                      </a:r>
                      <a:endParaRPr lang="en-GB" dirty="0"/>
                    </a:p>
                  </a:txBody>
                  <a:tcPr/>
                </a:tc>
                <a:tc>
                  <a:txBody>
                    <a:bodyPr/>
                    <a:lstStyle/>
                    <a:p>
                      <a:r>
                        <a:rPr lang="de-DE" dirty="0"/>
                        <a:t>5.0</a:t>
                      </a:r>
                      <a:endParaRPr lang="en-GB" dirty="0"/>
                    </a:p>
                  </a:txBody>
                  <a:tcPr/>
                </a:tc>
                <a:tc>
                  <a:txBody>
                    <a:bodyPr/>
                    <a:lstStyle/>
                    <a:p>
                      <a:r>
                        <a:rPr lang="de-DE" dirty="0"/>
                        <a:t>5.6</a:t>
                      </a:r>
                      <a:endParaRPr lang="en-GB" dirty="0"/>
                    </a:p>
                  </a:txBody>
                  <a:tcPr/>
                </a:tc>
                <a:extLst>
                  <a:ext uri="{0D108BD9-81ED-4DB2-BD59-A6C34878D82A}">
                    <a16:rowId xmlns:a16="http://schemas.microsoft.com/office/drawing/2014/main" val="2196041583"/>
                  </a:ext>
                </a:extLst>
              </a:tr>
            </a:tbl>
          </a:graphicData>
        </a:graphic>
      </p:graphicFrame>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422475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F50E-5567-4E70-8241-C4D02AD01978}"/>
              </a:ext>
            </a:extLst>
          </p:cNvPr>
          <p:cNvSpPr>
            <a:spLocks noGrp="1"/>
          </p:cNvSpPr>
          <p:nvPr>
            <p:ph type="title"/>
          </p:nvPr>
        </p:nvSpPr>
        <p:spPr/>
        <p:txBody>
          <a:bodyPr/>
          <a:lstStyle/>
          <a:p>
            <a:r>
              <a:rPr lang="de-DE" dirty="0"/>
              <a:t>Model vs. Black-box</a:t>
            </a:r>
            <a:endParaRPr lang="en-GB" dirty="0"/>
          </a:p>
        </p:txBody>
      </p:sp>
      <p:sp>
        <p:nvSpPr>
          <p:cNvPr id="3" name="Slide Number Placeholder 2">
            <a:extLst>
              <a:ext uri="{FF2B5EF4-FFF2-40B4-BE49-F238E27FC236}">
                <a16:creationId xmlns:a16="http://schemas.microsoft.com/office/drawing/2014/main" id="{490147A1-93AB-47E2-8365-B19ED3B7B616}"/>
              </a:ext>
            </a:extLst>
          </p:cNvPr>
          <p:cNvSpPr>
            <a:spLocks noGrp="1"/>
          </p:cNvSpPr>
          <p:nvPr>
            <p:ph type="sldNum" sz="quarter" idx="13"/>
          </p:nvPr>
        </p:nvSpPr>
        <p:spPr/>
        <p:txBody>
          <a:bodyPr/>
          <a:lstStyle/>
          <a:p>
            <a:fld id="{15C29056-5AFA-7949-831A-3EC086771171}" type="slidenum">
              <a:rPr lang="de-DE" smtClean="0"/>
              <a:pPr/>
              <a:t>36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F7F5863-E24A-45A7-8377-E42249CE7944}"/>
                  </a:ext>
                </a:extLst>
              </p:cNvPr>
              <p:cNvSpPr>
                <a:spLocks noGrp="1"/>
              </p:cNvSpPr>
              <p:nvPr>
                <p:ph type="body" sz="quarter" idx="14"/>
              </p:nvPr>
            </p:nvSpPr>
            <p:spPr/>
            <p:txBody>
              <a:bodyPr/>
              <a:lstStyle/>
              <a:p>
                <a:r>
                  <a:rPr lang="en-GB" b="0" i="0" u="none" strike="noStrike" baseline="0" dirty="0" smtClean="0">
                    <a:solidFill>
                      <a:schemeClr val="tx1">
                        <a:lumMod val="75000"/>
                      </a:schemeClr>
                    </a:solidFill>
                  </a:rPr>
                  <a:t>When the principal functional dependency between the dependent variable </a:t>
                </a:r>
                <a14:m>
                  <m:oMath xmlns:m="http://schemas.openxmlformats.org/officeDocument/2006/math">
                    <m:r>
                      <a:rPr lang="en-GB" b="0" i="1" u="none" strike="noStrike" baseline="0" dirty="0" smtClean="0">
                        <a:solidFill>
                          <a:schemeClr val="tx1">
                            <a:lumMod val="75000"/>
                          </a:schemeClr>
                        </a:solidFill>
                        <a:latin typeface="Cambria Math" panose="02040503050406030204" pitchFamily="18" charset="0"/>
                      </a:rPr>
                      <m:t>𝑌</m:t>
                    </m:r>
                  </m:oMath>
                </a14:m>
                <a:r>
                  <a:rPr lang="en-GB" b="0" i="1" u="none" strike="noStrike" baseline="0" dirty="0">
                    <a:solidFill>
                      <a:schemeClr val="tx1">
                        <a:lumMod val="75000"/>
                      </a:schemeClr>
                    </a:solidFill>
                  </a:rPr>
                  <a:t> </a:t>
                </a:r>
                <a:r>
                  <a:rPr lang="en-GB" b="0" i="0" u="none" strike="noStrike" baseline="0" dirty="0">
                    <a:solidFill>
                      <a:schemeClr val="tx1">
                        <a:lumMod val="75000"/>
                      </a:schemeClr>
                    </a:solidFill>
                  </a:rPr>
                  <a:t>and the predictor variables </a:t>
                </a:r>
                <a14:m>
                  <m:oMath xmlns:m="http://schemas.openxmlformats.org/officeDocument/2006/math">
                    <m:sSub>
                      <m:sSubPr>
                        <m:ctrlPr>
                          <a:rPr lang="en-GB" b="0" i="1" u="none" strike="noStrike" baseline="0" dirty="0" smtClean="0">
                            <a:solidFill>
                              <a:schemeClr val="tx1">
                                <a:lumMod val="75000"/>
                              </a:schemeClr>
                            </a:solidFill>
                            <a:latin typeface="Cambria Math" panose="02040503050406030204" pitchFamily="18" charset="0"/>
                          </a:rPr>
                        </m:ctrlPr>
                      </m:sSubPr>
                      <m:e>
                        <m:r>
                          <a:rPr lang="en-GB" i="1" dirty="0">
                            <a:solidFill>
                              <a:schemeClr val="tx1">
                                <a:lumMod val="75000"/>
                              </a:schemeClr>
                            </a:solidFill>
                            <a:latin typeface="Cambria Math" panose="02040503050406030204" pitchFamily="18" charset="0"/>
                          </a:rPr>
                          <m:t>𝑥</m:t>
                        </m:r>
                      </m:e>
                      <m:sub>
                        <m:r>
                          <a:rPr lang="en-GB" i="1" dirty="0">
                            <a:solidFill>
                              <a:schemeClr val="tx1">
                                <a:lumMod val="75000"/>
                              </a:schemeClr>
                            </a:solidFill>
                            <a:latin typeface="Cambria Math" panose="02040503050406030204" pitchFamily="18" charset="0"/>
                          </a:rPr>
                          <m:t>1</m:t>
                        </m:r>
                      </m:sub>
                    </m:sSub>
                    <m:r>
                      <a:rPr lang="en-GB" b="0" i="1" u="none" strike="noStrike" baseline="0" dirty="0" smtClean="0">
                        <a:solidFill>
                          <a:schemeClr val="tx1">
                            <a:lumMod val="75000"/>
                          </a:schemeClr>
                        </a:solidFill>
                        <a:latin typeface="Cambria Math" panose="02040503050406030204" pitchFamily="18" charset="0"/>
                      </a:rPr>
                      <m:t>, . . . ,</m:t>
                    </m:r>
                    <m:sSub>
                      <m:sSubPr>
                        <m:ctrlPr>
                          <a:rPr lang="en-GB" i="1" dirty="0">
                            <a:solidFill>
                              <a:schemeClr val="tx1">
                                <a:lumMod val="75000"/>
                              </a:schemeClr>
                            </a:solidFill>
                            <a:latin typeface="Cambria Math" panose="02040503050406030204" pitchFamily="18" charset="0"/>
                          </a:rPr>
                        </m:ctrlPr>
                      </m:sSubPr>
                      <m:e>
                        <m:r>
                          <a:rPr lang="en-GB" i="1" dirty="0">
                            <a:solidFill>
                              <a:schemeClr val="tx1">
                                <a:lumMod val="75000"/>
                              </a:schemeClr>
                            </a:solidFill>
                            <a:latin typeface="Cambria Math" panose="02040503050406030204" pitchFamily="18" charset="0"/>
                          </a:rPr>
                          <m:t>𝑥</m:t>
                        </m:r>
                      </m:e>
                      <m:sub>
                        <m:r>
                          <a:rPr lang="de-DE" b="0" i="1" dirty="0" smtClean="0">
                            <a:solidFill>
                              <a:schemeClr val="tx1">
                                <a:lumMod val="75000"/>
                              </a:schemeClr>
                            </a:solidFill>
                            <a:latin typeface="Cambria Math" panose="02040503050406030204" pitchFamily="18" charset="0"/>
                          </a:rPr>
                          <m:t>𝑘</m:t>
                        </m:r>
                      </m:sub>
                    </m:sSub>
                  </m:oMath>
                </a14:m>
                <a:r>
                  <a:rPr lang="en-GB" b="0" i="0" u="none" strike="noStrike" baseline="0" dirty="0">
                    <a:solidFill>
                      <a:schemeClr val="tx1">
                        <a:lumMod val="75000"/>
                      </a:schemeClr>
                    </a:solidFill>
                  </a:rPr>
                  <a:t> is known, an explicit parameterized (possibly nonlinear) regression function can be specified.</a:t>
                </a:r>
              </a:p>
              <a:p>
                <a:endParaRPr lang="en-GB" b="0" i="0" u="none" strike="noStrike" baseline="0" dirty="0">
                  <a:solidFill>
                    <a:schemeClr val="tx1">
                      <a:lumMod val="75000"/>
                    </a:schemeClr>
                  </a:solidFill>
                </a:endParaRPr>
              </a:p>
              <a:p>
                <a:r>
                  <a:rPr lang="en-GB" b="0" i="0" u="none" strike="noStrike" baseline="0" dirty="0">
                    <a:solidFill>
                      <a:schemeClr val="tx1">
                        <a:lumMod val="75000"/>
                      </a:schemeClr>
                    </a:solidFill>
                  </a:rPr>
                  <a:t>The coefficients </a:t>
                </a:r>
                <a14:m>
                  <m:oMath xmlns:m="http://schemas.openxmlformats.org/officeDocument/2006/math">
                    <m:sSub>
                      <m:sSubPr>
                        <m:ctrlPr>
                          <a:rPr lang="en-GB" b="0" i="1" u="none" strike="noStrike" baseline="0" dirty="0" smtClean="0">
                            <a:solidFill>
                              <a:schemeClr val="tx1">
                                <a:lumMod val="75000"/>
                              </a:schemeClr>
                            </a:solidFill>
                            <a:latin typeface="Cambria Math" panose="02040503050406030204" pitchFamily="18" charset="0"/>
                          </a:rPr>
                        </m:ctrlPr>
                      </m:sSubPr>
                      <m:e>
                        <m:r>
                          <a:rPr lang="de-DE" b="0" i="1" dirty="0" smtClean="0">
                            <a:solidFill>
                              <a:schemeClr val="tx1">
                                <a:lumMod val="75000"/>
                              </a:schemeClr>
                            </a:solidFill>
                            <a:latin typeface="Cambria Math" panose="02040503050406030204" pitchFamily="18" charset="0"/>
                          </a:rPr>
                          <m:t>𝑎</m:t>
                        </m:r>
                      </m:e>
                      <m:sub>
                        <m:r>
                          <a:rPr lang="de-DE" b="0" i="1" dirty="0" smtClean="0">
                            <a:solidFill>
                              <a:schemeClr val="tx1">
                                <a:lumMod val="75000"/>
                              </a:schemeClr>
                            </a:solidFill>
                            <a:latin typeface="Cambria Math" panose="02040503050406030204" pitchFamily="18" charset="0"/>
                          </a:rPr>
                          <m:t>𝑖</m:t>
                        </m:r>
                      </m:sub>
                    </m:sSub>
                    <m:r>
                      <a:rPr lang="en-GB" i="1" dirty="0">
                        <a:solidFill>
                          <a:schemeClr val="tx1">
                            <a:lumMod val="75000"/>
                          </a:schemeClr>
                        </a:solidFill>
                        <a:latin typeface="Cambria Math" panose="02040503050406030204" pitchFamily="18" charset="0"/>
                      </a:rPr>
                      <m:t> </m:t>
                    </m:r>
                  </m:oMath>
                </a14:m>
                <a:r>
                  <a:rPr lang="en-GB" b="0" i="0" u="none" strike="noStrike" baseline="0" dirty="0">
                    <a:solidFill>
                      <a:schemeClr val="tx1">
                        <a:lumMod val="75000"/>
                      </a:schemeClr>
                    </a:solidFill>
                  </a:rPr>
                  <a:t>can be interpreted as weighting factors, at least when the predictor variables </a:t>
                </a:r>
                <a14:m>
                  <m:oMath xmlns:m="http://schemas.openxmlformats.org/officeDocument/2006/math">
                    <m:sSub>
                      <m:sSubPr>
                        <m:ctrlPr>
                          <a:rPr lang="en-GB" i="1" dirty="0">
                            <a:solidFill>
                              <a:schemeClr val="tx1">
                                <a:lumMod val="75000"/>
                              </a:schemeClr>
                            </a:solidFill>
                            <a:latin typeface="Cambria Math" panose="02040503050406030204" pitchFamily="18" charset="0"/>
                          </a:rPr>
                        </m:ctrlPr>
                      </m:sSubPr>
                      <m:e>
                        <m:r>
                          <a:rPr lang="en-GB" i="1" dirty="0">
                            <a:solidFill>
                              <a:schemeClr val="tx1">
                                <a:lumMod val="75000"/>
                              </a:schemeClr>
                            </a:solidFill>
                            <a:latin typeface="Cambria Math" panose="02040503050406030204" pitchFamily="18" charset="0"/>
                          </a:rPr>
                          <m:t>𝑥</m:t>
                        </m:r>
                      </m:e>
                      <m:sub>
                        <m:r>
                          <a:rPr lang="en-GB" i="1" dirty="0">
                            <a:solidFill>
                              <a:schemeClr val="tx1">
                                <a:lumMod val="75000"/>
                              </a:schemeClr>
                            </a:solidFill>
                            <a:latin typeface="Cambria Math" panose="02040503050406030204" pitchFamily="18" charset="0"/>
                          </a:rPr>
                          <m:t>1</m:t>
                        </m:r>
                      </m:sub>
                    </m:sSub>
                    <m:r>
                      <a:rPr lang="en-GB" i="1" dirty="0">
                        <a:solidFill>
                          <a:schemeClr val="tx1">
                            <a:lumMod val="75000"/>
                          </a:schemeClr>
                        </a:solidFill>
                        <a:latin typeface="Cambria Math" panose="02040503050406030204" pitchFamily="18" charset="0"/>
                      </a:rPr>
                      <m:t>, . . . ,</m:t>
                    </m:r>
                    <m:sSub>
                      <m:sSubPr>
                        <m:ctrlPr>
                          <a:rPr lang="en-GB" i="1" dirty="0">
                            <a:solidFill>
                              <a:schemeClr val="tx1">
                                <a:lumMod val="75000"/>
                              </a:schemeClr>
                            </a:solidFill>
                            <a:latin typeface="Cambria Math" panose="02040503050406030204" pitchFamily="18" charset="0"/>
                          </a:rPr>
                        </m:ctrlPr>
                      </m:sSubPr>
                      <m:e>
                        <m:r>
                          <a:rPr lang="en-GB" i="1" dirty="0">
                            <a:solidFill>
                              <a:schemeClr val="tx1">
                                <a:lumMod val="75000"/>
                              </a:schemeClr>
                            </a:solidFill>
                            <a:latin typeface="Cambria Math" panose="02040503050406030204" pitchFamily="18" charset="0"/>
                          </a:rPr>
                          <m:t>𝑥</m:t>
                        </m:r>
                      </m:e>
                      <m:sub>
                        <m:r>
                          <a:rPr lang="de-DE" i="1" dirty="0">
                            <a:solidFill>
                              <a:schemeClr val="tx1">
                                <a:lumMod val="75000"/>
                              </a:schemeClr>
                            </a:solidFill>
                            <a:latin typeface="Cambria Math" panose="02040503050406030204" pitchFamily="18" charset="0"/>
                          </a:rPr>
                          <m:t>𝑘</m:t>
                        </m:r>
                      </m:sub>
                    </m:sSub>
                    <m:r>
                      <a:rPr lang="de-DE" i="1" dirty="0">
                        <a:solidFill>
                          <a:schemeClr val="tx1">
                            <a:lumMod val="75000"/>
                          </a:schemeClr>
                        </a:solidFill>
                        <a:latin typeface="Cambria Math" panose="02040503050406030204" pitchFamily="18" charset="0"/>
                      </a:rPr>
                      <m:t> </m:t>
                    </m:r>
                  </m:oMath>
                </a14:m>
                <a:r>
                  <a:rPr lang="en-GB" b="0" i="0" u="none" strike="noStrike" baseline="0" dirty="0">
                    <a:solidFill>
                      <a:schemeClr val="tx1">
                        <a:lumMod val="75000"/>
                      </a:schemeClr>
                    </a:solidFill>
                  </a:rPr>
                  <a:t>have been normalised.</a:t>
                </a:r>
              </a:p>
              <a:p>
                <a:pPr algn="l"/>
                <a:r>
                  <a:rPr lang="en-GB" b="0" i="0" u="none" strike="noStrike" baseline="0" dirty="0">
                    <a:solidFill>
                      <a:schemeClr val="tx1">
                        <a:lumMod val="75000"/>
                      </a:schemeClr>
                    </a:solidFill>
                  </a:rPr>
                  <a:t>They also provide information of a positive or negative correlation of the predictor variables with the dependent variable </a:t>
                </a:r>
                <a14:m>
                  <m:oMath xmlns:m="http://schemas.openxmlformats.org/officeDocument/2006/math">
                    <m:r>
                      <a:rPr lang="en-GB" b="0" i="1" u="none" strike="noStrike" baseline="0" dirty="0" smtClean="0">
                        <a:solidFill>
                          <a:schemeClr val="tx1">
                            <a:lumMod val="75000"/>
                          </a:schemeClr>
                        </a:solidFill>
                        <a:latin typeface="Cambria Math" panose="02040503050406030204" pitchFamily="18" charset="0"/>
                      </a:rPr>
                      <m:t>𝑌</m:t>
                    </m:r>
                  </m:oMath>
                </a14:m>
                <a:r>
                  <a:rPr lang="en-GB" b="0" i="1" u="none" strike="noStrike" baseline="0" dirty="0">
                    <a:solidFill>
                      <a:schemeClr val="tx1">
                        <a:lumMod val="75000"/>
                      </a:schemeClr>
                    </a:solidFill>
                  </a:rPr>
                  <a:t> </a:t>
                </a:r>
                <a:r>
                  <a:rPr lang="en-GB" b="0" i="0" u="none" strike="noStrike" baseline="0" dirty="0">
                    <a:solidFill>
                      <a:schemeClr val="tx1">
                        <a:lumMod val="75000"/>
                      </a:schemeClr>
                    </a:solidFill>
                  </a:rPr>
                  <a:t>.</a:t>
                </a:r>
              </a:p>
              <a:p>
                <a:pPr algn="l"/>
                <a:r>
                  <a:rPr lang="en-GB" b="0" i="0" u="none" strike="noStrike" baseline="0" dirty="0">
                    <a:solidFill>
                      <a:schemeClr val="tx1">
                        <a:lumMod val="75000"/>
                      </a:schemeClr>
                    </a:solidFill>
                  </a:rPr>
                  <a:t>Usually, complex regression functions yield black-box models, which might provide a good approximation of the data, but do not admit a useful interpretation (of the coefficients).</a:t>
                </a:r>
                <a:endParaRPr lang="en-GB"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9F7F5863-E24A-45A7-8377-E42249CE794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1818"/>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137916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8EC4-DEC9-4410-922F-B903E013C7FD}"/>
              </a:ext>
            </a:extLst>
          </p:cNvPr>
          <p:cNvSpPr>
            <a:spLocks noGrp="1"/>
          </p:cNvSpPr>
          <p:nvPr>
            <p:ph type="title"/>
          </p:nvPr>
        </p:nvSpPr>
        <p:spPr/>
        <p:txBody>
          <a:bodyPr/>
          <a:lstStyle/>
          <a:p>
            <a:r>
              <a:rPr lang="de-DE" dirty="0"/>
              <a:t>Generalization</a:t>
            </a:r>
            <a:endParaRPr lang="en-GB" dirty="0"/>
          </a:p>
        </p:txBody>
      </p:sp>
      <p:sp>
        <p:nvSpPr>
          <p:cNvPr id="3" name="Slide Number Placeholder 2">
            <a:extLst>
              <a:ext uri="{FF2B5EF4-FFF2-40B4-BE49-F238E27FC236}">
                <a16:creationId xmlns:a16="http://schemas.microsoft.com/office/drawing/2014/main" id="{8413692F-71E9-4A50-B35C-919D295E0687}"/>
              </a:ext>
            </a:extLst>
          </p:cNvPr>
          <p:cNvSpPr>
            <a:spLocks noGrp="1"/>
          </p:cNvSpPr>
          <p:nvPr>
            <p:ph type="sldNum" sz="quarter" idx="13"/>
          </p:nvPr>
        </p:nvSpPr>
        <p:spPr/>
        <p:txBody>
          <a:bodyPr/>
          <a:lstStyle/>
          <a:p>
            <a:fld id="{15C29056-5AFA-7949-831A-3EC086771171}" type="slidenum">
              <a:rPr lang="de-DE" smtClean="0"/>
              <a:pPr/>
              <a:t>37</a:t>
            </a:fld>
            <a:endParaRPr lang="de-DE" dirty="0"/>
          </a:p>
        </p:txBody>
      </p:sp>
      <p:sp>
        <p:nvSpPr>
          <p:cNvPr id="4" name="Text Placeholder 3">
            <a:extLst>
              <a:ext uri="{FF2B5EF4-FFF2-40B4-BE49-F238E27FC236}">
                <a16:creationId xmlns:a16="http://schemas.microsoft.com/office/drawing/2014/main" id="{09D7EF32-5241-40C7-973C-75B2761D7F7B}"/>
              </a:ext>
            </a:extLst>
          </p:cNvPr>
          <p:cNvSpPr>
            <a:spLocks noGrp="1"/>
          </p:cNvSpPr>
          <p:nvPr>
            <p:ph type="body" sz="quarter" idx="14"/>
          </p:nvPr>
        </p:nvSpPr>
        <p:spPr/>
        <p:txBody>
          <a:bodyPr/>
          <a:lstStyle/>
          <a:p>
            <a:pPr algn="l"/>
            <a:r>
              <a:rPr lang="en-GB" b="0" i="0" u="none" strike="noStrike" baseline="0" dirty="0"/>
              <a:t>Considering a data set as a collection of examples, describing the dependency between the predictor variables and the dependent variable, the regression function should “learn” this dependency from the data </a:t>
            </a:r>
          </a:p>
          <a:p>
            <a:pPr algn="l"/>
            <a:r>
              <a:rPr lang="en-GB" dirty="0"/>
              <a:t>The same function</a:t>
            </a:r>
            <a:r>
              <a:rPr lang="en-GB" b="0" i="0" u="none" strike="noStrike" baseline="0" dirty="0"/>
              <a:t> should also be able to generalize it to make correct predictions on new data.</a:t>
            </a:r>
          </a:p>
          <a:p>
            <a:pPr algn="l"/>
            <a:endParaRPr lang="en-GB" b="0" i="0" u="none" strike="noStrike" baseline="0" dirty="0"/>
          </a:p>
          <a:p>
            <a:r>
              <a:rPr lang="en-GB" dirty="0"/>
              <a:t>The regression function “learns” a description of the data, not of the structure of the data.</a:t>
            </a:r>
          </a:p>
          <a:p>
            <a:pPr algn="l"/>
            <a:r>
              <a:rPr lang="en-GB" b="0" i="0" u="none" strike="noStrike" baseline="0" dirty="0"/>
              <a:t>The prediction using a complex regression function can be worse than the prediction using a simpler regression function (</a:t>
            </a:r>
            <a:r>
              <a:rPr lang="en-GB" b="1" i="0" u="none" strike="noStrike" baseline="0" dirty="0"/>
              <a:t>overfitting</a:t>
            </a:r>
            <a:r>
              <a:rPr lang="en-GB" b="0" i="0" u="none" strike="noStrike" baseline="0" dirty="0"/>
              <a:t>).</a:t>
            </a:r>
            <a:endParaRPr lang="en-GB" dirty="0"/>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4096014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Robust Regression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38</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045092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FF3D-31BF-4AED-AA23-3740385026E2}"/>
              </a:ext>
            </a:extLst>
          </p:cNvPr>
          <p:cNvSpPr>
            <a:spLocks noGrp="1"/>
          </p:cNvSpPr>
          <p:nvPr>
            <p:ph type="title"/>
          </p:nvPr>
        </p:nvSpPr>
        <p:spPr/>
        <p:txBody>
          <a:bodyPr/>
          <a:lstStyle/>
          <a:p>
            <a:r>
              <a:rPr lang="en-US" dirty="0"/>
              <a:t>Robust Regression</a:t>
            </a:r>
          </a:p>
        </p:txBody>
      </p:sp>
      <p:sp>
        <p:nvSpPr>
          <p:cNvPr id="3" name="Slide Number Placeholder 2">
            <a:extLst>
              <a:ext uri="{FF2B5EF4-FFF2-40B4-BE49-F238E27FC236}">
                <a16:creationId xmlns:a16="http://schemas.microsoft.com/office/drawing/2014/main" id="{DA0C2C14-AD47-4771-9B4B-F1141374AA39}"/>
              </a:ext>
            </a:extLst>
          </p:cNvPr>
          <p:cNvSpPr>
            <a:spLocks noGrp="1"/>
          </p:cNvSpPr>
          <p:nvPr>
            <p:ph type="sldNum" sz="quarter" idx="13"/>
          </p:nvPr>
        </p:nvSpPr>
        <p:spPr/>
        <p:txBody>
          <a:bodyPr/>
          <a:lstStyle/>
          <a:p>
            <a:fld id="{15C29056-5AFA-7949-831A-3EC086771171}" type="slidenum">
              <a:rPr lang="de-DE" smtClean="0"/>
              <a:pPr/>
              <a:t>39</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DC76A67-DEAD-4EBF-8DE4-D206E597B64E}"/>
                  </a:ext>
                </a:extLst>
              </p:cNvPr>
              <p:cNvSpPr>
                <a:spLocks noGrp="1"/>
              </p:cNvSpPr>
              <p:nvPr>
                <p:ph type="body" sz="quarter" idx="14"/>
              </p:nvPr>
            </p:nvSpPr>
            <p:spPr/>
            <p:txBody>
              <a:bodyPr/>
              <a:lstStyle/>
              <a:p>
                <a:r>
                  <a:rPr lang="en-US" dirty="0"/>
                  <a:t>Ordinary regression – sensitive to outliers</a:t>
                </a:r>
              </a:p>
              <a:p>
                <a:r>
                  <a:rPr lang="en-US" dirty="0"/>
                  <a:t>Solution: </a:t>
                </a:r>
                <a:r>
                  <a:rPr lang="en-US" b="1" i="1" dirty="0"/>
                  <a:t>robust regression</a:t>
                </a:r>
              </a:p>
              <a:p>
                <a:endParaRPr lang="en-US" dirty="0" smtClean="0"/>
              </a:p>
              <a:p>
                <a:r>
                  <a:rPr lang="en-US" dirty="0" smtClean="0"/>
                  <a:t>Let’s </a:t>
                </a:r>
                <a:r>
                  <a:rPr lang="en-US" dirty="0"/>
                  <a:t>re-write the cost function as</a:t>
                </a:r>
              </a:p>
              <a:p>
                <a:endParaRPr lang="en-US" dirty="0"/>
              </a:p>
              <a:p>
                <a:endParaRPr lang="en-US" dirty="0"/>
              </a:p>
              <a:p>
                <a:endParaRPr lang="en-US" dirty="0" smtClean="0"/>
              </a:p>
              <a:p>
                <a:r>
                  <a:rPr lang="en-US" dirty="0" smtClean="0"/>
                  <a:t>For </a:t>
                </a:r>
                <a:r>
                  <a:rPr lang="en-US" dirty="0"/>
                  <a:t>the least square method, the function </a:t>
                </a:r>
                <a14:m>
                  <m:oMath xmlns:m="http://schemas.openxmlformats.org/officeDocument/2006/math">
                    <m:r>
                      <a:rPr lang="en-US" i="1">
                        <a:latin typeface="Cambria Math" panose="02040503050406030204" pitchFamily="18" charset="0"/>
                        <a:ea typeface="Cambria Math" panose="02040503050406030204" pitchFamily="18" charset="0"/>
                      </a:rPr>
                      <m:t>𝜌</m:t>
                    </m:r>
                  </m:oMath>
                </a14:m>
                <a:r>
                  <a:rPr lang="en-US" dirty="0"/>
                  <a:t> is a square function </a:t>
                </a:r>
              </a:p>
              <a:p>
                <a:r>
                  <a:rPr lang="en-US" dirty="0"/>
                  <a:t>(i.e., </a:t>
                </a:r>
                <a14:m>
                  <m:oMath xmlns:m="http://schemas.openxmlformats.org/officeDocument/2006/math">
                    <m:r>
                      <a:rPr lang="en-US" i="1" smtClean="0">
                        <a:latin typeface="Cambria Math" panose="02040503050406030204" pitchFamily="18" charset="0"/>
                        <a:ea typeface="Cambria Math" panose="02040503050406030204" pitchFamily="18" charset="0"/>
                      </a:rPr>
                      <m:t>𝜌</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𝑒</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2</m:t>
                        </m:r>
                      </m:sup>
                    </m:sSup>
                  </m:oMath>
                </a14:m>
                <a:r>
                  <a:rPr lang="en-US" dirty="0"/>
                  <a:t>)</a:t>
                </a:r>
              </a:p>
              <a:p>
                <a:endParaRPr lang="en-US" dirty="0"/>
              </a:p>
            </p:txBody>
          </p:sp>
        </mc:Choice>
        <mc:Fallback xmlns="">
          <p:sp>
            <p:nvSpPr>
              <p:cNvPr id="4" name="Text Placeholder 3">
                <a:extLst>
                  <a:ext uri="{FF2B5EF4-FFF2-40B4-BE49-F238E27FC236}">
                    <a16:creationId xmlns:a16="http://schemas.microsoft.com/office/drawing/2014/main" id="{BDC76A67-DEAD-4EBF-8DE4-D206E597B64E}"/>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F90ECA3-68FB-4955-BCE2-6A0D01B9F5FA}"/>
                  </a:ext>
                </a:extLst>
              </p:cNvPr>
              <p:cNvSpPr txBox="1"/>
              <p:nvPr/>
            </p:nvSpPr>
            <p:spPr>
              <a:xfrm>
                <a:off x="1247788" y="2629556"/>
                <a:ext cx="6084277" cy="84856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lumMod val="75000"/>
                            </a:schemeClr>
                          </a:solidFill>
                          <a:latin typeface="Cambria Math" panose="02040503050406030204" pitchFamily="18" charset="0"/>
                        </a:rPr>
                        <m:t>𝐹</m:t>
                      </m:r>
                      <m:d>
                        <m:dPr>
                          <m:ctrlPr>
                            <a:rPr lang="en-US" b="0" i="1" smtClean="0">
                              <a:solidFill>
                                <a:schemeClr val="tx1">
                                  <a:lumMod val="75000"/>
                                </a:schemeClr>
                              </a:solidFill>
                              <a:latin typeface="Cambria Math" panose="02040503050406030204" pitchFamily="18" charset="0"/>
                            </a:rPr>
                          </m:ctrlPr>
                        </m:dPr>
                        <m:e>
                          <m:r>
                            <a:rPr lang="en-US" b="1" i="1" smtClean="0">
                              <a:solidFill>
                                <a:schemeClr val="tx1">
                                  <a:lumMod val="75000"/>
                                </a:schemeClr>
                              </a:solidFill>
                              <a:latin typeface="Cambria Math" panose="02040503050406030204" pitchFamily="18" charset="0"/>
                            </a:rPr>
                            <m:t>𝒂</m:t>
                          </m:r>
                        </m:e>
                      </m:d>
                      <m:r>
                        <a:rPr lang="en-US" b="0" i="1" smtClean="0">
                          <a:solidFill>
                            <a:schemeClr val="tx1">
                              <a:lumMod val="75000"/>
                            </a:schemeClr>
                          </a:solidFill>
                          <a:latin typeface="Cambria Math" panose="02040503050406030204" pitchFamily="18" charset="0"/>
                        </a:rPr>
                        <m:t>=</m:t>
                      </m:r>
                      <m:sSup>
                        <m:sSupPr>
                          <m:ctrlPr>
                            <a:rPr lang="en-US" b="0" i="1" smtClean="0">
                              <a:solidFill>
                                <a:schemeClr val="tx1">
                                  <a:lumMod val="75000"/>
                                </a:schemeClr>
                              </a:solidFill>
                              <a:latin typeface="Cambria Math" panose="02040503050406030204" pitchFamily="18" charset="0"/>
                            </a:rPr>
                          </m:ctrlPr>
                        </m:sSupPr>
                        <m:e>
                          <m:d>
                            <m:dPr>
                              <m:ctrlPr>
                                <a:rPr lang="en-US" b="1" i="1">
                                  <a:solidFill>
                                    <a:schemeClr val="tx1">
                                      <a:lumMod val="75000"/>
                                    </a:schemeClr>
                                  </a:solidFill>
                                  <a:latin typeface="Cambria Math" panose="02040503050406030204" pitchFamily="18" charset="0"/>
                                </a:rPr>
                              </m:ctrlPr>
                            </m:dPr>
                            <m:e>
                              <m:r>
                                <a:rPr lang="en-US" b="1" i="1">
                                  <a:solidFill>
                                    <a:schemeClr val="tx1">
                                      <a:lumMod val="75000"/>
                                    </a:schemeClr>
                                  </a:solidFill>
                                  <a:latin typeface="Cambria Math" panose="02040503050406030204" pitchFamily="18" charset="0"/>
                                </a:rPr>
                                <m:t>𝑿𝒂</m:t>
                              </m:r>
                              <m:r>
                                <a:rPr lang="en-US" i="1">
                                  <a:solidFill>
                                    <a:schemeClr val="tx1">
                                      <a:lumMod val="75000"/>
                                    </a:schemeClr>
                                  </a:solidFill>
                                  <a:latin typeface="Cambria Math" panose="02040503050406030204" pitchFamily="18" charset="0"/>
                                </a:rPr>
                                <m:t>−</m:t>
                              </m:r>
                              <m:r>
                                <a:rPr lang="en-US" b="1" i="1">
                                  <a:solidFill>
                                    <a:schemeClr val="tx1">
                                      <a:lumMod val="75000"/>
                                    </a:schemeClr>
                                  </a:solidFill>
                                  <a:latin typeface="Cambria Math" panose="02040503050406030204" pitchFamily="18" charset="0"/>
                                </a:rPr>
                                <m:t>𝒚</m:t>
                              </m:r>
                            </m:e>
                          </m:d>
                        </m:e>
                        <m:sup>
                          <m:r>
                            <a:rPr lang="en-US" b="0" i="1" smtClean="0">
                              <a:solidFill>
                                <a:schemeClr val="tx1">
                                  <a:lumMod val="75000"/>
                                </a:schemeClr>
                              </a:solidFill>
                              <a:latin typeface="Cambria Math" panose="02040503050406030204" pitchFamily="18" charset="0"/>
                            </a:rPr>
                            <m:t>𝑇</m:t>
                          </m:r>
                        </m:sup>
                      </m:sSup>
                      <m:d>
                        <m:dPr>
                          <m:ctrlPr>
                            <a:rPr lang="en-US" b="0" i="1" smtClean="0">
                              <a:solidFill>
                                <a:schemeClr val="tx1">
                                  <a:lumMod val="75000"/>
                                </a:schemeClr>
                              </a:solidFill>
                              <a:latin typeface="Cambria Math" panose="02040503050406030204" pitchFamily="18" charset="0"/>
                            </a:rPr>
                          </m:ctrlPr>
                        </m:dPr>
                        <m:e>
                          <m:r>
                            <a:rPr lang="en-US" b="1" i="1" smtClean="0">
                              <a:solidFill>
                                <a:schemeClr val="tx1">
                                  <a:lumMod val="75000"/>
                                </a:schemeClr>
                              </a:solidFill>
                              <a:latin typeface="Cambria Math" panose="02040503050406030204" pitchFamily="18" charset="0"/>
                            </a:rPr>
                            <m:t>𝑿𝒂</m:t>
                          </m:r>
                          <m:r>
                            <a:rPr lang="en-US" b="0" i="1" smtClean="0">
                              <a:solidFill>
                                <a:schemeClr val="tx1">
                                  <a:lumMod val="75000"/>
                                </a:schemeClr>
                              </a:solidFill>
                              <a:latin typeface="Cambria Math" panose="02040503050406030204" pitchFamily="18" charset="0"/>
                            </a:rPr>
                            <m:t>−</m:t>
                          </m:r>
                          <m:r>
                            <a:rPr lang="en-US" b="1" i="1" smtClean="0">
                              <a:solidFill>
                                <a:schemeClr val="tx1">
                                  <a:lumMod val="75000"/>
                                </a:schemeClr>
                              </a:solidFill>
                              <a:latin typeface="Cambria Math" panose="02040503050406030204" pitchFamily="18" charset="0"/>
                            </a:rPr>
                            <m:t>𝒚</m:t>
                          </m:r>
                        </m:e>
                      </m:d>
                      <m:r>
                        <a:rPr lang="en-US" b="1" i="1" smtClean="0">
                          <a:solidFill>
                            <a:schemeClr val="tx1">
                              <a:lumMod val="75000"/>
                            </a:schemeClr>
                          </a:solidFill>
                          <a:latin typeface="Cambria Math" panose="02040503050406030204" pitchFamily="18" charset="0"/>
                        </a:rPr>
                        <m:t>=</m:t>
                      </m:r>
                      <m:nary>
                        <m:naryPr>
                          <m:chr m:val="∑"/>
                          <m:ctrlPr>
                            <a:rPr lang="en-US" i="1" smtClean="0">
                              <a:solidFill>
                                <a:schemeClr val="tx1">
                                  <a:lumMod val="75000"/>
                                </a:schemeClr>
                              </a:solidFill>
                              <a:latin typeface="Cambria Math" panose="02040503050406030204" pitchFamily="18" charset="0"/>
                            </a:rPr>
                          </m:ctrlPr>
                        </m:naryPr>
                        <m:sub>
                          <m:r>
                            <m:rPr>
                              <m:brk m:alnAt="23"/>
                            </m:rPr>
                            <a:rPr lang="en-US" b="0" i="1" smtClean="0">
                              <a:solidFill>
                                <a:schemeClr val="tx1">
                                  <a:lumMod val="75000"/>
                                </a:schemeClr>
                              </a:solidFill>
                              <a:latin typeface="Cambria Math" panose="02040503050406030204" pitchFamily="18" charset="0"/>
                            </a:rPr>
                            <m:t>𝑖</m:t>
                          </m:r>
                          <m:r>
                            <a:rPr lang="en-US" b="0" i="1" smtClean="0">
                              <a:solidFill>
                                <a:schemeClr val="tx1">
                                  <a:lumMod val="75000"/>
                                </a:schemeClr>
                              </a:solidFill>
                              <a:latin typeface="Cambria Math" panose="02040503050406030204" pitchFamily="18" charset="0"/>
                            </a:rPr>
                            <m:t>=1</m:t>
                          </m:r>
                        </m:sub>
                        <m:sup>
                          <m:r>
                            <a:rPr lang="en-US" b="0" i="1" smtClean="0">
                              <a:solidFill>
                                <a:schemeClr val="tx1">
                                  <a:lumMod val="75000"/>
                                </a:schemeClr>
                              </a:solidFill>
                              <a:latin typeface="Cambria Math" panose="02040503050406030204" pitchFamily="18" charset="0"/>
                            </a:rPr>
                            <m:t>𝑛</m:t>
                          </m:r>
                        </m:sup>
                        <m:e>
                          <m:r>
                            <a:rPr lang="en-US" b="0" i="1" smtClean="0">
                              <a:solidFill>
                                <a:schemeClr val="tx1">
                                  <a:lumMod val="75000"/>
                                </a:schemeClr>
                              </a:solidFill>
                              <a:latin typeface="Cambria Math" panose="02040503050406030204" pitchFamily="18" charset="0"/>
                              <a:ea typeface="Cambria Math" panose="02040503050406030204" pitchFamily="18" charset="0"/>
                            </a:rPr>
                            <m:t>𝜌</m:t>
                          </m:r>
                        </m:e>
                      </m:nary>
                      <m:d>
                        <m:dPr>
                          <m:ctrlPr>
                            <a:rPr lang="en-US" b="0" i="1" smtClean="0">
                              <a:solidFill>
                                <a:schemeClr val="tx1">
                                  <a:lumMod val="75000"/>
                                </a:schemeClr>
                              </a:solidFill>
                              <a:latin typeface="Cambria Math" panose="02040503050406030204" pitchFamily="18" charset="0"/>
                            </a:rPr>
                          </m:ctrlPr>
                        </m:dPr>
                        <m:e>
                          <m:sSub>
                            <m:sSubPr>
                              <m:ctrlPr>
                                <a:rPr lang="en-US" b="0" i="1" smtClean="0">
                                  <a:solidFill>
                                    <a:schemeClr val="tx1">
                                      <a:lumMod val="75000"/>
                                    </a:schemeClr>
                                  </a:solidFill>
                                  <a:latin typeface="Cambria Math" panose="02040503050406030204" pitchFamily="18" charset="0"/>
                                </a:rPr>
                              </m:ctrlPr>
                            </m:sSubPr>
                            <m:e>
                              <m:r>
                                <a:rPr lang="en-US" b="0" i="1" smtClean="0">
                                  <a:solidFill>
                                    <a:schemeClr val="tx1">
                                      <a:lumMod val="75000"/>
                                    </a:schemeClr>
                                  </a:solidFill>
                                  <a:latin typeface="Cambria Math" panose="02040503050406030204" pitchFamily="18" charset="0"/>
                                </a:rPr>
                                <m:t>𝑒</m:t>
                              </m:r>
                            </m:e>
                            <m:sub>
                              <m:r>
                                <a:rPr lang="en-US" b="0" i="1" smtClean="0">
                                  <a:solidFill>
                                    <a:schemeClr val="tx1">
                                      <a:lumMod val="75000"/>
                                    </a:schemeClr>
                                  </a:solidFill>
                                  <a:latin typeface="Cambria Math" panose="02040503050406030204" pitchFamily="18" charset="0"/>
                                </a:rPr>
                                <m:t>𝑖</m:t>
                              </m:r>
                            </m:sub>
                          </m:sSub>
                        </m:e>
                      </m:d>
                      <m:r>
                        <a:rPr lang="en-US" b="0" i="1" smtClean="0">
                          <a:solidFill>
                            <a:schemeClr val="tx1">
                              <a:lumMod val="75000"/>
                            </a:schemeClr>
                          </a:solidFill>
                          <a:latin typeface="Cambria Math" panose="02040503050406030204" pitchFamily="18" charset="0"/>
                        </a:rPr>
                        <m:t>=</m:t>
                      </m:r>
                      <m:nary>
                        <m:naryPr>
                          <m:chr m:val="∑"/>
                          <m:ctrlPr>
                            <a:rPr lang="en-US" i="1">
                              <a:solidFill>
                                <a:schemeClr val="tx1">
                                  <a:lumMod val="75000"/>
                                </a:schemeClr>
                              </a:solidFill>
                              <a:latin typeface="Cambria Math" panose="02040503050406030204" pitchFamily="18" charset="0"/>
                            </a:rPr>
                          </m:ctrlPr>
                        </m:naryPr>
                        <m:sub>
                          <m:r>
                            <m:rPr>
                              <m:brk m:alnAt="23"/>
                            </m:rPr>
                            <a:rPr lang="en-US" i="1">
                              <a:solidFill>
                                <a:schemeClr val="tx1">
                                  <a:lumMod val="75000"/>
                                </a:schemeClr>
                              </a:solidFill>
                              <a:latin typeface="Cambria Math" panose="02040503050406030204" pitchFamily="18" charset="0"/>
                            </a:rPr>
                            <m:t>𝑖</m:t>
                          </m:r>
                          <m:r>
                            <a:rPr lang="en-US" i="1">
                              <a:solidFill>
                                <a:schemeClr val="tx1">
                                  <a:lumMod val="75000"/>
                                </a:schemeClr>
                              </a:solidFill>
                              <a:latin typeface="Cambria Math" panose="02040503050406030204" pitchFamily="18" charset="0"/>
                            </a:rPr>
                            <m:t>=1</m:t>
                          </m:r>
                        </m:sub>
                        <m:sup>
                          <m:r>
                            <a:rPr lang="en-US" i="1">
                              <a:solidFill>
                                <a:schemeClr val="tx1">
                                  <a:lumMod val="75000"/>
                                </a:schemeClr>
                              </a:solidFill>
                              <a:latin typeface="Cambria Math" panose="02040503050406030204" pitchFamily="18" charset="0"/>
                            </a:rPr>
                            <m:t>𝑛</m:t>
                          </m:r>
                        </m:sup>
                        <m:e>
                          <m:r>
                            <a:rPr lang="en-US" i="1">
                              <a:solidFill>
                                <a:schemeClr val="tx1">
                                  <a:lumMod val="75000"/>
                                </a:schemeClr>
                              </a:solidFill>
                              <a:latin typeface="Cambria Math" panose="02040503050406030204" pitchFamily="18" charset="0"/>
                              <a:ea typeface="Cambria Math" panose="02040503050406030204" pitchFamily="18" charset="0"/>
                            </a:rPr>
                            <m:t>𝜌</m:t>
                          </m:r>
                        </m:e>
                      </m:nary>
                      <m:d>
                        <m:dPr>
                          <m:ctrlPr>
                            <a:rPr lang="en-US" i="1" smtClean="0">
                              <a:solidFill>
                                <a:schemeClr val="tx1">
                                  <a:lumMod val="75000"/>
                                </a:schemeClr>
                              </a:solidFill>
                              <a:latin typeface="Cambria Math" panose="02040503050406030204" pitchFamily="18" charset="0"/>
                              <a:ea typeface="Cambria Math" panose="02040503050406030204" pitchFamily="18" charset="0"/>
                            </a:rPr>
                          </m:ctrlPr>
                        </m:dPr>
                        <m:e>
                          <m:sSubSup>
                            <m:sSubSupPr>
                              <m:ctrlPr>
                                <a:rPr lang="en-US" i="1" smtClean="0">
                                  <a:solidFill>
                                    <a:schemeClr val="tx1">
                                      <a:lumMod val="75000"/>
                                    </a:schemeClr>
                                  </a:solidFill>
                                  <a:latin typeface="Cambria Math" panose="02040503050406030204" pitchFamily="18" charset="0"/>
                                  <a:ea typeface="Cambria Math" panose="02040503050406030204" pitchFamily="18" charset="0"/>
                                </a:rPr>
                              </m:ctrlPr>
                            </m:sSubSupPr>
                            <m:e>
                              <m:r>
                                <a:rPr lang="en-US" b="1" i="1" smtClean="0">
                                  <a:solidFill>
                                    <a:schemeClr val="tx1">
                                      <a:lumMod val="75000"/>
                                    </a:schemeClr>
                                  </a:solidFill>
                                  <a:latin typeface="Cambria Math" panose="02040503050406030204" pitchFamily="18" charset="0"/>
                                  <a:ea typeface="Cambria Math" panose="02040503050406030204" pitchFamily="18" charset="0"/>
                                </a:rPr>
                                <m:t>𝒙</m:t>
                              </m:r>
                            </m:e>
                            <m:sub>
                              <m:r>
                                <a:rPr lang="en-US" b="0" i="1" smtClean="0">
                                  <a:solidFill>
                                    <a:schemeClr val="tx1">
                                      <a:lumMod val="75000"/>
                                    </a:schemeClr>
                                  </a:solidFill>
                                  <a:latin typeface="Cambria Math" panose="02040503050406030204" pitchFamily="18" charset="0"/>
                                  <a:ea typeface="Cambria Math" panose="02040503050406030204" pitchFamily="18" charset="0"/>
                                </a:rPr>
                                <m:t>𝑖</m:t>
                              </m:r>
                            </m:sub>
                            <m:sup>
                              <m:r>
                                <a:rPr lang="en-US" b="0" i="1" smtClean="0">
                                  <a:solidFill>
                                    <a:schemeClr val="tx1">
                                      <a:lumMod val="75000"/>
                                    </a:schemeClr>
                                  </a:solidFill>
                                  <a:latin typeface="Cambria Math" panose="02040503050406030204" pitchFamily="18" charset="0"/>
                                  <a:ea typeface="Cambria Math" panose="02040503050406030204" pitchFamily="18" charset="0"/>
                                </a:rPr>
                                <m:t>𝑇</m:t>
                              </m:r>
                            </m:sup>
                          </m:sSubSup>
                          <m:r>
                            <a:rPr lang="en-US" b="1" i="1" smtClean="0">
                              <a:solidFill>
                                <a:schemeClr val="tx1">
                                  <a:lumMod val="75000"/>
                                </a:schemeClr>
                              </a:solidFill>
                              <a:latin typeface="Cambria Math" panose="02040503050406030204" pitchFamily="18" charset="0"/>
                              <a:ea typeface="Cambria Math" panose="02040503050406030204" pitchFamily="18" charset="0"/>
                            </a:rPr>
                            <m:t>𝒂</m:t>
                          </m:r>
                          <m:r>
                            <a:rPr lang="en-US" b="0" i="1" smtClean="0">
                              <a:solidFill>
                                <a:schemeClr val="tx1">
                                  <a:lumMod val="75000"/>
                                </a:schemeClr>
                              </a:solidFill>
                              <a:latin typeface="Cambria Math" panose="02040503050406030204" pitchFamily="18" charset="0"/>
                              <a:ea typeface="Cambria Math" panose="02040503050406030204" pitchFamily="18" charset="0"/>
                            </a:rPr>
                            <m:t>−</m:t>
                          </m:r>
                          <m:sSub>
                            <m:sSubPr>
                              <m:ctrlPr>
                                <a:rPr lang="en-US" b="0" i="1" smtClean="0">
                                  <a:solidFill>
                                    <a:schemeClr val="tx1">
                                      <a:lumMod val="75000"/>
                                    </a:schemeClr>
                                  </a:solidFill>
                                  <a:latin typeface="Cambria Math" panose="02040503050406030204" pitchFamily="18" charset="0"/>
                                  <a:ea typeface="Cambria Math" panose="02040503050406030204" pitchFamily="18" charset="0"/>
                                </a:rPr>
                              </m:ctrlPr>
                            </m:sSubPr>
                            <m:e>
                              <m:r>
                                <a:rPr lang="en-US" b="0" i="1" smtClean="0">
                                  <a:solidFill>
                                    <a:schemeClr val="tx1">
                                      <a:lumMod val="75000"/>
                                    </a:schemeClr>
                                  </a:solidFill>
                                  <a:latin typeface="Cambria Math" panose="02040503050406030204" pitchFamily="18" charset="0"/>
                                  <a:ea typeface="Cambria Math" panose="02040503050406030204" pitchFamily="18" charset="0"/>
                                </a:rPr>
                                <m:t>𝑦</m:t>
                              </m:r>
                            </m:e>
                            <m:sub>
                              <m:r>
                                <a:rPr lang="en-US" b="0" i="1" smtClean="0">
                                  <a:solidFill>
                                    <a:schemeClr val="tx1">
                                      <a:lumMod val="75000"/>
                                    </a:schemeClr>
                                  </a:solidFill>
                                  <a:latin typeface="Cambria Math" panose="02040503050406030204" pitchFamily="18" charset="0"/>
                                  <a:ea typeface="Cambria Math" panose="02040503050406030204" pitchFamily="18" charset="0"/>
                                </a:rPr>
                                <m:t>𝑖</m:t>
                              </m:r>
                            </m:sub>
                          </m:sSub>
                        </m:e>
                      </m:d>
                    </m:oMath>
                  </m:oMathPara>
                </a14:m>
                <a:endParaRPr lang="en-US" dirty="0">
                  <a:solidFill>
                    <a:schemeClr val="tx1">
                      <a:lumMod val="75000"/>
                    </a:schemeClr>
                  </a:solidFill>
                </a:endParaRPr>
              </a:p>
            </p:txBody>
          </p:sp>
        </mc:Choice>
        <mc:Fallback xmlns="">
          <p:sp>
            <p:nvSpPr>
              <p:cNvPr id="10" name="TextBox 9">
                <a:extLst>
                  <a:ext uri="{FF2B5EF4-FFF2-40B4-BE49-F238E27FC236}">
                    <a16:creationId xmlns:a16="http://schemas.microsoft.com/office/drawing/2014/main" id="{FF90ECA3-68FB-4955-BCE2-6A0D01B9F5FA}"/>
                  </a:ext>
                </a:extLst>
              </p:cNvPr>
              <p:cNvSpPr txBox="1">
                <a:spLocks noRot="1" noChangeAspect="1" noMove="1" noResize="1" noEditPoints="1" noAdjustHandles="1" noChangeArrowheads="1" noChangeShapeType="1" noTextEdit="1"/>
              </p:cNvSpPr>
              <p:nvPr/>
            </p:nvSpPr>
            <p:spPr>
              <a:xfrm>
                <a:off x="1247788" y="2629556"/>
                <a:ext cx="6084277" cy="848566"/>
              </a:xfrm>
              <a:prstGeom prst="rect">
                <a:avLst/>
              </a:prstGeom>
              <a:blipFill>
                <a:blip r:embed="rId3"/>
                <a:stretch>
                  <a:fillRect/>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75707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88F-38FC-4535-B721-19EC091D591D}"/>
              </a:ext>
            </a:extLst>
          </p:cNvPr>
          <p:cNvSpPr>
            <a:spLocks noGrp="1"/>
          </p:cNvSpPr>
          <p:nvPr>
            <p:ph type="title"/>
          </p:nvPr>
        </p:nvSpPr>
        <p:spPr/>
        <p:txBody>
          <a:bodyPr/>
          <a:lstStyle/>
          <a:p>
            <a:r>
              <a:rPr lang="de-DE" dirty="0"/>
              <a:t>Datasets</a:t>
            </a:r>
            <a:endParaRPr lang="en-GB" dirty="0"/>
          </a:p>
        </p:txBody>
      </p:sp>
      <p:sp>
        <p:nvSpPr>
          <p:cNvPr id="3" name="Slide Number Placeholder 2">
            <a:extLst>
              <a:ext uri="{FF2B5EF4-FFF2-40B4-BE49-F238E27FC236}">
                <a16:creationId xmlns:a16="http://schemas.microsoft.com/office/drawing/2014/main" id="{861E3C41-8527-4A6B-99C7-17C4BFDFD18B}"/>
              </a:ext>
            </a:extLst>
          </p:cNvPr>
          <p:cNvSpPr>
            <a:spLocks noGrp="1"/>
          </p:cNvSpPr>
          <p:nvPr>
            <p:ph type="sldNum"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5C29056-5AFA-7949-831A-3EC086771171}" type="slidenum">
              <a:rPr kumimoji="0" lang="de-DE" sz="600" b="0" i="0" u="none" strike="noStrike" kern="1200" cap="none" spc="0" normalizeH="0" baseline="0" noProof="0" smtClean="0">
                <a:ln>
                  <a:noFill/>
                </a:ln>
                <a:solidFill>
                  <a:srgbClr val="00386C"/>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de-DE" sz="600" b="0" i="0" u="none" strike="noStrike" kern="1200" cap="none" spc="0" normalizeH="0" baseline="0" noProof="0" dirty="0">
              <a:ln>
                <a:noFill/>
              </a:ln>
              <a:solidFill>
                <a:srgbClr val="00386C"/>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BAA891B8-8D10-4D98-88DE-376F0CFF3137}"/>
              </a:ext>
            </a:extLst>
          </p:cNvPr>
          <p:cNvSpPr>
            <a:spLocks noGrp="1"/>
          </p:cNvSpPr>
          <p:nvPr>
            <p:ph type="body" sz="quarter" idx="14"/>
          </p:nvPr>
        </p:nvSpPr>
        <p:spPr>
          <a:xfrm>
            <a:off x="360000" y="786654"/>
            <a:ext cx="8378825" cy="4421026"/>
          </a:xfrm>
        </p:spPr>
        <p:txBody>
          <a:bodyPr/>
          <a:lstStyle/>
          <a:p>
            <a:r>
              <a:rPr lang="de-DE" dirty="0"/>
              <a:t>Datasets used : adult dataset</a:t>
            </a:r>
          </a:p>
          <a:p>
            <a:r>
              <a:rPr lang="de-DE" dirty="0"/>
              <a:t>Example Workflow: </a:t>
            </a:r>
          </a:p>
          <a:p>
            <a:pPr lvl="1"/>
            <a:r>
              <a:rPr lang="de-DE" dirty="0"/>
              <a:t>„Logistic regression“ </a:t>
            </a:r>
            <a:r>
              <a:rPr lang="de-DE" dirty="0">
                <a:hlinkClick r:id="rId2"/>
              </a:rPr>
              <a:t>https://kni.me/w/LWHdcrt_DFIepk0p</a:t>
            </a:r>
            <a:endParaRPr lang="de-DE" dirty="0"/>
          </a:p>
          <a:p>
            <a:pPr lvl="2"/>
            <a:r>
              <a:rPr lang="de-DE" dirty="0"/>
              <a:t>Missing value handling</a:t>
            </a:r>
          </a:p>
          <a:p>
            <a:pPr lvl="2"/>
            <a:r>
              <a:rPr lang="de-DE" dirty="0"/>
              <a:t>Logistic regression</a:t>
            </a:r>
          </a:p>
          <a:p>
            <a:pPr lvl="2"/>
            <a:endParaRPr lang="de-DE" dirty="0"/>
          </a:p>
          <a:p>
            <a:pPr lvl="2"/>
            <a:endParaRPr lang="de-DE" dirty="0"/>
          </a:p>
          <a:p>
            <a:pPr lvl="2"/>
            <a:endParaRPr lang="en-GB" dirty="0"/>
          </a:p>
        </p:txBody>
      </p:sp>
      <p:pic>
        <p:nvPicPr>
          <p:cNvPr id="6" name="Picture 5"/>
          <p:cNvPicPr>
            <a:picLocks noChangeAspect="1"/>
          </p:cNvPicPr>
          <p:nvPr/>
        </p:nvPicPr>
        <p:blipFill>
          <a:blip r:embed="rId3"/>
          <a:stretch>
            <a:fillRect/>
          </a:stretch>
        </p:blipFill>
        <p:spPr>
          <a:xfrm>
            <a:off x="2859506" y="2490537"/>
            <a:ext cx="5446100" cy="2297955"/>
          </a:xfrm>
          <a:prstGeom prst="rect">
            <a:avLst/>
          </a:prstGeom>
          <a:ln>
            <a:noFill/>
          </a:ln>
          <a:effectLst>
            <a:outerShdw blurRad="190500" algn="tl" rotWithShape="0">
              <a:srgbClr val="000000">
                <a:alpha val="70000"/>
              </a:srgbClr>
            </a:outerShdw>
          </a:effectLst>
        </p:spPr>
      </p:pic>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1664438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FF3D-31BF-4AED-AA23-3740385026E2}"/>
              </a:ext>
            </a:extLst>
          </p:cNvPr>
          <p:cNvSpPr>
            <a:spLocks noGrp="1"/>
          </p:cNvSpPr>
          <p:nvPr>
            <p:ph type="title"/>
          </p:nvPr>
        </p:nvSpPr>
        <p:spPr/>
        <p:txBody>
          <a:bodyPr/>
          <a:lstStyle/>
          <a:p>
            <a:r>
              <a:rPr lang="en-US" dirty="0"/>
              <a:t>Robust Regression</a:t>
            </a:r>
          </a:p>
        </p:txBody>
      </p:sp>
      <p:sp>
        <p:nvSpPr>
          <p:cNvPr id="3" name="Slide Number Placeholder 2">
            <a:extLst>
              <a:ext uri="{FF2B5EF4-FFF2-40B4-BE49-F238E27FC236}">
                <a16:creationId xmlns:a16="http://schemas.microsoft.com/office/drawing/2014/main" id="{DA0C2C14-AD47-4771-9B4B-F1141374AA39}"/>
              </a:ext>
            </a:extLst>
          </p:cNvPr>
          <p:cNvSpPr>
            <a:spLocks noGrp="1"/>
          </p:cNvSpPr>
          <p:nvPr>
            <p:ph type="sldNum" sz="quarter" idx="13"/>
          </p:nvPr>
        </p:nvSpPr>
        <p:spPr/>
        <p:txBody>
          <a:bodyPr/>
          <a:lstStyle/>
          <a:p>
            <a:fld id="{15C29056-5AFA-7949-831A-3EC086771171}" type="slidenum">
              <a:rPr lang="de-DE" smtClean="0"/>
              <a:pPr/>
              <a:t>40</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DC76A67-DEAD-4EBF-8DE4-D206E597B64E}"/>
                  </a:ext>
                </a:extLst>
              </p:cNvPr>
              <p:cNvSpPr>
                <a:spLocks noGrp="1"/>
              </p:cNvSpPr>
              <p:nvPr>
                <p:ph type="body" sz="quarter" idx="14"/>
              </p:nvPr>
            </p:nvSpPr>
            <p:spPr/>
            <p:txBody>
              <a:bodyPr/>
              <a:lstStyle/>
              <a:p>
                <a:r>
                  <a:rPr lang="en-US" dirty="0"/>
                  <a:t>More generally, the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a:t> function can be any function satisfying the following:</a:t>
                </a:r>
              </a:p>
              <a:p>
                <a:endParaRPr lang="en-US" dirty="0"/>
              </a:p>
              <a:p>
                <a:pPr marL="6350" indent="0">
                  <a:buNone/>
                </a:pPr>
                <a:endParaRPr lang="en-US" dirty="0"/>
              </a:p>
              <a:p>
                <a:pPr marL="6350" indent="0">
                  <a:buNone/>
                </a:pPr>
                <a:endParaRPr lang="en-US" dirty="0"/>
              </a:p>
              <a:p>
                <a:pPr marL="6350" indent="0">
                  <a:buNone/>
                </a:pPr>
                <a:endParaRPr lang="en-US" dirty="0"/>
              </a:p>
              <a:p>
                <a:pPr marL="6350" indent="0">
                  <a:buNone/>
                </a:pPr>
                <a:endParaRPr lang="en-US" dirty="0"/>
              </a:p>
              <a:p>
                <a:endParaRPr lang="en-US" dirty="0" smtClean="0"/>
              </a:p>
              <a:p>
                <a:r>
                  <a:rPr lang="en-US" dirty="0" smtClean="0"/>
                  <a:t>Parameter </a:t>
                </a:r>
                <a:r>
                  <a:rPr lang="en-US" dirty="0"/>
                  <a:t>estimation with a cost function with a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a:t> function satisfying these conditions are called an </a:t>
                </a:r>
                <a:r>
                  <a:rPr lang="en-US" b="1" dirty="0"/>
                  <a:t>M-estimator</a:t>
                </a:r>
                <a:r>
                  <a:rPr lang="en-US" dirty="0" smtClean="0"/>
                  <a:t>.</a:t>
                </a:r>
                <a:endParaRPr lang="en-US" dirty="0"/>
              </a:p>
            </p:txBody>
          </p:sp>
        </mc:Choice>
        <mc:Fallback xmlns="">
          <p:sp>
            <p:nvSpPr>
              <p:cNvPr id="4" name="Text Placeholder 3">
                <a:extLst>
                  <a:ext uri="{FF2B5EF4-FFF2-40B4-BE49-F238E27FC236}">
                    <a16:creationId xmlns:a16="http://schemas.microsoft.com/office/drawing/2014/main" id="{BDC76A67-DEAD-4EBF-8DE4-D206E597B64E}"/>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29326" y="1700861"/>
                <a:ext cx="3842084" cy="1739579"/>
              </a:xfrm>
              <a:prstGeom prst="rect">
                <a:avLst/>
              </a:prstGeom>
              <a:solidFill>
                <a:schemeClr val="bg1"/>
              </a:solidFill>
            </p:spPr>
            <p:txBody>
              <a:bodyPr wrap="square" lIns="0" tIns="0" rIns="0" bIns="0" rtlCol="0">
                <a:spAutoFit/>
              </a:bodyPr>
              <a:lstStyle/>
              <a:p>
                <a:pPr>
                  <a:spcAft>
                    <a:spcPts val="1200"/>
                  </a:spcAft>
                </a:pPr>
                <a:r>
                  <a:rPr lang="en-US" sz="2000" dirty="0" smtClean="0">
                    <a:solidFill>
                      <a:schemeClr val="tx1">
                        <a:lumMod val="75000"/>
                      </a:schemeClr>
                    </a:solidFill>
                    <a:ea typeface="Cambria Math" panose="02040503050406030204" pitchFamily="18" charset="0"/>
                  </a:rPr>
                  <a:t>	</a:t>
                </a:r>
                <a14:m>
                  <m:oMath xmlns:m="http://schemas.openxmlformats.org/officeDocument/2006/math">
                    <m:r>
                      <a:rPr lang="en-US" sz="2000" i="1" smtClean="0">
                        <a:solidFill>
                          <a:schemeClr val="tx1">
                            <a:lumMod val="75000"/>
                          </a:schemeClr>
                        </a:solidFill>
                        <a:latin typeface="Cambria Math" panose="02040503050406030204" pitchFamily="18" charset="0"/>
                        <a:ea typeface="Cambria Math" panose="02040503050406030204" pitchFamily="18" charset="0"/>
                      </a:rPr>
                      <m:t>𝜌</m:t>
                    </m:r>
                    <m:d>
                      <m:d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dPr>
                      <m:e>
                        <m:r>
                          <a:rPr lang="en-US" sz="2000" i="1">
                            <a:solidFill>
                              <a:schemeClr val="tx1">
                                <a:lumMod val="75000"/>
                              </a:schemeClr>
                            </a:solidFill>
                            <a:latin typeface="Cambria Math" panose="02040503050406030204" pitchFamily="18" charset="0"/>
                          </a:rPr>
                          <m:t>𝑒</m:t>
                        </m:r>
                      </m:e>
                    </m:d>
                    <m:r>
                      <a:rPr lang="en-DE" sz="2000" b="0" i="1" smtClean="0">
                        <a:solidFill>
                          <a:schemeClr val="tx1">
                            <a:lumMod val="75000"/>
                          </a:schemeClr>
                        </a:solidFill>
                        <a:latin typeface="Cambria Math" panose="02040503050406030204" pitchFamily="18" charset="0"/>
                        <a:ea typeface="Cambria Math" panose="02040503050406030204" pitchFamily="18" charset="0"/>
                      </a:rPr>
                      <m:t>≥</m:t>
                    </m:r>
                    <m:r>
                      <a:rPr lang="en-GB" sz="2000" b="0" i="1" smtClean="0">
                        <a:solidFill>
                          <a:schemeClr val="tx1">
                            <a:lumMod val="75000"/>
                          </a:schemeClr>
                        </a:solidFill>
                        <a:latin typeface="Cambria Math" panose="02040503050406030204" pitchFamily="18" charset="0"/>
                        <a:ea typeface="Cambria Math" panose="02040503050406030204" pitchFamily="18" charset="0"/>
                      </a:rPr>
                      <m:t>0, </m:t>
                    </m:r>
                  </m:oMath>
                </a14:m>
                <a:endParaRPr lang="en-GB" sz="2000" b="0" i="1" dirty="0" smtClean="0">
                  <a:solidFill>
                    <a:schemeClr val="tx1">
                      <a:lumMod val="75000"/>
                    </a:schemeClr>
                  </a:solidFill>
                  <a:latin typeface="Cambria Math" panose="02040503050406030204" pitchFamily="18" charset="0"/>
                  <a:ea typeface="Cambria Math" panose="02040503050406030204" pitchFamily="18" charset="0"/>
                </a:endParaRPr>
              </a:p>
              <a:p>
                <a:pPr>
                  <a:spcAft>
                    <a:spcPts val="1200"/>
                  </a:spcAft>
                </a:pPr>
                <a:r>
                  <a:rPr lang="en-US" sz="2000" dirty="0" smtClean="0">
                    <a:solidFill>
                      <a:schemeClr val="tx1">
                        <a:lumMod val="75000"/>
                      </a:schemeClr>
                    </a:solidFill>
                    <a:ea typeface="Cambria Math" panose="02040503050406030204" pitchFamily="18" charset="0"/>
                  </a:rPr>
                  <a:t>	</a:t>
                </a:r>
                <a14:m>
                  <m:oMath xmlns:m="http://schemas.openxmlformats.org/officeDocument/2006/math">
                    <m:r>
                      <a:rPr lang="en-US" sz="2000" i="1">
                        <a:solidFill>
                          <a:schemeClr val="tx1">
                            <a:lumMod val="75000"/>
                          </a:schemeClr>
                        </a:solidFill>
                        <a:latin typeface="Cambria Math" panose="02040503050406030204" pitchFamily="18" charset="0"/>
                        <a:ea typeface="Cambria Math" panose="02040503050406030204" pitchFamily="18" charset="0"/>
                      </a:rPr>
                      <m:t>𝜌</m:t>
                    </m:r>
                    <m:d>
                      <m:d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dPr>
                      <m:e>
                        <m:r>
                          <a:rPr lang="en-GB" sz="2000" b="0" i="1" smtClean="0">
                            <a:solidFill>
                              <a:schemeClr val="tx1">
                                <a:lumMod val="75000"/>
                              </a:schemeClr>
                            </a:solidFill>
                            <a:latin typeface="Cambria Math" panose="02040503050406030204" pitchFamily="18" charset="0"/>
                            <a:ea typeface="Cambria Math" panose="02040503050406030204" pitchFamily="18" charset="0"/>
                          </a:rPr>
                          <m:t>0</m:t>
                        </m:r>
                      </m:e>
                    </m:d>
                    <m:r>
                      <a:rPr lang="en-GB" sz="2000" b="0" i="1" smtClean="0">
                        <a:solidFill>
                          <a:schemeClr val="tx1">
                            <a:lumMod val="75000"/>
                          </a:schemeClr>
                        </a:solidFill>
                        <a:latin typeface="Cambria Math" panose="02040503050406030204" pitchFamily="18" charset="0"/>
                        <a:ea typeface="Cambria Math" panose="02040503050406030204" pitchFamily="18" charset="0"/>
                      </a:rPr>
                      <m:t>=0,</m:t>
                    </m:r>
                  </m:oMath>
                </a14:m>
                <a:endParaRPr lang="en-GB" sz="2000" b="0" i="1" dirty="0" smtClean="0">
                  <a:solidFill>
                    <a:schemeClr val="tx1">
                      <a:lumMod val="75000"/>
                    </a:schemeClr>
                  </a:solidFill>
                  <a:latin typeface="Cambria Math" panose="02040503050406030204" pitchFamily="18" charset="0"/>
                  <a:ea typeface="Cambria Math" panose="02040503050406030204" pitchFamily="18" charset="0"/>
                </a:endParaRPr>
              </a:p>
              <a:p>
                <a:pPr>
                  <a:spcAft>
                    <a:spcPts val="1200"/>
                  </a:spcAft>
                </a:pPr>
                <a:r>
                  <a:rPr lang="en-US" sz="2000" dirty="0" smtClean="0">
                    <a:solidFill>
                      <a:schemeClr val="tx1">
                        <a:lumMod val="75000"/>
                      </a:schemeClr>
                    </a:solidFill>
                    <a:ea typeface="Cambria Math" panose="02040503050406030204" pitchFamily="18" charset="0"/>
                  </a:rPr>
                  <a:t>	</a:t>
                </a:r>
                <a14:m>
                  <m:oMath xmlns:m="http://schemas.openxmlformats.org/officeDocument/2006/math">
                    <m:r>
                      <a:rPr lang="en-US" sz="2000" i="1">
                        <a:solidFill>
                          <a:schemeClr val="tx1">
                            <a:lumMod val="75000"/>
                          </a:schemeClr>
                        </a:solidFill>
                        <a:latin typeface="Cambria Math" panose="02040503050406030204" pitchFamily="18" charset="0"/>
                        <a:ea typeface="Cambria Math" panose="02040503050406030204" pitchFamily="18" charset="0"/>
                      </a:rPr>
                      <m:t>𝜌</m:t>
                    </m:r>
                    <m:d>
                      <m:d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dPr>
                      <m:e>
                        <m:r>
                          <a:rPr lang="en-US" sz="2000" i="1">
                            <a:solidFill>
                              <a:schemeClr val="tx1">
                                <a:lumMod val="75000"/>
                              </a:schemeClr>
                            </a:solidFill>
                            <a:latin typeface="Cambria Math" panose="02040503050406030204" pitchFamily="18" charset="0"/>
                          </a:rPr>
                          <m:t>𝑒</m:t>
                        </m:r>
                      </m:e>
                    </m:d>
                    <m:r>
                      <a:rPr lang="en-GB" sz="2000" b="0" i="1" smtClean="0">
                        <a:solidFill>
                          <a:schemeClr val="tx1">
                            <a:lumMod val="75000"/>
                          </a:schemeClr>
                        </a:solidFill>
                        <a:latin typeface="Cambria Math" panose="02040503050406030204" pitchFamily="18" charset="0"/>
                        <a:ea typeface="Cambria Math" panose="02040503050406030204" pitchFamily="18" charset="0"/>
                      </a:rPr>
                      <m:t>=</m:t>
                    </m:r>
                    <m:r>
                      <a:rPr lang="en-US" sz="2000" i="1">
                        <a:solidFill>
                          <a:schemeClr val="tx1">
                            <a:lumMod val="75000"/>
                          </a:schemeClr>
                        </a:solidFill>
                        <a:latin typeface="Cambria Math" panose="02040503050406030204" pitchFamily="18" charset="0"/>
                        <a:ea typeface="Cambria Math" panose="02040503050406030204" pitchFamily="18" charset="0"/>
                      </a:rPr>
                      <m:t>𝜌</m:t>
                    </m:r>
                    <m:d>
                      <m:d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dPr>
                      <m:e>
                        <m:r>
                          <a:rPr lang="en-GB" sz="2000" b="0" i="1" smtClean="0">
                            <a:solidFill>
                              <a:schemeClr val="tx1">
                                <a:lumMod val="75000"/>
                              </a:schemeClr>
                            </a:solidFill>
                            <a:latin typeface="Cambria Math" panose="02040503050406030204" pitchFamily="18" charset="0"/>
                            <a:ea typeface="Cambria Math" panose="02040503050406030204" pitchFamily="18" charset="0"/>
                          </a:rPr>
                          <m:t>−</m:t>
                        </m:r>
                        <m:r>
                          <a:rPr lang="en-US" sz="2000" i="1">
                            <a:solidFill>
                              <a:schemeClr val="tx1">
                                <a:lumMod val="75000"/>
                              </a:schemeClr>
                            </a:solidFill>
                            <a:latin typeface="Cambria Math" panose="02040503050406030204" pitchFamily="18" charset="0"/>
                          </a:rPr>
                          <m:t>𝑒</m:t>
                        </m:r>
                      </m:e>
                    </m:d>
                    <m:r>
                      <a:rPr lang="en-GB" sz="2000" b="0" i="1" smtClean="0">
                        <a:solidFill>
                          <a:schemeClr val="tx1">
                            <a:lumMod val="75000"/>
                          </a:schemeClr>
                        </a:solidFill>
                        <a:latin typeface="Cambria Math" panose="02040503050406030204" pitchFamily="18" charset="0"/>
                        <a:ea typeface="Cambria Math" panose="02040503050406030204" pitchFamily="18" charset="0"/>
                      </a:rPr>
                      <m:t>,</m:t>
                    </m:r>
                  </m:oMath>
                </a14:m>
                <a:endParaRPr lang="en-GB" sz="2000" b="0" i="1" dirty="0" smtClean="0">
                  <a:solidFill>
                    <a:schemeClr val="tx1">
                      <a:lumMod val="75000"/>
                    </a:schemeClr>
                  </a:solidFill>
                  <a:latin typeface="Cambria Math" panose="02040503050406030204" pitchFamily="18" charset="0"/>
                  <a:ea typeface="Cambria Math" panose="02040503050406030204" pitchFamily="18" charset="0"/>
                </a:endParaRPr>
              </a:p>
              <a:p>
                <a:pPr>
                  <a:spcAft>
                    <a:spcPts val="1200"/>
                  </a:spcAft>
                </a:pPr>
                <a:r>
                  <a:rPr lang="en-US" sz="2000" dirty="0" smtClean="0">
                    <a:solidFill>
                      <a:schemeClr val="tx1">
                        <a:lumMod val="75000"/>
                      </a:schemeClr>
                    </a:solidFill>
                    <a:ea typeface="Cambria Math" panose="02040503050406030204" pitchFamily="18" charset="0"/>
                  </a:rPr>
                  <a:t>	</a:t>
                </a:r>
                <a14:m>
                  <m:oMath xmlns:m="http://schemas.openxmlformats.org/officeDocument/2006/math">
                    <m:r>
                      <a:rPr lang="en-US" sz="2000" i="1">
                        <a:solidFill>
                          <a:schemeClr val="tx1">
                            <a:lumMod val="75000"/>
                          </a:schemeClr>
                        </a:solidFill>
                        <a:latin typeface="Cambria Math" panose="02040503050406030204" pitchFamily="18" charset="0"/>
                        <a:ea typeface="Cambria Math" panose="02040503050406030204" pitchFamily="18" charset="0"/>
                      </a:rPr>
                      <m:t>𝜌</m:t>
                    </m:r>
                    <m:d>
                      <m:d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dPr>
                      <m:e>
                        <m:sSub>
                          <m:sSub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sSubPr>
                          <m:e>
                            <m:r>
                              <a:rPr lang="en-US" sz="2000" i="1">
                                <a:solidFill>
                                  <a:schemeClr val="tx1">
                                    <a:lumMod val="75000"/>
                                  </a:schemeClr>
                                </a:solidFill>
                                <a:latin typeface="Cambria Math" panose="02040503050406030204" pitchFamily="18" charset="0"/>
                              </a:rPr>
                              <m:t>𝑒</m:t>
                            </m:r>
                          </m:e>
                          <m:sub>
                            <m:r>
                              <a:rPr lang="en-GB" sz="2000" b="0" i="1" smtClean="0">
                                <a:solidFill>
                                  <a:schemeClr val="tx1">
                                    <a:lumMod val="75000"/>
                                  </a:schemeClr>
                                </a:solidFill>
                                <a:latin typeface="Cambria Math" panose="02040503050406030204" pitchFamily="18" charset="0"/>
                                <a:ea typeface="Cambria Math" panose="02040503050406030204" pitchFamily="18" charset="0"/>
                              </a:rPr>
                              <m:t>𝑖</m:t>
                            </m:r>
                          </m:sub>
                        </m:sSub>
                      </m:e>
                    </m:d>
                    <m:r>
                      <a:rPr lang="en-DE" sz="2000" b="0" i="1" smtClean="0">
                        <a:solidFill>
                          <a:schemeClr val="tx1">
                            <a:lumMod val="75000"/>
                          </a:schemeClr>
                        </a:solidFill>
                        <a:latin typeface="Cambria Math" panose="02040503050406030204" pitchFamily="18" charset="0"/>
                        <a:ea typeface="Cambria Math" panose="02040503050406030204" pitchFamily="18" charset="0"/>
                      </a:rPr>
                      <m:t>≥</m:t>
                    </m:r>
                    <m:r>
                      <a:rPr lang="en-US" sz="2000" i="1">
                        <a:solidFill>
                          <a:schemeClr val="tx1">
                            <a:lumMod val="75000"/>
                          </a:schemeClr>
                        </a:solidFill>
                        <a:latin typeface="Cambria Math" panose="02040503050406030204" pitchFamily="18" charset="0"/>
                        <a:ea typeface="Cambria Math" panose="02040503050406030204" pitchFamily="18" charset="0"/>
                      </a:rPr>
                      <m:t>𝜌</m:t>
                    </m:r>
                    <m:d>
                      <m:d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dPr>
                      <m:e>
                        <m:sSub>
                          <m:sSub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sSubPr>
                          <m:e>
                            <m:r>
                              <a:rPr lang="en-US" sz="2000" i="1">
                                <a:solidFill>
                                  <a:schemeClr val="tx1">
                                    <a:lumMod val="75000"/>
                                  </a:schemeClr>
                                </a:solidFill>
                                <a:latin typeface="Cambria Math" panose="02040503050406030204" pitchFamily="18" charset="0"/>
                              </a:rPr>
                              <m:t>𝑒</m:t>
                            </m:r>
                          </m:e>
                          <m:sub>
                            <m:r>
                              <a:rPr lang="en-GB" sz="2000" b="0" i="1" smtClean="0">
                                <a:solidFill>
                                  <a:schemeClr val="tx1">
                                    <a:lumMod val="75000"/>
                                  </a:schemeClr>
                                </a:solidFill>
                                <a:latin typeface="Cambria Math" panose="02040503050406030204" pitchFamily="18" charset="0"/>
                                <a:ea typeface="Cambria Math" panose="02040503050406030204" pitchFamily="18" charset="0"/>
                              </a:rPr>
                              <m:t>𝑗</m:t>
                            </m:r>
                          </m:sub>
                        </m:sSub>
                      </m:e>
                    </m:d>
                    <m:r>
                      <a:rPr lang="en-GB" sz="2000" b="0" i="0" smtClean="0">
                        <a:solidFill>
                          <a:schemeClr val="tx1">
                            <a:lumMod val="75000"/>
                          </a:schemeClr>
                        </a:solidFill>
                        <a:latin typeface="Cambria Math" panose="02040503050406030204" pitchFamily="18" charset="0"/>
                        <a:ea typeface="Cambria Math" panose="02040503050406030204" pitchFamily="18" charset="0"/>
                      </a:rPr>
                      <m:t>    </m:t>
                    </m:r>
                    <m:r>
                      <m:rPr>
                        <m:sty m:val="p"/>
                      </m:rPr>
                      <a:rPr lang="en-GB" sz="2000" b="0" i="0" smtClean="0">
                        <a:solidFill>
                          <a:schemeClr val="tx1">
                            <a:lumMod val="75000"/>
                          </a:schemeClr>
                        </a:solidFill>
                        <a:latin typeface="Cambria Math" panose="02040503050406030204" pitchFamily="18" charset="0"/>
                        <a:ea typeface="Cambria Math" panose="02040503050406030204" pitchFamily="18" charset="0"/>
                      </a:rPr>
                      <m:t>if</m:t>
                    </m:r>
                    <m:r>
                      <a:rPr lang="en-GB" sz="2000" b="0" i="0" smtClean="0">
                        <a:solidFill>
                          <a:schemeClr val="tx1">
                            <a:lumMod val="75000"/>
                          </a:schemeClr>
                        </a:solidFill>
                        <a:latin typeface="Cambria Math" panose="02040503050406030204" pitchFamily="18" charset="0"/>
                        <a:ea typeface="Cambria Math" panose="02040503050406030204" pitchFamily="18" charset="0"/>
                      </a:rPr>
                      <m:t>  </m:t>
                    </m:r>
                    <m:d>
                      <m:dPr>
                        <m:begChr m:val="|"/>
                        <m:endChr m:val="|"/>
                        <m:ctrlPr>
                          <a:rPr lang="en-DE" sz="2000" b="0" i="1" smtClean="0">
                            <a:solidFill>
                              <a:schemeClr val="tx1">
                                <a:lumMod val="75000"/>
                              </a:schemeClr>
                            </a:solidFill>
                            <a:latin typeface="Cambria Math" panose="02040503050406030204" pitchFamily="18" charset="0"/>
                            <a:ea typeface="Cambria Math" panose="02040503050406030204" pitchFamily="18" charset="0"/>
                          </a:rPr>
                        </m:ctrlPr>
                      </m:dPr>
                      <m:e>
                        <m:sSub>
                          <m:sSub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sSubPr>
                          <m:e>
                            <m:r>
                              <a:rPr lang="en-US" sz="2000" i="1">
                                <a:solidFill>
                                  <a:schemeClr val="tx1">
                                    <a:lumMod val="75000"/>
                                  </a:schemeClr>
                                </a:solidFill>
                                <a:latin typeface="Cambria Math" panose="02040503050406030204" pitchFamily="18" charset="0"/>
                              </a:rPr>
                              <m:t>𝑒</m:t>
                            </m:r>
                          </m:e>
                          <m:sub>
                            <m:r>
                              <a:rPr lang="en-GB" sz="2000" b="0" i="1" smtClean="0">
                                <a:solidFill>
                                  <a:schemeClr val="tx1">
                                    <a:lumMod val="75000"/>
                                  </a:schemeClr>
                                </a:solidFill>
                                <a:latin typeface="Cambria Math" panose="02040503050406030204" pitchFamily="18" charset="0"/>
                                <a:ea typeface="Cambria Math" panose="02040503050406030204" pitchFamily="18" charset="0"/>
                              </a:rPr>
                              <m:t>𝑖</m:t>
                            </m:r>
                          </m:sub>
                        </m:sSub>
                      </m:e>
                    </m:d>
                    <m:r>
                      <a:rPr lang="en-DE" sz="2000" b="0" i="1" smtClean="0">
                        <a:solidFill>
                          <a:schemeClr val="tx1">
                            <a:lumMod val="75000"/>
                          </a:schemeClr>
                        </a:solidFill>
                        <a:latin typeface="Cambria Math" panose="02040503050406030204" pitchFamily="18" charset="0"/>
                        <a:ea typeface="Cambria Math" panose="02040503050406030204" pitchFamily="18" charset="0"/>
                      </a:rPr>
                      <m:t>≥</m:t>
                    </m:r>
                    <m:r>
                      <a:rPr lang="en-GB" sz="2000" b="0" i="1" smtClean="0">
                        <a:solidFill>
                          <a:schemeClr val="tx1">
                            <a:lumMod val="75000"/>
                          </a:schemeClr>
                        </a:solidFill>
                        <a:latin typeface="Cambria Math" panose="02040503050406030204" pitchFamily="18" charset="0"/>
                        <a:ea typeface="Cambria Math" panose="02040503050406030204" pitchFamily="18" charset="0"/>
                      </a:rPr>
                      <m:t> </m:t>
                    </m:r>
                    <m:d>
                      <m:dPr>
                        <m:begChr m:val="|"/>
                        <m:endChr m:val="|"/>
                        <m:ctrlPr>
                          <a:rPr lang="en-DE" sz="2000" b="0" i="1" smtClean="0">
                            <a:solidFill>
                              <a:schemeClr val="tx1">
                                <a:lumMod val="75000"/>
                              </a:schemeClr>
                            </a:solidFill>
                            <a:latin typeface="Cambria Math" panose="02040503050406030204" pitchFamily="18" charset="0"/>
                            <a:ea typeface="Cambria Math" panose="02040503050406030204" pitchFamily="18" charset="0"/>
                          </a:rPr>
                        </m:ctrlPr>
                      </m:dPr>
                      <m:e>
                        <m:sSub>
                          <m:sSubPr>
                            <m:ctrlPr>
                              <a:rPr lang="en-GB" sz="2000" b="0" i="1" smtClean="0">
                                <a:solidFill>
                                  <a:schemeClr val="tx1">
                                    <a:lumMod val="75000"/>
                                  </a:schemeClr>
                                </a:solidFill>
                                <a:latin typeface="Cambria Math" panose="02040503050406030204" pitchFamily="18" charset="0"/>
                                <a:ea typeface="Cambria Math" panose="02040503050406030204" pitchFamily="18" charset="0"/>
                              </a:rPr>
                            </m:ctrlPr>
                          </m:sSubPr>
                          <m:e>
                            <m:r>
                              <a:rPr lang="en-US" sz="2000" i="1">
                                <a:solidFill>
                                  <a:schemeClr val="tx1">
                                    <a:lumMod val="75000"/>
                                  </a:schemeClr>
                                </a:solidFill>
                                <a:latin typeface="Cambria Math" panose="02040503050406030204" pitchFamily="18" charset="0"/>
                              </a:rPr>
                              <m:t>𝑒</m:t>
                            </m:r>
                          </m:e>
                          <m:sub>
                            <m:r>
                              <a:rPr lang="en-GB" sz="2000" b="0" i="1" smtClean="0">
                                <a:solidFill>
                                  <a:schemeClr val="tx1">
                                    <a:lumMod val="75000"/>
                                  </a:schemeClr>
                                </a:solidFill>
                                <a:latin typeface="Cambria Math" panose="02040503050406030204" pitchFamily="18" charset="0"/>
                                <a:ea typeface="Cambria Math" panose="02040503050406030204" pitchFamily="18" charset="0"/>
                              </a:rPr>
                              <m:t>𝑗</m:t>
                            </m:r>
                          </m:sub>
                        </m:sSub>
                      </m:e>
                    </m:d>
                  </m:oMath>
                </a14:m>
                <a:endParaRPr lang="en-GB" sz="2000" b="0" dirty="0" smtClean="0">
                  <a:solidFill>
                    <a:schemeClr val="tx1">
                      <a:lumMod val="75000"/>
                    </a:schemeClr>
                  </a:solidFill>
                  <a:latin typeface="Arial" panose="020B0604020202020204" pitchFamily="34"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29326" y="1700861"/>
                <a:ext cx="3842084" cy="1739579"/>
              </a:xfrm>
              <a:prstGeom prst="rect">
                <a:avLst/>
              </a:prstGeom>
              <a:blipFill>
                <a:blip r:embed="rId3"/>
                <a:stretch>
                  <a:fillRect b="-4211"/>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854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9A41-69F2-47BA-A5FA-442561781240}"/>
              </a:ext>
            </a:extLst>
          </p:cNvPr>
          <p:cNvSpPr>
            <a:spLocks noGrp="1"/>
          </p:cNvSpPr>
          <p:nvPr>
            <p:ph type="title"/>
          </p:nvPr>
        </p:nvSpPr>
        <p:spPr/>
        <p:txBody>
          <a:bodyPr/>
          <a:lstStyle/>
          <a:p>
            <a:r>
              <a:rPr lang="en-US" dirty="0"/>
              <a:t>M-Estimators</a:t>
            </a:r>
          </a:p>
        </p:txBody>
      </p:sp>
      <p:sp>
        <p:nvSpPr>
          <p:cNvPr id="3" name="Slide Number Placeholder 2">
            <a:extLst>
              <a:ext uri="{FF2B5EF4-FFF2-40B4-BE49-F238E27FC236}">
                <a16:creationId xmlns:a16="http://schemas.microsoft.com/office/drawing/2014/main" id="{DA42E344-D1DB-45B4-AE75-5EE2A29682B1}"/>
              </a:ext>
            </a:extLst>
          </p:cNvPr>
          <p:cNvSpPr>
            <a:spLocks noGrp="1"/>
          </p:cNvSpPr>
          <p:nvPr>
            <p:ph type="sldNum" sz="quarter" idx="13"/>
          </p:nvPr>
        </p:nvSpPr>
        <p:spPr/>
        <p:txBody>
          <a:bodyPr/>
          <a:lstStyle/>
          <a:p>
            <a:fld id="{15C29056-5AFA-7949-831A-3EC086771171}" type="slidenum">
              <a:rPr lang="de-DE" smtClean="0"/>
              <a:pPr/>
              <a:t>41</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C2A35F8-7501-43DD-981E-EDCFF1D255E4}"/>
                  </a:ext>
                </a:extLst>
              </p:cNvPr>
              <p:cNvSpPr>
                <a:spLocks noGrp="1"/>
              </p:cNvSpPr>
              <p:nvPr>
                <p:ph type="body" sz="quarter" idx="14"/>
              </p:nvPr>
            </p:nvSpPr>
            <p:spPr/>
            <p:txBody>
              <a:bodyPr/>
              <a:lstStyle/>
              <a:p>
                <a:r>
                  <a:rPr lang="en-US" dirty="0"/>
                  <a:t>Calculate the derivatives </a:t>
                </a:r>
                <a:r>
                  <a:rPr lang="en-US" dirty="0" err="1"/>
                  <a:t>w.r.t.</a:t>
                </a:r>
                <a:r>
                  <a:rPr lang="en-US" dirty="0"/>
                  <a:t> the parameters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a:t>
                </a:r>
              </a:p>
              <a:p>
                <a:endParaRPr lang="en-US" dirty="0"/>
              </a:p>
              <a:p>
                <a:endParaRPr lang="en-US" dirty="0"/>
              </a:p>
              <a:p>
                <a:r>
                  <a:rPr lang="en-US" dirty="0"/>
                  <a:t>We find the solution to the system of linear equations</a:t>
                </a:r>
              </a:p>
              <a:p>
                <a:endParaRPr lang="en-US" dirty="0"/>
              </a:p>
              <a:p>
                <a:endParaRPr lang="en-US" dirty="0"/>
              </a:p>
              <a:p>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m:t>
                        </m:r>
                      </m:sup>
                    </m:sSup>
                  </m:oMath>
                </a14:m>
                <a:r>
                  <a:rPr lang="en-US" dirty="0"/>
                  <a:t>. If we define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oMath>
                </a14:m>
                <a:r>
                  <a:rPr lang="en-US" dirty="0"/>
                  <a:t>,</a:t>
                </a:r>
              </a:p>
              <a:p>
                <a:endParaRPr lang="en-US" dirty="0"/>
              </a:p>
              <a:p>
                <a:endParaRPr lang="en-US" dirty="0"/>
              </a:p>
              <a:p>
                <a:r>
                  <a:rPr lang="en-US" dirty="0"/>
                  <a:t>The solution is the same as the standard least squares problem with weights </a:t>
                </a:r>
                <a14:m>
                  <m:oMath xmlns:m="http://schemas.openxmlformats.org/officeDocument/2006/math">
                    <m:nary>
                      <m:naryPr>
                        <m:chr m:val="∑"/>
                        <m:limLoc m:val="subSup"/>
                        <m:ctrlPr>
                          <a:rPr lang="en-US" sz="2000" b="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en-US" sz="2000" b="0" i="1" smtClean="0">
                            <a:solidFill>
                              <a:schemeClr val="tx1">
                                <a:lumMod val="75000"/>
                              </a:schemeClr>
                            </a:solidFill>
                            <a:latin typeface="Cambria Math" panose="02040503050406030204" pitchFamily="18" charset="0"/>
                            <a:cs typeface="Arial" panose="020B0604020202020204" pitchFamily="34" charset="0"/>
                          </a:rPr>
                          <m:t>𝑛</m:t>
                        </m:r>
                      </m:sup>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𝑤</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sSubSup>
                          <m:sSub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SupPr>
                          <m:e>
                            <m:r>
                              <a:rPr lang="en-US" sz="2000" b="0" i="1" smtClean="0">
                                <a:solidFill>
                                  <a:schemeClr val="tx1">
                                    <a:lumMod val="75000"/>
                                  </a:schemeClr>
                                </a:solidFill>
                                <a:latin typeface="Cambria Math" panose="02040503050406030204" pitchFamily="18" charset="0"/>
                                <a:cs typeface="Arial" panose="020B0604020202020204" pitchFamily="34" charset="0"/>
                              </a:rPr>
                              <m:t>𝑒</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up>
                            <m:r>
                              <a:rPr lang="en-US" sz="2000" b="0" i="1" smtClean="0">
                                <a:solidFill>
                                  <a:schemeClr val="tx1">
                                    <a:lumMod val="75000"/>
                                  </a:schemeClr>
                                </a:solidFill>
                                <a:latin typeface="Cambria Math" panose="02040503050406030204" pitchFamily="18" charset="0"/>
                                <a:cs typeface="Arial" panose="020B0604020202020204" pitchFamily="34" charset="0"/>
                              </a:rPr>
                              <m:t>2</m:t>
                            </m:r>
                          </m:sup>
                        </m:sSubSup>
                      </m:e>
                    </m:nary>
                  </m:oMath>
                </a14:m>
                <a:endParaRPr lang="en-US" dirty="0"/>
              </a:p>
            </p:txBody>
          </p:sp>
        </mc:Choice>
        <mc:Fallback xmlns="">
          <p:sp>
            <p:nvSpPr>
              <p:cNvPr id="4" name="Text Placeholder 3">
                <a:extLst>
                  <a:ext uri="{FF2B5EF4-FFF2-40B4-BE49-F238E27FC236}">
                    <a16:creationId xmlns:a16="http://schemas.microsoft.com/office/drawing/2014/main" id="{2C2A35F8-7501-43DD-981E-EDCFF1D255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b="-1770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95F9806-B414-4D11-99B9-30C5C61CC64B}"/>
              </a:ext>
            </a:extLst>
          </p:cNvPr>
          <p:cNvSpPr txBox="1"/>
          <p:nvPr/>
        </p:nvSpPr>
        <p:spPr>
          <a:xfrm>
            <a:off x="4114800" y="2410385"/>
            <a:ext cx="65" cy="307777"/>
          </a:xfrm>
          <a:prstGeom prst="rect">
            <a:avLst/>
          </a:prstGeom>
          <a:solidFill>
            <a:schemeClr val="bg1"/>
          </a:solidFill>
        </p:spPr>
        <p:txBody>
          <a:bodyPr wrap="none" lIns="0" tIns="0" rIns="0" bIns="0" rtlCol="0">
            <a:spAutoFit/>
          </a:bodyPr>
          <a:lstStyle/>
          <a:p>
            <a:pPr algn="l">
              <a:lnSpc>
                <a:spcPct val="100000"/>
              </a:lnSpc>
            </a:pPr>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539F797-D1BB-4FC8-AFA3-2262EEDDB69F}"/>
                  </a:ext>
                </a:extLst>
              </p:cNvPr>
              <p:cNvSpPr txBox="1"/>
              <p:nvPr/>
            </p:nvSpPr>
            <p:spPr>
              <a:xfrm>
                <a:off x="2956297" y="1258089"/>
                <a:ext cx="3231406" cy="76450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1600" i="1" smtClean="0">
                              <a:solidFill>
                                <a:schemeClr val="tx1">
                                  <a:lumMod val="75000"/>
                                </a:schemeClr>
                              </a:solidFill>
                              <a:latin typeface="Cambria Math" panose="02040503050406030204" pitchFamily="18" charset="0"/>
                            </a:rPr>
                          </m:ctrlPr>
                        </m:naryPr>
                        <m:sub>
                          <m:r>
                            <m:rPr>
                              <m:brk m:alnAt="23"/>
                            </m:rPr>
                            <a:rPr lang="en-US" sz="1600" b="0" i="1" smtClean="0">
                              <a:solidFill>
                                <a:schemeClr val="tx1">
                                  <a:lumMod val="75000"/>
                                </a:schemeClr>
                              </a:solidFill>
                              <a:latin typeface="Cambria Math" panose="02040503050406030204" pitchFamily="18" charset="0"/>
                            </a:rPr>
                            <m:t>𝑖</m:t>
                          </m:r>
                          <m:r>
                            <a:rPr lang="en-US" sz="1600" b="0" i="1" smtClean="0">
                              <a:solidFill>
                                <a:schemeClr val="tx1">
                                  <a:lumMod val="75000"/>
                                </a:schemeClr>
                              </a:solidFill>
                              <a:latin typeface="Cambria Math" panose="02040503050406030204" pitchFamily="18" charset="0"/>
                            </a:rPr>
                            <m:t>=1</m:t>
                          </m:r>
                        </m:sub>
                        <m:sup>
                          <m:r>
                            <a:rPr lang="en-US" sz="1600" b="0" i="1" smtClean="0">
                              <a:solidFill>
                                <a:schemeClr val="tx1">
                                  <a:lumMod val="75000"/>
                                </a:schemeClr>
                              </a:solidFill>
                              <a:latin typeface="Cambria Math" panose="02040503050406030204" pitchFamily="18" charset="0"/>
                            </a:rPr>
                            <m:t>𝑛</m:t>
                          </m:r>
                        </m:sup>
                        <m:e>
                          <m:r>
                            <a:rPr lang="en-US" sz="1600" b="0" i="1" smtClean="0">
                              <a:solidFill>
                                <a:schemeClr val="tx1">
                                  <a:lumMod val="75000"/>
                                </a:schemeClr>
                              </a:solidFill>
                              <a:latin typeface="Cambria Math" panose="02040503050406030204" pitchFamily="18" charset="0"/>
                              <a:ea typeface="Cambria Math" panose="02040503050406030204" pitchFamily="18" charset="0"/>
                            </a:rPr>
                            <m:t>𝜌</m:t>
                          </m:r>
                        </m:e>
                      </m:nary>
                      <m:d>
                        <m:dPr>
                          <m:ctrlPr>
                            <a:rPr lang="en-US" sz="1600" b="0" i="1" smtClean="0">
                              <a:solidFill>
                                <a:schemeClr val="tx1">
                                  <a:lumMod val="75000"/>
                                </a:schemeClr>
                              </a:solidFill>
                              <a:latin typeface="Cambria Math" panose="02040503050406030204" pitchFamily="18" charset="0"/>
                            </a:rPr>
                          </m:ctrlPr>
                        </m:dPr>
                        <m:e>
                          <m:sSub>
                            <m:sSubPr>
                              <m:ctrlPr>
                                <a:rPr lang="en-US" sz="1600" b="0" i="1" smtClean="0">
                                  <a:solidFill>
                                    <a:schemeClr val="tx1">
                                      <a:lumMod val="75000"/>
                                    </a:schemeClr>
                                  </a:solidFill>
                                  <a:latin typeface="Cambria Math" panose="02040503050406030204" pitchFamily="18" charset="0"/>
                                </a:rPr>
                              </m:ctrlPr>
                            </m:sSubPr>
                            <m:e>
                              <m:r>
                                <a:rPr lang="en-US" sz="1600" b="0" i="1" smtClean="0">
                                  <a:solidFill>
                                    <a:schemeClr val="tx1">
                                      <a:lumMod val="75000"/>
                                    </a:schemeClr>
                                  </a:solidFill>
                                  <a:latin typeface="Cambria Math" panose="02040503050406030204" pitchFamily="18" charset="0"/>
                                </a:rPr>
                                <m:t>𝑒</m:t>
                              </m:r>
                            </m:e>
                            <m:sub>
                              <m:r>
                                <a:rPr lang="en-US" sz="1600" b="0" i="1" smtClean="0">
                                  <a:solidFill>
                                    <a:schemeClr val="tx1">
                                      <a:lumMod val="75000"/>
                                    </a:schemeClr>
                                  </a:solidFill>
                                  <a:latin typeface="Cambria Math" panose="02040503050406030204" pitchFamily="18" charset="0"/>
                                </a:rPr>
                                <m:t>𝑖</m:t>
                              </m:r>
                            </m:sub>
                          </m:sSub>
                        </m:e>
                      </m:d>
                      <m:r>
                        <a:rPr lang="en-US" sz="1600" b="0" i="1" smtClean="0">
                          <a:solidFill>
                            <a:schemeClr val="tx1">
                              <a:lumMod val="75000"/>
                            </a:schemeClr>
                          </a:solidFill>
                          <a:latin typeface="Cambria Math" panose="02040503050406030204" pitchFamily="18" charset="0"/>
                        </a:rPr>
                        <m:t>=</m:t>
                      </m:r>
                      <m:nary>
                        <m:naryPr>
                          <m:chr m:val="∑"/>
                          <m:ctrlPr>
                            <a:rPr lang="en-US" sz="1600" i="1">
                              <a:solidFill>
                                <a:schemeClr val="tx1">
                                  <a:lumMod val="75000"/>
                                </a:schemeClr>
                              </a:solidFill>
                              <a:latin typeface="Cambria Math" panose="02040503050406030204" pitchFamily="18" charset="0"/>
                            </a:rPr>
                          </m:ctrlPr>
                        </m:naryPr>
                        <m:sub>
                          <m:r>
                            <m:rPr>
                              <m:brk m:alnAt="23"/>
                            </m:rPr>
                            <a:rPr lang="en-US" sz="1600" i="1">
                              <a:solidFill>
                                <a:schemeClr val="tx1">
                                  <a:lumMod val="75000"/>
                                </a:schemeClr>
                              </a:solidFill>
                              <a:latin typeface="Cambria Math" panose="02040503050406030204" pitchFamily="18" charset="0"/>
                            </a:rPr>
                            <m:t>𝑖</m:t>
                          </m:r>
                          <m:r>
                            <a:rPr lang="en-US" sz="1600" i="1">
                              <a:solidFill>
                                <a:schemeClr val="tx1">
                                  <a:lumMod val="75000"/>
                                </a:schemeClr>
                              </a:solidFill>
                              <a:latin typeface="Cambria Math" panose="02040503050406030204" pitchFamily="18" charset="0"/>
                            </a:rPr>
                            <m:t>=1</m:t>
                          </m:r>
                        </m:sub>
                        <m:sup>
                          <m:r>
                            <a:rPr lang="en-US" sz="1600" i="1">
                              <a:solidFill>
                                <a:schemeClr val="tx1">
                                  <a:lumMod val="75000"/>
                                </a:schemeClr>
                              </a:solidFill>
                              <a:latin typeface="Cambria Math" panose="02040503050406030204" pitchFamily="18" charset="0"/>
                            </a:rPr>
                            <m:t>𝑛</m:t>
                          </m:r>
                        </m:sup>
                        <m:e>
                          <m:r>
                            <a:rPr lang="en-US" sz="1600" i="1">
                              <a:solidFill>
                                <a:schemeClr val="tx1">
                                  <a:lumMod val="75000"/>
                                </a:schemeClr>
                              </a:solidFill>
                              <a:latin typeface="Cambria Math" panose="02040503050406030204" pitchFamily="18" charset="0"/>
                              <a:ea typeface="Cambria Math" panose="02040503050406030204" pitchFamily="18" charset="0"/>
                            </a:rPr>
                            <m:t>𝜌</m:t>
                          </m:r>
                        </m:e>
                      </m:nary>
                      <m:d>
                        <m:dPr>
                          <m:ctrlPr>
                            <a:rPr lang="en-US" sz="1600" i="1" smtClean="0">
                              <a:solidFill>
                                <a:schemeClr val="tx1">
                                  <a:lumMod val="75000"/>
                                </a:schemeClr>
                              </a:solidFill>
                              <a:latin typeface="Cambria Math" panose="02040503050406030204" pitchFamily="18" charset="0"/>
                              <a:ea typeface="Cambria Math" panose="02040503050406030204" pitchFamily="18" charset="0"/>
                            </a:rPr>
                          </m:ctrlPr>
                        </m:dPr>
                        <m:e>
                          <m:sSubSup>
                            <m:sSubSupPr>
                              <m:ctrlPr>
                                <a:rPr lang="en-US" sz="1600" i="1" smtClean="0">
                                  <a:solidFill>
                                    <a:schemeClr val="tx1">
                                      <a:lumMod val="75000"/>
                                    </a:schemeClr>
                                  </a:solidFill>
                                  <a:latin typeface="Cambria Math" panose="02040503050406030204" pitchFamily="18" charset="0"/>
                                  <a:ea typeface="Cambria Math" panose="02040503050406030204" pitchFamily="18" charset="0"/>
                                </a:rPr>
                              </m:ctrlPr>
                            </m:sSubSupPr>
                            <m:e>
                              <m:r>
                                <a:rPr lang="en-US" sz="1600" b="1" i="1" smtClean="0">
                                  <a:solidFill>
                                    <a:schemeClr val="tx1">
                                      <a:lumMod val="75000"/>
                                    </a:schemeClr>
                                  </a:solidFill>
                                  <a:latin typeface="Cambria Math" panose="02040503050406030204" pitchFamily="18" charset="0"/>
                                  <a:ea typeface="Cambria Math" panose="02040503050406030204" pitchFamily="18" charset="0"/>
                                </a:rPr>
                                <m:t>𝒙</m:t>
                              </m:r>
                            </m:e>
                            <m:sub>
                              <m:r>
                                <a:rPr lang="en-US" sz="1600" b="0" i="1" smtClean="0">
                                  <a:solidFill>
                                    <a:schemeClr val="tx1">
                                      <a:lumMod val="75000"/>
                                    </a:schemeClr>
                                  </a:solidFill>
                                  <a:latin typeface="Cambria Math" panose="02040503050406030204" pitchFamily="18" charset="0"/>
                                  <a:ea typeface="Cambria Math" panose="02040503050406030204" pitchFamily="18" charset="0"/>
                                </a:rPr>
                                <m:t>𝑖</m:t>
                              </m:r>
                            </m:sub>
                            <m:sup>
                              <m:r>
                                <a:rPr lang="en-US" sz="1600" b="0" i="1" smtClean="0">
                                  <a:solidFill>
                                    <a:schemeClr val="tx1">
                                      <a:lumMod val="75000"/>
                                    </a:schemeClr>
                                  </a:solidFill>
                                  <a:latin typeface="Cambria Math" panose="02040503050406030204" pitchFamily="18" charset="0"/>
                                  <a:ea typeface="Cambria Math" panose="02040503050406030204" pitchFamily="18" charset="0"/>
                                </a:rPr>
                                <m:t>𝑇</m:t>
                              </m:r>
                            </m:sup>
                          </m:sSubSup>
                          <m:r>
                            <a:rPr lang="en-US" sz="1600" b="1" i="1" smtClean="0">
                              <a:solidFill>
                                <a:schemeClr val="tx1">
                                  <a:lumMod val="75000"/>
                                </a:schemeClr>
                              </a:solidFill>
                              <a:latin typeface="Cambria Math" panose="02040503050406030204" pitchFamily="18" charset="0"/>
                              <a:ea typeface="Cambria Math" panose="02040503050406030204" pitchFamily="18" charset="0"/>
                            </a:rPr>
                            <m:t>𝒂</m:t>
                          </m:r>
                          <m:r>
                            <a:rPr lang="en-US" sz="1600" b="0" i="1" smtClean="0">
                              <a:solidFill>
                                <a:schemeClr val="tx1">
                                  <a:lumMod val="75000"/>
                                </a:schemeClr>
                              </a:solidFill>
                              <a:latin typeface="Cambria Math" panose="02040503050406030204" pitchFamily="18" charset="0"/>
                              <a:ea typeface="Cambria Math" panose="02040503050406030204" pitchFamily="18" charset="0"/>
                            </a:rPr>
                            <m:t>−</m:t>
                          </m:r>
                          <m:sSub>
                            <m:sSubPr>
                              <m:ctrlPr>
                                <a:rPr lang="en-US" sz="1600" b="0" i="1" smtClean="0">
                                  <a:solidFill>
                                    <a:schemeClr val="tx1">
                                      <a:lumMod val="75000"/>
                                    </a:schemeClr>
                                  </a:solidFill>
                                  <a:latin typeface="Cambria Math" panose="02040503050406030204" pitchFamily="18" charset="0"/>
                                  <a:ea typeface="Cambria Math" panose="02040503050406030204" pitchFamily="18" charset="0"/>
                                </a:rPr>
                              </m:ctrlPr>
                            </m:sSubPr>
                            <m:e>
                              <m:r>
                                <a:rPr lang="en-US" sz="1600" b="0" i="1" smtClean="0">
                                  <a:solidFill>
                                    <a:schemeClr val="tx1">
                                      <a:lumMod val="75000"/>
                                    </a:schemeClr>
                                  </a:solidFill>
                                  <a:latin typeface="Cambria Math" panose="02040503050406030204" pitchFamily="18" charset="0"/>
                                  <a:ea typeface="Cambria Math" panose="02040503050406030204" pitchFamily="18" charset="0"/>
                                </a:rPr>
                                <m:t>𝑦</m:t>
                              </m:r>
                            </m:e>
                            <m:sub>
                              <m:r>
                                <a:rPr lang="en-US" sz="1600" b="0" i="1" smtClean="0">
                                  <a:solidFill>
                                    <a:schemeClr val="tx1">
                                      <a:lumMod val="75000"/>
                                    </a:schemeClr>
                                  </a:solidFill>
                                  <a:latin typeface="Cambria Math" panose="02040503050406030204" pitchFamily="18" charset="0"/>
                                  <a:ea typeface="Cambria Math" panose="02040503050406030204" pitchFamily="18" charset="0"/>
                                </a:rPr>
                                <m:t>𝑖</m:t>
                              </m:r>
                            </m:sub>
                          </m:sSub>
                        </m:e>
                      </m:d>
                    </m:oMath>
                  </m:oMathPara>
                </a14:m>
                <a:endParaRPr lang="en-US" dirty="0">
                  <a:solidFill>
                    <a:schemeClr val="tx1">
                      <a:lumMod val="75000"/>
                    </a:schemeClr>
                  </a:solidFill>
                </a:endParaRPr>
              </a:p>
            </p:txBody>
          </p:sp>
        </mc:Choice>
        <mc:Fallback xmlns="">
          <p:sp>
            <p:nvSpPr>
              <p:cNvPr id="10" name="TextBox 9">
                <a:extLst>
                  <a:ext uri="{FF2B5EF4-FFF2-40B4-BE49-F238E27FC236}">
                    <a16:creationId xmlns:a16="http://schemas.microsoft.com/office/drawing/2014/main" id="{9539F797-D1BB-4FC8-AFA3-2262EEDDB69F}"/>
                  </a:ext>
                </a:extLst>
              </p:cNvPr>
              <p:cNvSpPr txBox="1">
                <a:spLocks noRot="1" noChangeAspect="1" noMove="1" noResize="1" noEditPoints="1" noAdjustHandles="1" noChangeArrowheads="1" noChangeShapeType="1" noTextEdit="1"/>
              </p:cNvSpPr>
              <p:nvPr/>
            </p:nvSpPr>
            <p:spPr>
              <a:xfrm>
                <a:off x="2956297" y="1258089"/>
                <a:ext cx="3231406" cy="7645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2EA23B5-E9EE-465D-9AED-AB71EEBEFC17}"/>
                  </a:ext>
                </a:extLst>
              </p:cNvPr>
              <p:cNvSpPr txBox="1"/>
              <p:nvPr/>
            </p:nvSpPr>
            <p:spPr>
              <a:xfrm>
                <a:off x="3283934" y="2464744"/>
                <a:ext cx="2576132" cy="76450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1600" i="1" smtClean="0">
                              <a:solidFill>
                                <a:schemeClr val="tx1">
                                  <a:lumMod val="75000"/>
                                </a:schemeClr>
                              </a:solidFill>
                              <a:latin typeface="Cambria Math" panose="02040503050406030204" pitchFamily="18" charset="0"/>
                            </a:rPr>
                          </m:ctrlPr>
                        </m:naryPr>
                        <m:sub>
                          <m:r>
                            <m:rPr>
                              <m:brk m:alnAt="23"/>
                            </m:rPr>
                            <a:rPr lang="en-US" sz="1600" i="1">
                              <a:solidFill>
                                <a:schemeClr val="tx1">
                                  <a:lumMod val="75000"/>
                                </a:schemeClr>
                              </a:solidFill>
                              <a:latin typeface="Cambria Math" panose="02040503050406030204" pitchFamily="18" charset="0"/>
                            </a:rPr>
                            <m:t>𝑖</m:t>
                          </m:r>
                          <m:r>
                            <a:rPr lang="en-US" sz="1600" i="1">
                              <a:solidFill>
                                <a:schemeClr val="tx1">
                                  <a:lumMod val="75000"/>
                                </a:schemeClr>
                              </a:solidFill>
                              <a:latin typeface="Cambria Math" panose="02040503050406030204" pitchFamily="18" charset="0"/>
                            </a:rPr>
                            <m:t>=1</m:t>
                          </m:r>
                        </m:sub>
                        <m:sup>
                          <m:r>
                            <a:rPr lang="en-US" sz="1600" i="1">
                              <a:solidFill>
                                <a:schemeClr val="tx1">
                                  <a:lumMod val="75000"/>
                                </a:schemeClr>
                              </a:solidFill>
                              <a:latin typeface="Cambria Math" panose="02040503050406030204" pitchFamily="18" charset="0"/>
                            </a:rPr>
                            <m:t>𝑛</m:t>
                          </m:r>
                        </m:sup>
                        <m:e>
                          <m:sSub>
                            <m:sSubPr>
                              <m:ctrlPr>
                                <a:rPr lang="en-US" sz="1600" i="1">
                                  <a:solidFill>
                                    <a:schemeClr val="tx1">
                                      <a:lumMod val="75000"/>
                                    </a:schemeClr>
                                  </a:solidFill>
                                  <a:latin typeface="Cambria Math" panose="02040503050406030204" pitchFamily="18" charset="0"/>
                                </a:rPr>
                              </m:ctrlPr>
                            </m:sSubPr>
                            <m:e>
                              <m:r>
                                <a:rPr lang="en-US" sz="1600" i="1">
                                  <a:solidFill>
                                    <a:schemeClr val="tx1">
                                      <a:lumMod val="75000"/>
                                    </a:schemeClr>
                                  </a:solidFill>
                                  <a:latin typeface="Cambria Math" panose="02040503050406030204" pitchFamily="18" charset="0"/>
                                  <a:ea typeface="Cambria Math" panose="02040503050406030204" pitchFamily="18" charset="0"/>
                                </a:rPr>
                                <m:t>𝜓</m:t>
                              </m:r>
                            </m:e>
                            <m:sub>
                              <m:r>
                                <a:rPr lang="en-US" sz="1600" i="1">
                                  <a:solidFill>
                                    <a:schemeClr val="tx1">
                                      <a:lumMod val="75000"/>
                                    </a:schemeClr>
                                  </a:solidFill>
                                  <a:latin typeface="Cambria Math" panose="02040503050406030204" pitchFamily="18" charset="0"/>
                                </a:rPr>
                                <m:t>𝑖</m:t>
                              </m:r>
                            </m:sub>
                          </m:sSub>
                        </m:e>
                      </m:nary>
                      <m:d>
                        <m:dPr>
                          <m:ctrlPr>
                            <a:rPr lang="en-US" sz="1600" i="1" smtClean="0">
                              <a:solidFill>
                                <a:schemeClr val="tx1">
                                  <a:lumMod val="75000"/>
                                </a:schemeClr>
                              </a:solidFill>
                              <a:latin typeface="Cambria Math" panose="02040503050406030204" pitchFamily="18" charset="0"/>
                              <a:ea typeface="Cambria Math" panose="02040503050406030204" pitchFamily="18" charset="0"/>
                            </a:rPr>
                          </m:ctrlPr>
                        </m:dPr>
                        <m:e>
                          <m:sSubSup>
                            <m:sSubSupPr>
                              <m:ctrlPr>
                                <a:rPr lang="en-US" sz="1600" i="1" smtClean="0">
                                  <a:solidFill>
                                    <a:schemeClr val="tx1">
                                      <a:lumMod val="75000"/>
                                    </a:schemeClr>
                                  </a:solidFill>
                                  <a:latin typeface="Cambria Math" panose="02040503050406030204" pitchFamily="18" charset="0"/>
                                  <a:ea typeface="Cambria Math" panose="02040503050406030204" pitchFamily="18" charset="0"/>
                                </a:rPr>
                              </m:ctrlPr>
                            </m:sSubSupPr>
                            <m:e>
                              <m:r>
                                <a:rPr lang="en-US" sz="1600" b="1" i="1" smtClean="0">
                                  <a:solidFill>
                                    <a:schemeClr val="tx1">
                                      <a:lumMod val="75000"/>
                                    </a:schemeClr>
                                  </a:solidFill>
                                  <a:latin typeface="Cambria Math" panose="02040503050406030204" pitchFamily="18" charset="0"/>
                                  <a:ea typeface="Cambria Math" panose="02040503050406030204" pitchFamily="18" charset="0"/>
                                </a:rPr>
                                <m:t>𝒙</m:t>
                              </m:r>
                            </m:e>
                            <m:sub>
                              <m:r>
                                <a:rPr lang="en-US" sz="1600" b="0" i="1" smtClean="0">
                                  <a:solidFill>
                                    <a:schemeClr val="tx1">
                                      <a:lumMod val="75000"/>
                                    </a:schemeClr>
                                  </a:solidFill>
                                  <a:latin typeface="Cambria Math" panose="02040503050406030204" pitchFamily="18" charset="0"/>
                                  <a:ea typeface="Cambria Math" panose="02040503050406030204" pitchFamily="18" charset="0"/>
                                </a:rPr>
                                <m:t>𝑖</m:t>
                              </m:r>
                            </m:sub>
                            <m:sup>
                              <m:r>
                                <a:rPr lang="en-US" sz="1600" b="0" i="1" smtClean="0">
                                  <a:solidFill>
                                    <a:schemeClr val="tx1">
                                      <a:lumMod val="75000"/>
                                    </a:schemeClr>
                                  </a:solidFill>
                                  <a:latin typeface="Cambria Math" panose="02040503050406030204" pitchFamily="18" charset="0"/>
                                  <a:ea typeface="Cambria Math" panose="02040503050406030204" pitchFamily="18" charset="0"/>
                                </a:rPr>
                                <m:t>𝑇</m:t>
                              </m:r>
                            </m:sup>
                          </m:sSubSup>
                          <m:r>
                            <a:rPr lang="en-US" sz="1600" b="1" i="1" smtClean="0">
                              <a:solidFill>
                                <a:schemeClr val="tx1">
                                  <a:lumMod val="75000"/>
                                </a:schemeClr>
                              </a:solidFill>
                              <a:latin typeface="Cambria Math" panose="02040503050406030204" pitchFamily="18" charset="0"/>
                              <a:ea typeface="Cambria Math" panose="02040503050406030204" pitchFamily="18" charset="0"/>
                            </a:rPr>
                            <m:t>𝒂</m:t>
                          </m:r>
                          <m:r>
                            <a:rPr lang="en-US" sz="1600" b="0" i="1" smtClean="0">
                              <a:solidFill>
                                <a:schemeClr val="tx1">
                                  <a:lumMod val="75000"/>
                                </a:schemeClr>
                              </a:solidFill>
                              <a:latin typeface="Cambria Math" panose="02040503050406030204" pitchFamily="18" charset="0"/>
                              <a:ea typeface="Cambria Math" panose="02040503050406030204" pitchFamily="18" charset="0"/>
                            </a:rPr>
                            <m:t>−</m:t>
                          </m:r>
                          <m:sSub>
                            <m:sSubPr>
                              <m:ctrlPr>
                                <a:rPr lang="en-US" sz="1600" b="0" i="1" smtClean="0">
                                  <a:solidFill>
                                    <a:schemeClr val="tx1">
                                      <a:lumMod val="75000"/>
                                    </a:schemeClr>
                                  </a:solidFill>
                                  <a:latin typeface="Cambria Math" panose="02040503050406030204" pitchFamily="18" charset="0"/>
                                  <a:ea typeface="Cambria Math" panose="02040503050406030204" pitchFamily="18" charset="0"/>
                                </a:rPr>
                              </m:ctrlPr>
                            </m:sSubPr>
                            <m:e>
                              <m:r>
                                <a:rPr lang="en-US" sz="1600" b="0" i="1" smtClean="0">
                                  <a:solidFill>
                                    <a:schemeClr val="tx1">
                                      <a:lumMod val="75000"/>
                                    </a:schemeClr>
                                  </a:solidFill>
                                  <a:latin typeface="Cambria Math" panose="02040503050406030204" pitchFamily="18" charset="0"/>
                                  <a:ea typeface="Cambria Math" panose="02040503050406030204" pitchFamily="18" charset="0"/>
                                </a:rPr>
                                <m:t>𝑦</m:t>
                              </m:r>
                            </m:e>
                            <m:sub>
                              <m:r>
                                <a:rPr lang="en-US" sz="1600" b="0" i="1" smtClean="0">
                                  <a:solidFill>
                                    <a:schemeClr val="tx1">
                                      <a:lumMod val="75000"/>
                                    </a:schemeClr>
                                  </a:solidFill>
                                  <a:latin typeface="Cambria Math" panose="02040503050406030204" pitchFamily="18" charset="0"/>
                                  <a:ea typeface="Cambria Math" panose="02040503050406030204" pitchFamily="18" charset="0"/>
                                </a:rPr>
                                <m:t>𝑖</m:t>
                              </m:r>
                            </m:sub>
                          </m:sSub>
                        </m:e>
                      </m:d>
                      <m:sSubSup>
                        <m:sSubSupPr>
                          <m:ctrlPr>
                            <a:rPr lang="en-US" sz="1600" b="0" i="1" smtClean="0">
                              <a:solidFill>
                                <a:schemeClr val="tx1">
                                  <a:lumMod val="75000"/>
                                </a:schemeClr>
                              </a:solidFill>
                              <a:latin typeface="Cambria Math" panose="02040503050406030204" pitchFamily="18" charset="0"/>
                              <a:ea typeface="Cambria Math" panose="02040503050406030204" pitchFamily="18" charset="0"/>
                            </a:rPr>
                          </m:ctrlPr>
                        </m:sSubSupPr>
                        <m:e>
                          <m:r>
                            <a:rPr lang="en-US" sz="1600" b="1" i="1" smtClean="0">
                              <a:solidFill>
                                <a:schemeClr val="tx1">
                                  <a:lumMod val="75000"/>
                                </a:schemeClr>
                              </a:solidFill>
                              <a:latin typeface="Cambria Math" panose="02040503050406030204" pitchFamily="18" charset="0"/>
                              <a:ea typeface="Cambria Math" panose="02040503050406030204" pitchFamily="18" charset="0"/>
                            </a:rPr>
                            <m:t>𝒙</m:t>
                          </m:r>
                        </m:e>
                        <m:sub>
                          <m:r>
                            <a:rPr lang="en-US" sz="1600" b="0" i="1" smtClean="0">
                              <a:solidFill>
                                <a:schemeClr val="tx1">
                                  <a:lumMod val="75000"/>
                                </a:schemeClr>
                              </a:solidFill>
                              <a:latin typeface="Cambria Math" panose="02040503050406030204" pitchFamily="18" charset="0"/>
                              <a:ea typeface="Cambria Math" panose="02040503050406030204" pitchFamily="18" charset="0"/>
                            </a:rPr>
                            <m:t>𝑖</m:t>
                          </m:r>
                        </m:sub>
                        <m:sup>
                          <m:r>
                            <a:rPr lang="en-US" sz="1600" b="0" i="1" smtClean="0">
                              <a:solidFill>
                                <a:schemeClr val="tx1">
                                  <a:lumMod val="75000"/>
                                </a:schemeClr>
                              </a:solidFill>
                              <a:latin typeface="Cambria Math" panose="02040503050406030204" pitchFamily="18" charset="0"/>
                              <a:ea typeface="Cambria Math" panose="02040503050406030204" pitchFamily="18" charset="0"/>
                            </a:rPr>
                            <m:t>𝑇</m:t>
                          </m:r>
                        </m:sup>
                      </m:sSubSup>
                      <m:r>
                        <a:rPr lang="en-US" sz="1600" b="0" i="1" smtClean="0">
                          <a:solidFill>
                            <a:schemeClr val="tx1">
                              <a:lumMod val="75000"/>
                            </a:schemeClr>
                          </a:solidFill>
                          <a:latin typeface="Cambria Math" panose="02040503050406030204" pitchFamily="18" charset="0"/>
                          <a:ea typeface="Cambria Math" panose="02040503050406030204" pitchFamily="18" charset="0"/>
                        </a:rPr>
                        <m:t>=0</m:t>
                      </m:r>
                    </m:oMath>
                  </m:oMathPara>
                </a14:m>
                <a:endParaRPr lang="en-US" sz="1600" dirty="0">
                  <a:solidFill>
                    <a:schemeClr val="tx1">
                      <a:lumMod val="75000"/>
                    </a:schemeClr>
                  </a:solidFill>
                </a:endParaRPr>
              </a:p>
            </p:txBody>
          </p:sp>
        </mc:Choice>
        <mc:Fallback xmlns="">
          <p:sp>
            <p:nvSpPr>
              <p:cNvPr id="11" name="TextBox 10">
                <a:extLst>
                  <a:ext uri="{FF2B5EF4-FFF2-40B4-BE49-F238E27FC236}">
                    <a16:creationId xmlns:a16="http://schemas.microsoft.com/office/drawing/2014/main" id="{E2EA23B5-E9EE-465D-9AED-AB71EEBEFC17}"/>
                  </a:ext>
                </a:extLst>
              </p:cNvPr>
              <p:cNvSpPr txBox="1">
                <a:spLocks noRot="1" noChangeAspect="1" noMove="1" noResize="1" noEditPoints="1" noAdjustHandles="1" noChangeArrowheads="1" noChangeShapeType="1" noTextEdit="1"/>
              </p:cNvSpPr>
              <p:nvPr/>
            </p:nvSpPr>
            <p:spPr>
              <a:xfrm>
                <a:off x="3283934" y="2464744"/>
                <a:ext cx="2576132" cy="7645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1992BE3-CB8E-46DC-B371-DBA9AC4234D0}"/>
                  </a:ext>
                </a:extLst>
              </p:cNvPr>
              <p:cNvSpPr txBox="1"/>
              <p:nvPr/>
            </p:nvSpPr>
            <p:spPr>
              <a:xfrm>
                <a:off x="2278937" y="3707996"/>
                <a:ext cx="5142523" cy="76450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1600" i="1" smtClean="0">
                              <a:solidFill>
                                <a:schemeClr val="tx1">
                                  <a:lumMod val="75000"/>
                                </a:schemeClr>
                              </a:solidFill>
                              <a:latin typeface="Cambria Math" panose="02040503050406030204" pitchFamily="18" charset="0"/>
                            </a:rPr>
                          </m:ctrlPr>
                        </m:naryPr>
                        <m:sub>
                          <m:r>
                            <m:rPr>
                              <m:brk m:alnAt="23"/>
                            </m:rPr>
                            <a:rPr lang="en-US" sz="1600" i="1">
                              <a:solidFill>
                                <a:schemeClr val="tx1">
                                  <a:lumMod val="75000"/>
                                </a:schemeClr>
                              </a:solidFill>
                              <a:latin typeface="Cambria Math" panose="02040503050406030204" pitchFamily="18" charset="0"/>
                            </a:rPr>
                            <m:t>𝑖</m:t>
                          </m:r>
                          <m:r>
                            <a:rPr lang="en-US" sz="1600" i="1">
                              <a:solidFill>
                                <a:schemeClr val="tx1">
                                  <a:lumMod val="75000"/>
                                </a:schemeClr>
                              </a:solidFill>
                              <a:latin typeface="Cambria Math" panose="02040503050406030204" pitchFamily="18" charset="0"/>
                            </a:rPr>
                            <m:t>=1</m:t>
                          </m:r>
                        </m:sub>
                        <m:sup>
                          <m:r>
                            <a:rPr lang="en-US" sz="1600" i="1">
                              <a:solidFill>
                                <a:schemeClr val="tx1">
                                  <a:lumMod val="75000"/>
                                </a:schemeClr>
                              </a:solidFill>
                              <a:latin typeface="Cambria Math" panose="02040503050406030204" pitchFamily="18" charset="0"/>
                            </a:rPr>
                            <m:t>𝑛</m:t>
                          </m:r>
                        </m:sup>
                        <m:e>
                          <m:f>
                            <m:fPr>
                              <m:ctrlPr>
                                <a:rPr lang="en-US" sz="1600" i="1">
                                  <a:solidFill>
                                    <a:schemeClr val="tx1">
                                      <a:lumMod val="75000"/>
                                    </a:schemeClr>
                                  </a:solidFill>
                                  <a:latin typeface="Cambria Math" panose="02040503050406030204" pitchFamily="18" charset="0"/>
                                </a:rPr>
                              </m:ctrlPr>
                            </m:fPr>
                            <m:num>
                              <m:sSub>
                                <m:sSubPr>
                                  <m:ctrlPr>
                                    <a:rPr lang="en-US" sz="1600" i="1">
                                      <a:solidFill>
                                        <a:schemeClr val="tx1">
                                          <a:lumMod val="75000"/>
                                        </a:schemeClr>
                                      </a:solidFill>
                                      <a:latin typeface="Cambria Math" panose="02040503050406030204" pitchFamily="18" charset="0"/>
                                    </a:rPr>
                                  </m:ctrlPr>
                                </m:sSubPr>
                                <m:e>
                                  <m:r>
                                    <a:rPr lang="en-US" sz="1600" i="1">
                                      <a:solidFill>
                                        <a:schemeClr val="tx1">
                                          <a:lumMod val="75000"/>
                                        </a:schemeClr>
                                      </a:solidFill>
                                      <a:latin typeface="Cambria Math" panose="02040503050406030204" pitchFamily="18" charset="0"/>
                                      <a:ea typeface="Cambria Math" panose="02040503050406030204" pitchFamily="18" charset="0"/>
                                    </a:rPr>
                                    <m:t>𝜓</m:t>
                                  </m:r>
                                </m:e>
                                <m:sub>
                                  <m:r>
                                    <a:rPr lang="en-US" sz="1600" i="1">
                                      <a:solidFill>
                                        <a:schemeClr val="tx1">
                                          <a:lumMod val="75000"/>
                                        </a:schemeClr>
                                      </a:solidFill>
                                      <a:latin typeface="Cambria Math" panose="02040503050406030204" pitchFamily="18" charset="0"/>
                                    </a:rPr>
                                    <m:t>𝑖</m:t>
                                  </m:r>
                                </m:sub>
                              </m:sSub>
                              <m:d>
                                <m:dPr>
                                  <m:ctrlPr>
                                    <a:rPr lang="en-US" sz="1600" i="1">
                                      <a:solidFill>
                                        <a:schemeClr val="tx1">
                                          <a:lumMod val="75000"/>
                                        </a:schemeClr>
                                      </a:solidFill>
                                      <a:latin typeface="Cambria Math" panose="02040503050406030204" pitchFamily="18" charset="0"/>
                                      <a:ea typeface="Cambria Math" panose="02040503050406030204" pitchFamily="18" charset="0"/>
                                    </a:rPr>
                                  </m:ctrlPr>
                                </m:dPr>
                                <m:e>
                                  <m:sSubSup>
                                    <m:sSubSupPr>
                                      <m:ctrlPr>
                                        <a:rPr lang="en-US" sz="1600" i="1">
                                          <a:solidFill>
                                            <a:schemeClr val="tx1">
                                              <a:lumMod val="75000"/>
                                            </a:schemeClr>
                                          </a:solidFill>
                                          <a:latin typeface="Cambria Math" panose="02040503050406030204" pitchFamily="18" charset="0"/>
                                          <a:ea typeface="Cambria Math" panose="02040503050406030204" pitchFamily="18" charset="0"/>
                                        </a:rPr>
                                      </m:ctrlPr>
                                    </m:sSubSupPr>
                                    <m:e>
                                      <m:r>
                                        <a:rPr lang="en-US" sz="1600" b="1" i="1">
                                          <a:solidFill>
                                            <a:schemeClr val="tx1">
                                              <a:lumMod val="75000"/>
                                            </a:schemeClr>
                                          </a:solidFill>
                                          <a:latin typeface="Cambria Math" panose="02040503050406030204" pitchFamily="18" charset="0"/>
                                          <a:ea typeface="Cambria Math" panose="02040503050406030204" pitchFamily="18" charset="0"/>
                                        </a:rPr>
                                        <m:t>𝒙</m:t>
                                      </m:r>
                                    </m:e>
                                    <m:sub>
                                      <m:r>
                                        <a:rPr lang="en-US" sz="1600" i="1">
                                          <a:solidFill>
                                            <a:schemeClr val="tx1">
                                              <a:lumMod val="75000"/>
                                            </a:schemeClr>
                                          </a:solidFill>
                                          <a:latin typeface="Cambria Math" panose="02040503050406030204" pitchFamily="18" charset="0"/>
                                          <a:ea typeface="Cambria Math" panose="02040503050406030204" pitchFamily="18" charset="0"/>
                                        </a:rPr>
                                        <m:t>𝑖</m:t>
                                      </m:r>
                                    </m:sub>
                                    <m:sup>
                                      <m:r>
                                        <a:rPr lang="en-US" sz="1600" i="1">
                                          <a:solidFill>
                                            <a:schemeClr val="tx1">
                                              <a:lumMod val="75000"/>
                                            </a:schemeClr>
                                          </a:solidFill>
                                          <a:latin typeface="Cambria Math" panose="02040503050406030204" pitchFamily="18" charset="0"/>
                                          <a:ea typeface="Cambria Math" panose="02040503050406030204" pitchFamily="18" charset="0"/>
                                        </a:rPr>
                                        <m:t>𝑇</m:t>
                                      </m:r>
                                    </m:sup>
                                  </m:sSubSup>
                                  <m:r>
                                    <a:rPr lang="en-US" sz="1600" b="1" i="1">
                                      <a:solidFill>
                                        <a:schemeClr val="tx1">
                                          <a:lumMod val="75000"/>
                                        </a:schemeClr>
                                      </a:solidFill>
                                      <a:latin typeface="Cambria Math" panose="02040503050406030204" pitchFamily="18" charset="0"/>
                                      <a:ea typeface="Cambria Math" panose="02040503050406030204" pitchFamily="18" charset="0"/>
                                    </a:rPr>
                                    <m:t>𝒂</m:t>
                                  </m:r>
                                  <m:r>
                                    <a:rPr lang="en-US" sz="1600" i="1">
                                      <a:solidFill>
                                        <a:schemeClr val="tx1">
                                          <a:lumMod val="75000"/>
                                        </a:schemeClr>
                                      </a:solidFill>
                                      <a:latin typeface="Cambria Math" panose="02040503050406030204" pitchFamily="18" charset="0"/>
                                      <a:ea typeface="Cambria Math" panose="02040503050406030204" pitchFamily="18" charset="0"/>
                                    </a:rPr>
                                    <m:t>−</m:t>
                                  </m:r>
                                  <m:sSub>
                                    <m:sSubPr>
                                      <m:ctrlPr>
                                        <a:rPr lang="en-US" sz="1600" i="1">
                                          <a:solidFill>
                                            <a:schemeClr val="tx1">
                                              <a:lumMod val="75000"/>
                                            </a:schemeClr>
                                          </a:solidFill>
                                          <a:latin typeface="Cambria Math" panose="02040503050406030204" pitchFamily="18" charset="0"/>
                                          <a:ea typeface="Cambria Math" panose="02040503050406030204" pitchFamily="18" charset="0"/>
                                        </a:rPr>
                                      </m:ctrlPr>
                                    </m:sSubPr>
                                    <m:e>
                                      <m:r>
                                        <a:rPr lang="en-US" sz="1600" i="1">
                                          <a:solidFill>
                                            <a:schemeClr val="tx1">
                                              <a:lumMod val="75000"/>
                                            </a:schemeClr>
                                          </a:solidFill>
                                          <a:latin typeface="Cambria Math" panose="02040503050406030204" pitchFamily="18" charset="0"/>
                                          <a:ea typeface="Cambria Math" panose="02040503050406030204" pitchFamily="18" charset="0"/>
                                        </a:rPr>
                                        <m:t>𝑦</m:t>
                                      </m:r>
                                    </m:e>
                                    <m:sub>
                                      <m:r>
                                        <a:rPr lang="en-US" sz="1600" i="1">
                                          <a:solidFill>
                                            <a:schemeClr val="tx1">
                                              <a:lumMod val="75000"/>
                                            </a:schemeClr>
                                          </a:solidFill>
                                          <a:latin typeface="Cambria Math" panose="02040503050406030204" pitchFamily="18" charset="0"/>
                                          <a:ea typeface="Cambria Math" panose="02040503050406030204" pitchFamily="18" charset="0"/>
                                        </a:rPr>
                                        <m:t>𝑖</m:t>
                                      </m:r>
                                    </m:sub>
                                  </m:sSub>
                                </m:e>
                              </m:d>
                            </m:num>
                            <m:den>
                              <m:sSub>
                                <m:sSubPr>
                                  <m:ctrlPr>
                                    <a:rPr lang="en-US" sz="1600" i="1">
                                      <a:solidFill>
                                        <a:schemeClr val="tx1">
                                          <a:lumMod val="75000"/>
                                        </a:schemeClr>
                                      </a:solidFill>
                                      <a:latin typeface="Cambria Math" panose="02040503050406030204" pitchFamily="18" charset="0"/>
                                    </a:rPr>
                                  </m:ctrlPr>
                                </m:sSubPr>
                                <m:e>
                                  <m:r>
                                    <a:rPr lang="en-US" sz="1600" i="1">
                                      <a:solidFill>
                                        <a:schemeClr val="tx1">
                                          <a:lumMod val="75000"/>
                                        </a:schemeClr>
                                      </a:solidFill>
                                      <a:latin typeface="Cambria Math" panose="02040503050406030204" pitchFamily="18" charset="0"/>
                                    </a:rPr>
                                    <m:t>𝑒</m:t>
                                  </m:r>
                                </m:e>
                                <m:sub>
                                  <m:r>
                                    <a:rPr lang="en-US" sz="1600" i="1">
                                      <a:solidFill>
                                        <a:schemeClr val="tx1">
                                          <a:lumMod val="75000"/>
                                        </a:schemeClr>
                                      </a:solidFill>
                                      <a:latin typeface="Cambria Math" panose="02040503050406030204" pitchFamily="18" charset="0"/>
                                    </a:rPr>
                                    <m:t>𝑖</m:t>
                                  </m:r>
                                </m:sub>
                              </m:sSub>
                            </m:den>
                          </m:f>
                          <m:r>
                            <a:rPr lang="en-US" sz="1600" i="1" smtClean="0">
                              <a:solidFill>
                                <a:schemeClr val="tx1">
                                  <a:lumMod val="75000"/>
                                </a:schemeClr>
                              </a:solidFill>
                              <a:latin typeface="Cambria Math" panose="02040503050406030204" pitchFamily="18" charset="0"/>
                              <a:ea typeface="Cambria Math" panose="02040503050406030204" pitchFamily="18" charset="0"/>
                            </a:rPr>
                            <m:t>∙</m:t>
                          </m:r>
                        </m:e>
                      </m:nary>
                      <m:sSub>
                        <m:sSubPr>
                          <m:ctrlPr>
                            <a:rPr lang="en-US" sz="1600" i="1">
                              <a:solidFill>
                                <a:schemeClr val="tx1">
                                  <a:lumMod val="75000"/>
                                </a:schemeClr>
                              </a:solidFill>
                              <a:latin typeface="Cambria Math" panose="02040503050406030204" pitchFamily="18" charset="0"/>
                            </a:rPr>
                          </m:ctrlPr>
                        </m:sSubPr>
                        <m:e>
                          <m:r>
                            <a:rPr lang="en-US" sz="1600" i="1">
                              <a:solidFill>
                                <a:schemeClr val="tx1">
                                  <a:lumMod val="75000"/>
                                </a:schemeClr>
                              </a:solidFill>
                              <a:latin typeface="Cambria Math" panose="02040503050406030204" pitchFamily="18" charset="0"/>
                            </a:rPr>
                            <m:t>𝑒</m:t>
                          </m:r>
                        </m:e>
                        <m:sub>
                          <m:r>
                            <a:rPr lang="en-US" sz="1600" i="1">
                              <a:solidFill>
                                <a:schemeClr val="tx1">
                                  <a:lumMod val="75000"/>
                                </a:schemeClr>
                              </a:solidFill>
                              <a:latin typeface="Cambria Math" panose="02040503050406030204" pitchFamily="18" charset="0"/>
                            </a:rPr>
                            <m:t>𝑖</m:t>
                          </m:r>
                        </m:sub>
                      </m:sSub>
                      <m:r>
                        <a:rPr lang="en-US" sz="1600" i="1" smtClean="0">
                          <a:solidFill>
                            <a:schemeClr val="tx1">
                              <a:lumMod val="75000"/>
                            </a:schemeClr>
                          </a:solidFill>
                          <a:latin typeface="Cambria Math" panose="02040503050406030204" pitchFamily="18" charset="0"/>
                          <a:ea typeface="Cambria Math" panose="02040503050406030204" pitchFamily="18" charset="0"/>
                        </a:rPr>
                        <m:t>∙</m:t>
                      </m:r>
                      <m:sSubSup>
                        <m:sSubSupPr>
                          <m:ctrlPr>
                            <a:rPr lang="en-US" sz="1600" b="0" i="1" smtClean="0">
                              <a:solidFill>
                                <a:schemeClr val="tx1">
                                  <a:lumMod val="75000"/>
                                </a:schemeClr>
                              </a:solidFill>
                              <a:latin typeface="Cambria Math" panose="02040503050406030204" pitchFamily="18" charset="0"/>
                              <a:ea typeface="Cambria Math" panose="02040503050406030204" pitchFamily="18" charset="0"/>
                            </a:rPr>
                          </m:ctrlPr>
                        </m:sSubSupPr>
                        <m:e>
                          <m:r>
                            <a:rPr lang="en-US" sz="1600" b="1" i="1" smtClean="0">
                              <a:solidFill>
                                <a:schemeClr val="tx1">
                                  <a:lumMod val="75000"/>
                                </a:schemeClr>
                              </a:solidFill>
                              <a:latin typeface="Cambria Math" panose="02040503050406030204" pitchFamily="18" charset="0"/>
                              <a:ea typeface="Cambria Math" panose="02040503050406030204" pitchFamily="18" charset="0"/>
                            </a:rPr>
                            <m:t>𝒙</m:t>
                          </m:r>
                        </m:e>
                        <m:sub>
                          <m:r>
                            <a:rPr lang="en-US" sz="1600" b="0" i="1" smtClean="0">
                              <a:solidFill>
                                <a:schemeClr val="tx1">
                                  <a:lumMod val="75000"/>
                                </a:schemeClr>
                              </a:solidFill>
                              <a:latin typeface="Cambria Math" panose="02040503050406030204" pitchFamily="18" charset="0"/>
                              <a:ea typeface="Cambria Math" panose="02040503050406030204" pitchFamily="18" charset="0"/>
                            </a:rPr>
                            <m:t>𝑖</m:t>
                          </m:r>
                        </m:sub>
                        <m:sup>
                          <m:r>
                            <a:rPr lang="en-US" sz="1600" b="0" i="1" smtClean="0">
                              <a:solidFill>
                                <a:schemeClr val="tx1">
                                  <a:lumMod val="75000"/>
                                </a:schemeClr>
                              </a:solidFill>
                              <a:latin typeface="Cambria Math" panose="02040503050406030204" pitchFamily="18" charset="0"/>
                              <a:ea typeface="Cambria Math" panose="02040503050406030204" pitchFamily="18" charset="0"/>
                            </a:rPr>
                            <m:t>𝑇</m:t>
                          </m:r>
                        </m:sup>
                      </m:sSubSup>
                      <m:r>
                        <a:rPr lang="en-US" sz="1600" b="0" i="1" smtClean="0">
                          <a:solidFill>
                            <a:schemeClr val="tx1">
                              <a:lumMod val="75000"/>
                            </a:schemeClr>
                          </a:solidFill>
                          <a:latin typeface="Cambria Math" panose="02040503050406030204" pitchFamily="18" charset="0"/>
                          <a:ea typeface="Cambria Math" panose="02040503050406030204" pitchFamily="18" charset="0"/>
                        </a:rPr>
                        <m:t>=</m:t>
                      </m:r>
                      <m:nary>
                        <m:naryPr>
                          <m:chr m:val="∑"/>
                          <m:limLoc m:val="subSup"/>
                          <m:ctrlPr>
                            <a:rPr lang="en-US" sz="1600" i="1">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1600" i="1">
                              <a:solidFill>
                                <a:schemeClr val="tx1">
                                  <a:lumMod val="75000"/>
                                </a:schemeClr>
                              </a:solidFill>
                              <a:latin typeface="Cambria Math" panose="02040503050406030204" pitchFamily="18" charset="0"/>
                              <a:cs typeface="Arial" panose="020B0604020202020204" pitchFamily="34" charset="0"/>
                            </a:rPr>
                            <m:t>𝑖</m:t>
                          </m:r>
                          <m:r>
                            <a:rPr lang="en-US" sz="1600" i="1">
                              <a:solidFill>
                                <a:schemeClr val="tx1">
                                  <a:lumMod val="75000"/>
                                </a:schemeClr>
                              </a:solidFill>
                              <a:latin typeface="Cambria Math" panose="02040503050406030204" pitchFamily="18" charset="0"/>
                              <a:cs typeface="Arial" panose="020B0604020202020204" pitchFamily="34" charset="0"/>
                            </a:rPr>
                            <m:t>=1</m:t>
                          </m:r>
                        </m:sub>
                        <m:sup>
                          <m:r>
                            <a:rPr lang="en-US" sz="1600" i="1">
                              <a:solidFill>
                                <a:schemeClr val="tx1">
                                  <a:lumMod val="75000"/>
                                </a:schemeClr>
                              </a:solidFill>
                              <a:latin typeface="Cambria Math" panose="02040503050406030204" pitchFamily="18" charset="0"/>
                              <a:cs typeface="Arial" panose="020B0604020202020204" pitchFamily="34" charset="0"/>
                            </a:rPr>
                            <m:t>𝑛</m:t>
                          </m:r>
                        </m:sup>
                        <m:e>
                          <m:sSub>
                            <m:sSubPr>
                              <m:ctrlPr>
                                <a:rPr lang="en-US" sz="1600" i="1">
                                  <a:solidFill>
                                    <a:schemeClr val="tx1">
                                      <a:lumMod val="75000"/>
                                    </a:schemeClr>
                                  </a:solidFill>
                                  <a:latin typeface="Cambria Math" panose="02040503050406030204" pitchFamily="18" charset="0"/>
                                  <a:cs typeface="Arial" panose="020B0604020202020204" pitchFamily="34" charset="0"/>
                                </a:rPr>
                              </m:ctrlPr>
                            </m:sSubPr>
                            <m:e>
                              <m:r>
                                <a:rPr lang="en-US" sz="1600" i="1">
                                  <a:solidFill>
                                    <a:schemeClr val="tx1">
                                      <a:lumMod val="75000"/>
                                    </a:schemeClr>
                                  </a:solidFill>
                                  <a:latin typeface="Cambria Math" panose="02040503050406030204" pitchFamily="18" charset="0"/>
                                  <a:cs typeface="Arial" panose="020B0604020202020204" pitchFamily="34" charset="0"/>
                                </a:rPr>
                                <m:t>𝑤</m:t>
                              </m:r>
                            </m:e>
                            <m:sub>
                              <m:r>
                                <a:rPr lang="en-US" sz="1600" i="1">
                                  <a:solidFill>
                                    <a:schemeClr val="tx1">
                                      <a:lumMod val="75000"/>
                                    </a:schemeClr>
                                  </a:solidFill>
                                  <a:latin typeface="Cambria Math" panose="02040503050406030204" pitchFamily="18" charset="0"/>
                                  <a:cs typeface="Arial" panose="020B0604020202020204" pitchFamily="34" charset="0"/>
                                </a:rPr>
                                <m:t>𝑖</m:t>
                              </m:r>
                            </m:sub>
                          </m:sSub>
                          <m:sSubSup>
                            <m:sSubSupPr>
                              <m:ctrlPr>
                                <a:rPr lang="en-US" sz="1600" i="1">
                                  <a:solidFill>
                                    <a:schemeClr val="tx1">
                                      <a:lumMod val="75000"/>
                                    </a:schemeClr>
                                  </a:solidFill>
                                  <a:latin typeface="Cambria Math" panose="02040503050406030204" pitchFamily="18" charset="0"/>
                                  <a:cs typeface="Arial" panose="020B0604020202020204" pitchFamily="34" charset="0"/>
                                </a:rPr>
                              </m:ctrlPr>
                            </m:sSubSupPr>
                            <m:e>
                              <m:r>
                                <a:rPr lang="en-US" sz="1600" i="1">
                                  <a:solidFill>
                                    <a:schemeClr val="tx1">
                                      <a:lumMod val="75000"/>
                                    </a:schemeClr>
                                  </a:solidFill>
                                  <a:latin typeface="Cambria Math" panose="02040503050406030204" pitchFamily="18" charset="0"/>
                                  <a:cs typeface="Arial" panose="020B0604020202020204" pitchFamily="34" charset="0"/>
                                </a:rPr>
                                <m:t>𝑒</m:t>
                              </m:r>
                            </m:e>
                            <m:sub>
                              <m:r>
                                <a:rPr lang="en-US" sz="1600" i="1">
                                  <a:solidFill>
                                    <a:schemeClr val="tx1">
                                      <a:lumMod val="75000"/>
                                    </a:schemeClr>
                                  </a:solidFill>
                                  <a:latin typeface="Cambria Math" panose="02040503050406030204" pitchFamily="18" charset="0"/>
                                  <a:cs typeface="Arial" panose="020B0604020202020204" pitchFamily="34" charset="0"/>
                                </a:rPr>
                                <m:t>𝑖</m:t>
                              </m:r>
                            </m:sub>
                            <m:sup>
                              <m:r>
                                <a:rPr lang="en-US" sz="1600" i="1">
                                  <a:solidFill>
                                    <a:schemeClr val="tx1">
                                      <a:lumMod val="75000"/>
                                    </a:schemeClr>
                                  </a:solidFill>
                                  <a:latin typeface="Cambria Math" panose="02040503050406030204" pitchFamily="18" charset="0"/>
                                  <a:cs typeface="Arial" panose="020B0604020202020204" pitchFamily="34" charset="0"/>
                                </a:rPr>
                                <m:t>2</m:t>
                              </m:r>
                            </m:sup>
                          </m:sSubSup>
                          <m:sSubSup>
                            <m:sSubSupPr>
                              <m:ctrlPr>
                                <a:rPr lang="en-US" sz="1600" i="1">
                                  <a:solidFill>
                                    <a:schemeClr val="tx1">
                                      <a:lumMod val="75000"/>
                                    </a:schemeClr>
                                  </a:solidFill>
                                  <a:latin typeface="Cambria Math" panose="02040503050406030204" pitchFamily="18" charset="0"/>
                                  <a:ea typeface="Cambria Math" panose="02040503050406030204" pitchFamily="18" charset="0"/>
                                </a:rPr>
                              </m:ctrlPr>
                            </m:sSubSupPr>
                            <m:e>
                              <m:r>
                                <a:rPr lang="en-US" sz="1600" b="1" i="1">
                                  <a:solidFill>
                                    <a:schemeClr val="tx1">
                                      <a:lumMod val="75000"/>
                                    </a:schemeClr>
                                  </a:solidFill>
                                  <a:latin typeface="Cambria Math" panose="02040503050406030204" pitchFamily="18" charset="0"/>
                                  <a:ea typeface="Cambria Math" panose="02040503050406030204" pitchFamily="18" charset="0"/>
                                </a:rPr>
                                <m:t>𝒙</m:t>
                              </m:r>
                            </m:e>
                            <m:sub>
                              <m:r>
                                <a:rPr lang="en-US" sz="1600" i="1">
                                  <a:solidFill>
                                    <a:schemeClr val="tx1">
                                      <a:lumMod val="75000"/>
                                    </a:schemeClr>
                                  </a:solidFill>
                                  <a:latin typeface="Cambria Math" panose="02040503050406030204" pitchFamily="18" charset="0"/>
                                  <a:ea typeface="Cambria Math" panose="02040503050406030204" pitchFamily="18" charset="0"/>
                                </a:rPr>
                                <m:t>𝑖</m:t>
                              </m:r>
                            </m:sub>
                            <m:sup>
                              <m:r>
                                <a:rPr lang="en-US" sz="1600" i="1">
                                  <a:solidFill>
                                    <a:schemeClr val="tx1">
                                      <a:lumMod val="75000"/>
                                    </a:schemeClr>
                                  </a:solidFill>
                                  <a:latin typeface="Cambria Math" panose="02040503050406030204" pitchFamily="18" charset="0"/>
                                  <a:ea typeface="Cambria Math" panose="02040503050406030204" pitchFamily="18" charset="0"/>
                                </a:rPr>
                                <m:t>𝑇</m:t>
                              </m:r>
                            </m:sup>
                          </m:sSubSup>
                        </m:e>
                      </m:nary>
                      <m:r>
                        <a:rPr lang="en-US" sz="1600" b="0" i="1" smtClean="0">
                          <a:solidFill>
                            <a:schemeClr val="tx1">
                              <a:lumMod val="75000"/>
                            </a:schemeClr>
                          </a:solidFill>
                          <a:latin typeface="Cambria Math" panose="02040503050406030204" pitchFamily="18" charset="0"/>
                          <a:cs typeface="Arial" panose="020B0604020202020204" pitchFamily="34" charset="0"/>
                        </a:rPr>
                        <m:t>=</m:t>
                      </m:r>
                      <m:r>
                        <a:rPr lang="en-US" sz="1600" b="0" i="1" smtClean="0">
                          <a:solidFill>
                            <a:schemeClr val="tx1">
                              <a:lumMod val="75000"/>
                            </a:schemeClr>
                          </a:solidFill>
                          <a:latin typeface="Cambria Math" panose="02040503050406030204" pitchFamily="18" charset="0"/>
                          <a:ea typeface="Cambria Math" panose="02040503050406030204" pitchFamily="18" charset="0"/>
                        </a:rPr>
                        <m:t>0</m:t>
                      </m:r>
                    </m:oMath>
                  </m:oMathPara>
                </a14:m>
                <a:endParaRPr lang="en-US" sz="1600" dirty="0">
                  <a:solidFill>
                    <a:schemeClr val="tx1">
                      <a:lumMod val="75000"/>
                    </a:schemeClr>
                  </a:solidFill>
                </a:endParaRPr>
              </a:p>
            </p:txBody>
          </p:sp>
        </mc:Choice>
        <mc:Fallback xmlns="">
          <p:sp>
            <p:nvSpPr>
              <p:cNvPr id="13" name="TextBox 12">
                <a:extLst>
                  <a:ext uri="{FF2B5EF4-FFF2-40B4-BE49-F238E27FC236}">
                    <a16:creationId xmlns:a16="http://schemas.microsoft.com/office/drawing/2014/main" id="{71992BE3-CB8E-46DC-B371-DBA9AC4234D0}"/>
                  </a:ext>
                </a:extLst>
              </p:cNvPr>
              <p:cNvSpPr txBox="1">
                <a:spLocks noRot="1" noChangeAspect="1" noMove="1" noResize="1" noEditPoints="1" noAdjustHandles="1" noChangeArrowheads="1" noChangeShapeType="1" noTextEdit="1"/>
              </p:cNvSpPr>
              <p:nvPr/>
            </p:nvSpPr>
            <p:spPr>
              <a:xfrm>
                <a:off x="2278937" y="3707996"/>
                <a:ext cx="5142523" cy="764505"/>
              </a:xfrm>
              <a:prstGeom prst="rect">
                <a:avLst/>
              </a:prstGeom>
              <a:blipFill>
                <a:blip r:embed="rId5"/>
                <a:stretch>
                  <a:fillRect/>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356497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8219-D5EA-48EC-9B0C-751E788FAE39}"/>
              </a:ext>
            </a:extLst>
          </p:cNvPr>
          <p:cNvSpPr>
            <a:spLocks noGrp="1"/>
          </p:cNvSpPr>
          <p:nvPr>
            <p:ph type="title"/>
          </p:nvPr>
        </p:nvSpPr>
        <p:spPr/>
        <p:txBody>
          <a:bodyPr/>
          <a:lstStyle/>
          <a:p>
            <a:r>
              <a:rPr lang="en-US" dirty="0"/>
              <a:t>M-Estimators</a:t>
            </a:r>
          </a:p>
        </p:txBody>
      </p:sp>
      <p:sp>
        <p:nvSpPr>
          <p:cNvPr id="3" name="Slide Number Placeholder 2">
            <a:extLst>
              <a:ext uri="{FF2B5EF4-FFF2-40B4-BE49-F238E27FC236}">
                <a16:creationId xmlns:a16="http://schemas.microsoft.com/office/drawing/2014/main" id="{086F45F7-B1F9-4233-8B7D-E66DBBAD8AEB}"/>
              </a:ext>
            </a:extLst>
          </p:cNvPr>
          <p:cNvSpPr>
            <a:spLocks noGrp="1"/>
          </p:cNvSpPr>
          <p:nvPr>
            <p:ph type="sldNum" sz="quarter" idx="13"/>
          </p:nvPr>
        </p:nvSpPr>
        <p:spPr/>
        <p:txBody>
          <a:bodyPr/>
          <a:lstStyle/>
          <a:p>
            <a:fld id="{15C29056-5AFA-7949-831A-3EC086771171}" type="slidenum">
              <a:rPr lang="de-DE" smtClean="0"/>
              <a:pPr/>
              <a:t>42</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94DBC6B-5412-478C-8027-A01516617D3E}"/>
                  </a:ext>
                </a:extLst>
              </p:cNvPr>
              <p:cNvSpPr>
                <a:spLocks noGrp="1"/>
              </p:cNvSpPr>
              <p:nvPr>
                <p:ph type="body" sz="quarter" idx="14"/>
              </p:nvPr>
            </p:nvSpPr>
            <p:spPr/>
            <p:txBody>
              <a:bodyPr/>
              <a:lstStyle/>
              <a:p>
                <a:pPr marL="6350" indent="0">
                  <a:buNone/>
                </a:pPr>
                <a:r>
                  <a:rPr lang="en-US" dirty="0" smtClean="0"/>
                  <a:t>Problems </a:t>
                </a:r>
                <a:r>
                  <a:rPr lang="en-US" dirty="0"/>
                  <a:t>in finding the solution:</a:t>
                </a:r>
              </a:p>
              <a:p>
                <a:r>
                  <a:rPr lang="en-US" dirty="0"/>
                  <a:t>The weights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depend on the errors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endParaRPr lang="en-US" dirty="0"/>
              </a:p>
              <a:p>
                <a:r>
                  <a:rPr lang="en-US" dirty="0"/>
                  <a:t>The errors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depend on the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oMath>
                </a14:m>
                <a:r>
                  <a:rPr lang="en-US" dirty="0"/>
                  <a:t> </a:t>
                </a:r>
              </a:p>
              <a:p>
                <a:pPr lvl="1"/>
                <a:endParaRPr lang="en-US" dirty="0"/>
              </a:p>
              <a:p>
                <a:pPr marL="6350" indent="0">
                  <a:buNone/>
                </a:pPr>
                <a:r>
                  <a:rPr lang="en-US" dirty="0"/>
                  <a:t>Strategy: alternating optimization</a:t>
                </a:r>
              </a:p>
              <a:p>
                <a:pPr marL="463550" indent="-457200">
                  <a:buFont typeface="+mj-lt"/>
                  <a:buAutoNum type="arabicPeriod"/>
                </a:pPr>
                <a:r>
                  <a:rPr lang="en-US" sz="1800" dirty="0"/>
                  <a:t>Choose an initial solution </a:t>
                </a:r>
                <a14:m>
                  <m:oMath xmlns:m="http://schemas.openxmlformats.org/officeDocument/2006/math">
                    <m:sSup>
                      <m:sSupPr>
                        <m:ctrlPr>
                          <a:rPr lang="en-US" sz="1800" i="1" smtClean="0">
                            <a:latin typeface="Cambria Math" panose="02040503050406030204" pitchFamily="18" charset="0"/>
                          </a:rPr>
                        </m:ctrlPr>
                      </m:sSupPr>
                      <m:e>
                        <m:r>
                          <a:rPr lang="en-US" sz="1800" b="1" i="1" smtClean="0">
                            <a:latin typeface="Cambria Math" panose="02040503050406030204" pitchFamily="18" charset="0"/>
                          </a:rPr>
                          <m:t>𝒂</m:t>
                        </m:r>
                      </m:e>
                      <m:sup>
                        <m:r>
                          <a:rPr lang="en-US" sz="1800" b="0" i="1" smtClean="0">
                            <a:latin typeface="Cambria Math" panose="02040503050406030204" pitchFamily="18" charset="0"/>
                          </a:rPr>
                          <m:t>(0)</m:t>
                        </m:r>
                      </m:sup>
                    </m:sSup>
                  </m:oMath>
                </a14:m>
                <a:r>
                  <a:rPr lang="en-US" sz="1800" dirty="0"/>
                  <a:t>, (e.g., standard least squares solution) and set all weights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𝑖</m:t>
                        </m:r>
                      </m:sub>
                    </m:sSub>
                    <m:r>
                      <a:rPr lang="en-US" sz="1800" b="0" i="0" smtClean="0">
                        <a:latin typeface="Cambria Math" panose="02040503050406030204" pitchFamily="18" charset="0"/>
                      </a:rPr>
                      <m:t>=1</m:t>
                    </m:r>
                  </m:oMath>
                </a14:m>
                <a:endParaRPr lang="en-US" sz="1800" dirty="0"/>
              </a:p>
              <a:p>
                <a:pPr marL="463550" indent="-457200">
                  <a:buFont typeface="+mj-lt"/>
                  <a:buAutoNum type="arabicPeriod"/>
                </a:pPr>
                <a:r>
                  <a:rPr lang="en-US" sz="1800" dirty="0"/>
                  <a:t>At step </a:t>
                </a:r>
                <a14:m>
                  <m:oMath xmlns:m="http://schemas.openxmlformats.org/officeDocument/2006/math">
                    <m:r>
                      <a:rPr lang="en-US" sz="1800" i="1" dirty="0" smtClean="0">
                        <a:latin typeface="Cambria Math" panose="02040503050406030204" pitchFamily="18" charset="0"/>
                      </a:rPr>
                      <m:t>𝑡</m:t>
                    </m:r>
                  </m:oMath>
                </a14:m>
                <a:r>
                  <a:rPr lang="en-US" sz="1800" dirty="0"/>
                  <a:t>, calculate the residuals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−1)</m:t>
                        </m:r>
                      </m:sup>
                    </m:sSup>
                  </m:oMath>
                </a14:m>
                <a:r>
                  <a:rPr lang="en-US" sz="1800" dirty="0"/>
                  <a:t> and the corresponding weights </a:t>
                </a: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panose="02040503050406030204" pitchFamily="18" charset="0"/>
                          </a:rPr>
                          <m:t>𝑤</m:t>
                        </m:r>
                      </m:e>
                      <m:sup>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−1)</m:t>
                        </m:r>
                      </m:sup>
                    </m:sSup>
                    <m:r>
                      <a:rPr lang="en-US" sz="1800" b="0" i="1" smtClean="0">
                        <a:latin typeface="Cambria Math" panose="02040503050406030204" pitchFamily="18" charset="0"/>
                      </a:rPr>
                      <m:t>=</m:t>
                    </m:r>
                    <m:r>
                      <a:rPr lang="en-US" sz="1800" b="0" i="1" smtClean="0">
                        <a:latin typeface="Cambria Math" panose="02040503050406030204" pitchFamily="18" charset="0"/>
                      </a:rPr>
                      <m:t>𝑤</m:t>
                    </m:r>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b="0" i="1">
                            <a:latin typeface="Cambria Math" panose="02040503050406030204" pitchFamily="18" charset="0"/>
                          </a:rPr>
                          <m:t>𝑒</m:t>
                        </m:r>
                      </m:e>
                      <m:sup>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−1)</m:t>
                        </m:r>
                      </m:sup>
                    </m:sSup>
                  </m:oMath>
                </a14:m>
                <a:r>
                  <a:rPr lang="en-US" sz="1800" dirty="0"/>
                  <a:t>)</a:t>
                </a:r>
              </a:p>
              <a:p>
                <a:pPr marL="463550" indent="-457200">
                  <a:buFont typeface="+mj-lt"/>
                  <a:buAutoNum type="arabicPeriod"/>
                </a:pPr>
                <a:r>
                  <a:rPr lang="en-US" sz="1800" dirty="0"/>
                  <a:t>Compute the solution to the weighted least squared problem</a:t>
                </a:r>
              </a:p>
              <a:p>
                <a:pPr marL="463550" indent="-457200">
                  <a:buFont typeface="+mj-lt"/>
                  <a:buAutoNum type="arabicPeriod"/>
                </a:pPr>
                <a:endParaRPr lang="en-US" dirty="0"/>
              </a:p>
              <a:p>
                <a:r>
                  <a:rPr lang="en-US" dirty="0"/>
                  <a:t>Where </a:t>
                </a:r>
                <a14:m>
                  <m:oMath xmlns:m="http://schemas.openxmlformats.org/officeDocument/2006/math">
                    <m:r>
                      <a:rPr lang="en-US" sz="2000" b="1" i="1" smtClean="0">
                        <a:latin typeface="Cambria Math" panose="02040503050406030204" pitchFamily="18" charset="0"/>
                      </a:rPr>
                      <m:t>𝑾</m:t>
                    </m:r>
                  </m:oMath>
                </a14:m>
                <a:r>
                  <a:rPr lang="en-US" dirty="0"/>
                  <a:t> is a diagonal matrix with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oMath>
                </a14:m>
                <a:r>
                  <a:rPr lang="en-US" dirty="0"/>
                  <a:t> on the main diagonal</a:t>
                </a:r>
              </a:p>
            </p:txBody>
          </p:sp>
        </mc:Choice>
        <mc:Fallback xmlns="">
          <p:sp>
            <p:nvSpPr>
              <p:cNvPr id="4" name="Text Placeholder 3">
                <a:extLst>
                  <a:ext uri="{FF2B5EF4-FFF2-40B4-BE49-F238E27FC236}">
                    <a16:creationId xmlns:a16="http://schemas.microsoft.com/office/drawing/2014/main" id="{A94DBC6B-5412-478C-8027-A01516617D3E}"/>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1700" r="-582" b="-3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95B48C-A03E-44E8-8FB0-F8FBA310D2B1}"/>
                  </a:ext>
                </a:extLst>
              </p:cNvPr>
              <p:cNvSpPr txBox="1"/>
              <p:nvPr/>
            </p:nvSpPr>
            <p:spPr>
              <a:xfrm>
                <a:off x="2903415" y="4444648"/>
                <a:ext cx="3758658" cy="407547"/>
              </a:xfrm>
              <a:prstGeom prst="rect">
                <a:avLst/>
              </a:prstGeom>
              <a:solidFill>
                <a:schemeClr val="bg1"/>
              </a:solidFill>
            </p:spPr>
            <p:txBody>
              <a:bodyPr wrap="none" lIns="0" tIns="0" rIns="0" bIns="0" rtlCol="0">
                <a:spAutoFit/>
              </a:bodyPr>
              <a:lstStyle/>
              <a:p>
                <a14:m>
                  <m:oMath xmlns:m="http://schemas.openxmlformats.org/officeDocument/2006/math">
                    <m:sSup>
                      <m:sSupPr>
                        <m:ctrlPr>
                          <a:rPr lang="en-US" sz="2000" i="1" smtClean="0">
                            <a:solidFill>
                              <a:schemeClr val="tx1">
                                <a:lumMod val="75000"/>
                              </a:schemeClr>
                            </a:solidFill>
                            <a:latin typeface="Cambria Math" panose="02040503050406030204" pitchFamily="18" charset="0"/>
                          </a:rPr>
                        </m:ctrlPr>
                      </m:sSupPr>
                      <m:e>
                        <m:r>
                          <a:rPr lang="en-US" sz="2000" b="1" i="1">
                            <a:solidFill>
                              <a:schemeClr val="tx1">
                                <a:lumMod val="75000"/>
                              </a:schemeClr>
                            </a:solidFill>
                            <a:latin typeface="Cambria Math" panose="02040503050406030204" pitchFamily="18" charset="0"/>
                          </a:rPr>
                          <m:t>𝒂</m:t>
                        </m:r>
                      </m:e>
                      <m:sup>
                        <m:r>
                          <a:rPr lang="en-US" sz="2000" i="1">
                            <a:solidFill>
                              <a:schemeClr val="tx1">
                                <a:lumMod val="75000"/>
                              </a:schemeClr>
                            </a:solidFill>
                            <a:latin typeface="Cambria Math" panose="02040503050406030204" pitchFamily="18" charset="0"/>
                          </a:rPr>
                          <m:t>(0)</m:t>
                        </m:r>
                      </m:sup>
                    </m:sSup>
                    <m:r>
                      <a:rPr lang="en-US" sz="2000" b="0" i="1" smtClean="0">
                        <a:solidFill>
                          <a:schemeClr val="tx1">
                            <a:lumMod val="75000"/>
                          </a:schemeClr>
                        </a:solidFill>
                        <a:latin typeface="Cambria Math" panose="02040503050406030204" pitchFamily="18" charset="0"/>
                      </a:rPr>
                      <m:t>=</m:t>
                    </m:r>
                    <m:sSup>
                      <m:sSupPr>
                        <m:ctrlPr>
                          <a:rPr lang="en-US" sz="2000" b="0" i="1" smtClean="0">
                            <a:solidFill>
                              <a:schemeClr val="tx1">
                                <a:lumMod val="75000"/>
                              </a:schemeClr>
                            </a:solidFill>
                            <a:latin typeface="Cambria Math" panose="02040503050406030204" pitchFamily="18" charset="0"/>
                          </a:rPr>
                        </m:ctrlPr>
                      </m:sSupPr>
                      <m:e>
                        <m:d>
                          <m:dPr>
                            <m:ctrlPr>
                              <a:rPr lang="en-US" sz="2000" b="0" i="1" smtClean="0">
                                <a:solidFill>
                                  <a:schemeClr val="tx1">
                                    <a:lumMod val="75000"/>
                                  </a:schemeClr>
                                </a:solidFill>
                                <a:latin typeface="Cambria Math" panose="02040503050406030204" pitchFamily="18" charset="0"/>
                              </a:rPr>
                            </m:ctrlPr>
                          </m:dPr>
                          <m:e>
                            <m:sSup>
                              <m:sSupPr>
                                <m:ctrlPr>
                                  <a:rPr lang="en-US" sz="2000" i="1">
                                    <a:solidFill>
                                      <a:schemeClr val="tx1">
                                        <a:lumMod val="75000"/>
                                      </a:schemeClr>
                                    </a:solidFill>
                                    <a:latin typeface="Cambria Math" panose="02040503050406030204" pitchFamily="18" charset="0"/>
                                  </a:rPr>
                                </m:ctrlPr>
                              </m:sSupPr>
                              <m:e>
                                <m:r>
                                  <a:rPr lang="en-US" sz="2000" b="1" i="1" smtClean="0">
                                    <a:solidFill>
                                      <a:schemeClr val="tx1">
                                        <a:lumMod val="75000"/>
                                      </a:schemeClr>
                                    </a:solidFill>
                                    <a:latin typeface="Cambria Math" panose="02040503050406030204" pitchFamily="18" charset="0"/>
                                  </a:rPr>
                                  <m:t>𝑿</m:t>
                                </m:r>
                              </m:e>
                              <m:sup>
                                <m:r>
                                  <a:rPr lang="en-US" sz="2000" b="0" i="1" smtClean="0">
                                    <a:solidFill>
                                      <a:schemeClr val="tx1">
                                        <a:lumMod val="75000"/>
                                      </a:schemeClr>
                                    </a:solidFill>
                                    <a:latin typeface="Cambria Math" panose="02040503050406030204" pitchFamily="18" charset="0"/>
                                  </a:rPr>
                                  <m:t>𝑇</m:t>
                                </m:r>
                              </m:sup>
                            </m:sSup>
                            <m:sSup>
                              <m:sSupPr>
                                <m:ctrlPr>
                                  <a:rPr lang="en-US" sz="2000" i="1">
                                    <a:solidFill>
                                      <a:schemeClr val="tx1">
                                        <a:lumMod val="75000"/>
                                      </a:schemeClr>
                                    </a:solidFill>
                                    <a:latin typeface="Cambria Math" panose="02040503050406030204" pitchFamily="18" charset="0"/>
                                  </a:rPr>
                                </m:ctrlPr>
                              </m:sSupPr>
                              <m:e>
                                <m:r>
                                  <a:rPr lang="en-US" sz="2000" b="1" i="1" smtClean="0">
                                    <a:solidFill>
                                      <a:schemeClr val="tx1">
                                        <a:lumMod val="75000"/>
                                      </a:schemeClr>
                                    </a:solidFill>
                                    <a:latin typeface="Cambria Math" panose="02040503050406030204" pitchFamily="18" charset="0"/>
                                  </a:rPr>
                                  <m:t>𝑾</m:t>
                                </m:r>
                              </m:e>
                              <m:sup>
                                <m:r>
                                  <a:rPr lang="en-US" sz="2000" b="0" i="1" smtClean="0">
                                    <a:solidFill>
                                      <a:schemeClr val="tx1">
                                        <a:lumMod val="75000"/>
                                      </a:schemeClr>
                                    </a:solidFill>
                                    <a:latin typeface="Cambria Math" panose="02040503050406030204" pitchFamily="18" charset="0"/>
                                  </a:rPr>
                                  <m:t>(</m:t>
                                </m:r>
                                <m:r>
                                  <a:rPr lang="en-US" sz="2000" b="0" i="1" smtClean="0">
                                    <a:solidFill>
                                      <a:schemeClr val="tx1">
                                        <a:lumMod val="75000"/>
                                      </a:schemeClr>
                                    </a:solidFill>
                                    <a:latin typeface="Cambria Math" panose="02040503050406030204" pitchFamily="18" charset="0"/>
                                  </a:rPr>
                                  <m:t>𝑡</m:t>
                                </m:r>
                                <m:r>
                                  <a:rPr lang="en-US" sz="2000" b="0" i="1" smtClean="0">
                                    <a:solidFill>
                                      <a:schemeClr val="tx1">
                                        <a:lumMod val="75000"/>
                                      </a:schemeClr>
                                    </a:solidFill>
                                    <a:latin typeface="Cambria Math" panose="02040503050406030204" pitchFamily="18" charset="0"/>
                                  </a:rPr>
                                  <m:t>−1)</m:t>
                                </m:r>
                              </m:sup>
                            </m:sSup>
                            <m:r>
                              <a:rPr lang="en-US" sz="2000" b="1" i="1" smtClean="0">
                                <a:solidFill>
                                  <a:schemeClr val="tx1">
                                    <a:lumMod val="75000"/>
                                  </a:schemeClr>
                                </a:solidFill>
                                <a:latin typeface="Cambria Math" panose="02040503050406030204" pitchFamily="18" charset="0"/>
                              </a:rPr>
                              <m:t>𝑿</m:t>
                            </m:r>
                          </m:e>
                        </m:d>
                      </m:e>
                      <m:sup>
                        <m:r>
                          <a:rPr lang="en-US" sz="2000" b="0" i="1" smtClean="0">
                            <a:solidFill>
                              <a:schemeClr val="tx1">
                                <a:lumMod val="75000"/>
                              </a:schemeClr>
                            </a:solidFill>
                            <a:latin typeface="Cambria Math" panose="02040503050406030204" pitchFamily="18" charset="0"/>
                          </a:rPr>
                          <m:t>−1</m:t>
                        </m:r>
                      </m:sup>
                    </m:sSup>
                  </m:oMath>
                </a14:m>
                <a:r>
                  <a:rPr lang="en-US" sz="2000" dirty="0">
                    <a:solidFill>
                      <a:schemeClr val="tx1">
                        <a:lumMod val="75000"/>
                      </a:schemeClr>
                    </a:solidFill>
                  </a:rPr>
                  <a:t> </a:t>
                </a:r>
                <a14:m>
                  <m:oMath xmlns:m="http://schemas.openxmlformats.org/officeDocument/2006/math">
                    <m:sSup>
                      <m:sSupPr>
                        <m:ctrlPr>
                          <a:rPr lang="en-US" sz="2000" i="1">
                            <a:solidFill>
                              <a:schemeClr val="tx1">
                                <a:lumMod val="75000"/>
                              </a:schemeClr>
                            </a:solidFill>
                            <a:latin typeface="Cambria Math" panose="02040503050406030204" pitchFamily="18" charset="0"/>
                          </a:rPr>
                        </m:ctrlPr>
                      </m:sSupPr>
                      <m:e>
                        <m:r>
                          <a:rPr lang="en-US" sz="2000" b="1" i="1">
                            <a:solidFill>
                              <a:schemeClr val="tx1">
                                <a:lumMod val="75000"/>
                              </a:schemeClr>
                            </a:solidFill>
                            <a:latin typeface="Cambria Math" panose="02040503050406030204" pitchFamily="18" charset="0"/>
                          </a:rPr>
                          <m:t>𝑿</m:t>
                        </m:r>
                      </m:e>
                      <m:sup>
                        <m:r>
                          <a:rPr lang="en-US" sz="2000" i="1">
                            <a:solidFill>
                              <a:schemeClr val="tx1">
                                <a:lumMod val="75000"/>
                              </a:schemeClr>
                            </a:solidFill>
                            <a:latin typeface="Cambria Math" panose="02040503050406030204" pitchFamily="18" charset="0"/>
                          </a:rPr>
                          <m:t>𝑇</m:t>
                        </m:r>
                      </m:sup>
                    </m:sSup>
                    <m:sSup>
                      <m:sSupPr>
                        <m:ctrlPr>
                          <a:rPr lang="en-US" sz="2000" i="1">
                            <a:solidFill>
                              <a:schemeClr val="tx1">
                                <a:lumMod val="75000"/>
                              </a:schemeClr>
                            </a:solidFill>
                            <a:latin typeface="Cambria Math" panose="02040503050406030204" pitchFamily="18" charset="0"/>
                          </a:rPr>
                        </m:ctrlPr>
                      </m:sSupPr>
                      <m:e>
                        <m:r>
                          <a:rPr lang="en-US" sz="2000" b="1" i="1" smtClean="0">
                            <a:solidFill>
                              <a:schemeClr val="tx1">
                                <a:lumMod val="75000"/>
                              </a:schemeClr>
                            </a:solidFill>
                            <a:latin typeface="Cambria Math" panose="02040503050406030204" pitchFamily="18" charset="0"/>
                          </a:rPr>
                          <m:t>𝑾</m:t>
                        </m:r>
                      </m:e>
                      <m:sup>
                        <m:r>
                          <a:rPr lang="en-US" sz="2000" i="1">
                            <a:solidFill>
                              <a:schemeClr val="tx1">
                                <a:lumMod val="75000"/>
                              </a:schemeClr>
                            </a:solidFill>
                            <a:latin typeface="Cambria Math" panose="02040503050406030204" pitchFamily="18" charset="0"/>
                          </a:rPr>
                          <m:t>(</m:t>
                        </m:r>
                        <m:r>
                          <a:rPr lang="en-US" sz="2000" i="1">
                            <a:solidFill>
                              <a:schemeClr val="tx1">
                                <a:lumMod val="75000"/>
                              </a:schemeClr>
                            </a:solidFill>
                            <a:latin typeface="Cambria Math" panose="02040503050406030204" pitchFamily="18" charset="0"/>
                          </a:rPr>
                          <m:t>𝑡</m:t>
                        </m:r>
                        <m:r>
                          <a:rPr lang="en-US" sz="2000" i="1">
                            <a:solidFill>
                              <a:schemeClr val="tx1">
                                <a:lumMod val="75000"/>
                              </a:schemeClr>
                            </a:solidFill>
                            <a:latin typeface="Cambria Math" panose="02040503050406030204" pitchFamily="18" charset="0"/>
                          </a:rPr>
                          <m:t>−1)</m:t>
                        </m:r>
                      </m:sup>
                    </m:sSup>
                    <m:r>
                      <a:rPr lang="en-US" sz="2000" b="1" i="1" smtClean="0">
                        <a:solidFill>
                          <a:schemeClr val="tx1">
                            <a:lumMod val="75000"/>
                          </a:schemeClr>
                        </a:solidFill>
                        <a:latin typeface="Cambria Math" panose="02040503050406030204" pitchFamily="18" charset="0"/>
                      </a:rPr>
                      <m:t>𝒚</m:t>
                    </m:r>
                  </m:oMath>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C95B48C-A03E-44E8-8FB0-F8FBA310D2B1}"/>
                  </a:ext>
                </a:extLst>
              </p:cNvPr>
              <p:cNvSpPr txBox="1">
                <a:spLocks noRot="1" noChangeAspect="1" noMove="1" noResize="1" noEditPoints="1" noAdjustHandles="1" noChangeArrowheads="1" noChangeShapeType="1" noTextEdit="1"/>
              </p:cNvSpPr>
              <p:nvPr/>
            </p:nvSpPr>
            <p:spPr>
              <a:xfrm>
                <a:off x="2903415" y="4444648"/>
                <a:ext cx="3758658" cy="407547"/>
              </a:xfrm>
              <a:prstGeom prst="rect">
                <a:avLst/>
              </a:prstGeom>
              <a:blipFill>
                <a:blip r:embed="rId3"/>
                <a:stretch>
                  <a:fillRect/>
                </a:stretch>
              </a:blipFill>
            </p:spPr>
            <p:txBody>
              <a:bodyPr/>
              <a:lstStyle/>
              <a:p>
                <a:r>
                  <a:rPr lang="en-US">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669100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85C3-2122-49DC-A8B4-F6C0D8890F4D}"/>
              </a:ext>
            </a:extLst>
          </p:cNvPr>
          <p:cNvSpPr>
            <a:spLocks noGrp="1"/>
          </p:cNvSpPr>
          <p:nvPr>
            <p:ph type="title"/>
          </p:nvPr>
        </p:nvSpPr>
        <p:spPr/>
        <p:txBody>
          <a:bodyPr/>
          <a:lstStyle/>
          <a:p>
            <a:r>
              <a:rPr lang="en-US" dirty="0"/>
              <a:t>Methods of Robust Regression</a:t>
            </a:r>
          </a:p>
        </p:txBody>
      </p:sp>
      <p:sp>
        <p:nvSpPr>
          <p:cNvPr id="3" name="Slide Number Placeholder 2">
            <a:extLst>
              <a:ext uri="{FF2B5EF4-FFF2-40B4-BE49-F238E27FC236}">
                <a16:creationId xmlns:a16="http://schemas.microsoft.com/office/drawing/2014/main" id="{CE880D44-5ED8-449C-9E71-9F356F6E8170}"/>
              </a:ext>
            </a:extLst>
          </p:cNvPr>
          <p:cNvSpPr>
            <a:spLocks noGrp="1"/>
          </p:cNvSpPr>
          <p:nvPr>
            <p:ph type="sldNum" sz="quarter" idx="13"/>
          </p:nvPr>
        </p:nvSpPr>
        <p:spPr/>
        <p:txBody>
          <a:bodyPr/>
          <a:lstStyle/>
          <a:p>
            <a:fld id="{15C29056-5AFA-7949-831A-3EC086771171}" type="slidenum">
              <a:rPr lang="de-DE" smtClean="0"/>
              <a:pPr/>
              <a:t>43</a:t>
            </a:fld>
            <a:endParaRPr lang="de-DE" dirty="0"/>
          </a:p>
        </p:txBody>
      </p:sp>
      <p:sp>
        <p:nvSpPr>
          <p:cNvPr id="4" name="Text Placeholder 3">
            <a:extLst>
              <a:ext uri="{FF2B5EF4-FFF2-40B4-BE49-F238E27FC236}">
                <a16:creationId xmlns:a16="http://schemas.microsoft.com/office/drawing/2014/main" id="{D01C903C-7219-4B6D-AE6C-C22BBD4F9A36}"/>
              </a:ext>
            </a:extLst>
          </p:cNvPr>
          <p:cNvSpPr>
            <a:spLocks noGrp="1"/>
          </p:cNvSpPr>
          <p:nvPr>
            <p:ph type="body" sz="quarter" idx="14"/>
          </p:nvPr>
        </p:nvSpPr>
        <p:spPr>
          <a:xfrm>
            <a:off x="360000" y="4001477"/>
            <a:ext cx="8378825" cy="1206202"/>
          </a:xfrm>
        </p:spPr>
        <p:txBody>
          <a:bodyPr/>
          <a:lstStyle/>
          <a:p>
            <a:r>
              <a:rPr lang="en-US" dirty="0"/>
              <a:t>Where parameter k needs to be chosen for Huber and Tukey’s </a:t>
            </a:r>
            <a:r>
              <a:rPr lang="en-US" dirty="0" err="1"/>
              <a:t>bisquare</a:t>
            </a:r>
            <a:endParaRPr lang="en-US"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366606240"/>
                  </p:ext>
                </p:extLst>
              </p:nvPr>
            </p:nvGraphicFramePr>
            <p:xfrm>
              <a:off x="2380247" y="924804"/>
              <a:ext cx="4383505" cy="2701292"/>
            </p:xfrm>
            <a:graphic>
              <a:graphicData uri="http://schemas.openxmlformats.org/drawingml/2006/table">
                <a:tbl>
                  <a:tblPr firstRow="1" bandRow="1">
                    <a:tableStyleId>{5C22544A-7EE6-4342-B048-85BDC9FD1C3A}</a:tableStyleId>
                  </a:tblPr>
                  <a:tblGrid>
                    <a:gridCol w="1179135">
                      <a:extLst>
                        <a:ext uri="{9D8B030D-6E8A-4147-A177-3AD203B41FA5}">
                          <a16:colId xmlns:a16="http://schemas.microsoft.com/office/drawing/2014/main" val="1526325131"/>
                        </a:ext>
                      </a:extLst>
                    </a:gridCol>
                    <a:gridCol w="3204370">
                      <a:extLst>
                        <a:ext uri="{9D8B030D-6E8A-4147-A177-3AD203B41FA5}">
                          <a16:colId xmlns:a16="http://schemas.microsoft.com/office/drawing/2014/main" val="1135909814"/>
                        </a:ext>
                      </a:extLst>
                    </a:gridCol>
                  </a:tblGrid>
                  <a:tr h="372765">
                    <a:tc>
                      <a:txBody>
                        <a:bodyPr/>
                        <a:lstStyle/>
                        <a:p>
                          <a:r>
                            <a:rPr lang="en-GB" dirty="0" smtClean="0"/>
                            <a:t>Method</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z="1350" b="1" i="1" kern="1200" smtClean="0">
                                    <a:solidFill>
                                      <a:schemeClr val="lt1"/>
                                    </a:solidFill>
                                    <a:latin typeface="Cambria Math" panose="02040503050406030204" pitchFamily="18" charset="0"/>
                                    <a:ea typeface="+mn-ea"/>
                                    <a:cs typeface="+mn-cs"/>
                                  </a:rPr>
                                  <m:t>𝝆</m:t>
                                </m:r>
                                <m:d>
                                  <m:dPr>
                                    <m:ctrlPr>
                                      <a:rPr lang="en-GB" sz="1350" b="1" i="1" kern="1200" smtClean="0">
                                        <a:solidFill>
                                          <a:schemeClr val="lt1"/>
                                        </a:solidFill>
                                        <a:latin typeface="Cambria Math" panose="02040503050406030204" pitchFamily="18" charset="0"/>
                                        <a:ea typeface="+mn-ea"/>
                                        <a:cs typeface="+mn-cs"/>
                                      </a:rPr>
                                    </m:ctrlPr>
                                  </m:dPr>
                                  <m:e>
                                    <m:r>
                                      <a:rPr lang="en-US" sz="1350" b="1" i="1" kern="1200">
                                        <a:solidFill>
                                          <a:schemeClr val="lt1"/>
                                        </a:solidFill>
                                        <a:latin typeface="Cambria Math" panose="02040503050406030204" pitchFamily="18" charset="0"/>
                                        <a:ea typeface="+mn-ea"/>
                                        <a:cs typeface="+mn-cs"/>
                                      </a:rPr>
                                      <m:t>𝒆</m:t>
                                    </m:r>
                                  </m:e>
                                </m:d>
                              </m:oMath>
                            </m:oMathPara>
                          </a14:m>
                          <a:endParaRPr lang="en-US" sz="1350" b="1" kern="1200" dirty="0">
                            <a:solidFill>
                              <a:schemeClr val="lt1"/>
                            </a:solidFill>
                            <a:latin typeface="+mn-lt"/>
                            <a:ea typeface="+mn-ea"/>
                            <a:cs typeface="+mn-cs"/>
                          </a:endParaRPr>
                        </a:p>
                      </a:txBody>
                      <a:tcPr/>
                    </a:tc>
                    <a:extLst>
                      <a:ext uri="{0D108BD9-81ED-4DB2-BD59-A6C34878D82A}">
                        <a16:rowId xmlns:a16="http://schemas.microsoft.com/office/drawing/2014/main" val="3195815945"/>
                      </a:ext>
                    </a:extLst>
                  </a:tr>
                  <a:tr h="372765">
                    <a:tc>
                      <a:txBody>
                        <a:bodyPr/>
                        <a:lstStyle/>
                        <a:p>
                          <a:r>
                            <a:rPr lang="en-GB" dirty="0" smtClean="0"/>
                            <a:t>Least squares</a:t>
                          </a:r>
                          <a:endParaRPr lang="en-US" dirty="0"/>
                        </a:p>
                      </a:txBody>
                      <a:tcPr/>
                    </a:tc>
                    <a:tc>
                      <a:txBody>
                        <a:bodyPr/>
                        <a:lstStyle/>
                        <a:p>
                          <a:pPr/>
                          <a14:m>
                            <m:oMathPara xmlns:m="http://schemas.openxmlformats.org/officeDocument/2006/math">
                              <m:oMathParaPr>
                                <m:jc m:val="center"/>
                              </m:oMathParaPr>
                              <m:oMath xmlns:m="http://schemas.openxmlformats.org/officeDocument/2006/math">
                                <m:sSup>
                                  <m:sSupPr>
                                    <m:ctrlPr>
                                      <a:rPr lang="en-GB" sz="1200" b="0" i="1" smtClean="0">
                                        <a:solidFill>
                                          <a:schemeClr val="tx1">
                                            <a:lumMod val="75000"/>
                                          </a:schemeClr>
                                        </a:solidFill>
                                        <a:latin typeface="Cambria Math" panose="02040503050406030204" pitchFamily="18" charset="0"/>
                                      </a:rPr>
                                    </m:ctrlPr>
                                  </m:sSupPr>
                                  <m:e>
                                    <m:r>
                                      <a:rPr lang="en-US" sz="1200" i="1" smtClean="0">
                                        <a:solidFill>
                                          <a:schemeClr val="tx1">
                                            <a:lumMod val="75000"/>
                                          </a:schemeClr>
                                        </a:solidFill>
                                        <a:latin typeface="Cambria Math" panose="02040503050406030204" pitchFamily="18" charset="0"/>
                                      </a:rPr>
                                      <m:t>𝑒</m:t>
                                    </m:r>
                                  </m:e>
                                  <m:sup>
                                    <m:r>
                                      <a:rPr lang="en-GB" sz="1200" b="0" i="1" smtClean="0">
                                        <a:solidFill>
                                          <a:schemeClr val="tx1">
                                            <a:lumMod val="75000"/>
                                          </a:schemeClr>
                                        </a:solidFill>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535161042"/>
                      </a:ext>
                    </a:extLst>
                  </a:tr>
                  <a:tr h="950017">
                    <a:tc>
                      <a:txBody>
                        <a:bodyPr/>
                        <a:lstStyle/>
                        <a:p>
                          <a:r>
                            <a:rPr lang="en-GB" dirty="0" smtClean="0"/>
                            <a:t>Huber</a:t>
                          </a:r>
                          <a:endParaRPr lang="en-US" dirty="0"/>
                        </a:p>
                      </a:txBody>
                      <a:tcPr/>
                    </a:tc>
                    <a:tc>
                      <a:txBody>
                        <a:bodyPr/>
                        <a:lstStyle/>
                        <a:p>
                          <a:pPr/>
                          <a14:m>
                            <m:oMathPara xmlns:m="http://schemas.openxmlformats.org/officeDocument/2006/math">
                              <m:oMathParaPr>
                                <m:jc m:val="left"/>
                              </m:oMathParaPr>
                              <m:oMath xmlns:m="http://schemas.openxmlformats.org/officeDocument/2006/math">
                                <m:d>
                                  <m:dPr>
                                    <m:begChr m:val="{"/>
                                    <m:endChr m:val=""/>
                                    <m:ctrlPr>
                                      <a:rPr lang="en-DE" sz="1200" i="1" smtClean="0">
                                        <a:latin typeface="Cambria Math" panose="02040503050406030204" pitchFamily="18" charset="0"/>
                                      </a:rPr>
                                    </m:ctrlPr>
                                  </m:dPr>
                                  <m:e>
                                    <m:eqArr>
                                      <m:eqArrPr>
                                        <m:ctrlPr>
                                          <a:rPr lang="en-DE" sz="1200" i="1" smtClean="0">
                                            <a:latin typeface="Cambria Math" panose="02040503050406030204" pitchFamily="18" charset="0"/>
                                          </a:rPr>
                                        </m:ctrlPr>
                                      </m:eqArrPr>
                                      <m:e>
                                        <m:r>
                                          <a:rPr lang="en-GB" sz="1200" b="0" i="1" smtClean="0">
                                            <a:latin typeface="Cambria Math" panose="02040503050406030204" pitchFamily="18" charset="0"/>
                                          </a:rPr>
                                          <m:t> </m:t>
                                        </m:r>
                                        <m:f>
                                          <m:fPr>
                                            <m:ctrlPr>
                                              <a:rPr lang="en-DE"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sSup>
                                          <m:sSupPr>
                                            <m:ctrlPr>
                                              <a:rPr lang="en-GB" sz="1200" b="0" i="1" smtClean="0">
                                                <a:solidFill>
                                                  <a:schemeClr val="tx1">
                                                    <a:lumMod val="75000"/>
                                                  </a:schemeClr>
                                                </a:solidFill>
                                                <a:latin typeface="Cambria Math" panose="02040503050406030204" pitchFamily="18" charset="0"/>
                                              </a:rPr>
                                            </m:ctrlPr>
                                          </m:sSupPr>
                                          <m:e>
                                            <m:r>
                                              <a:rPr lang="en-US" sz="1200" i="1" smtClean="0">
                                                <a:solidFill>
                                                  <a:schemeClr val="tx1">
                                                    <a:lumMod val="75000"/>
                                                  </a:schemeClr>
                                                </a:solidFill>
                                                <a:latin typeface="Cambria Math" panose="02040503050406030204" pitchFamily="18" charset="0"/>
                                              </a:rPr>
                                              <m:t>𝑒</m:t>
                                            </m:r>
                                          </m:e>
                                          <m:sup>
                                            <m:r>
                                              <a:rPr lang="en-GB" sz="1200" b="0" i="1" smtClean="0">
                                                <a:solidFill>
                                                  <a:schemeClr val="tx1">
                                                    <a:lumMod val="75000"/>
                                                  </a:schemeClr>
                                                </a:solidFill>
                                                <a:latin typeface="Cambria Math" panose="02040503050406030204" pitchFamily="18" charset="0"/>
                                              </a:rPr>
                                              <m:t>2</m:t>
                                            </m:r>
                                          </m:sup>
                                        </m:sSup>
                                        <m:r>
                                          <a:rPr lang="en-GB" sz="1200" b="0" i="1" smtClean="0">
                                            <a:solidFill>
                                              <a:schemeClr val="tx1">
                                                <a:lumMod val="75000"/>
                                              </a:schemeClr>
                                            </a:solidFill>
                                            <a:latin typeface="Cambria Math" panose="02040503050406030204" pitchFamily="18" charset="0"/>
                                          </a:rPr>
                                          <m:t>                   </m:t>
                                        </m:r>
                                        <m:r>
                                          <a:rPr lang="en-GB" sz="1200" b="0" i="1" smtClean="0">
                                            <a:solidFill>
                                              <a:schemeClr val="tx1">
                                                <a:lumMod val="75000"/>
                                              </a:schemeClr>
                                            </a:solidFill>
                                            <a:latin typeface="Cambria Math" panose="02040503050406030204" pitchFamily="18" charset="0"/>
                                          </a:rPr>
                                          <m:t>𝑖𝑓</m:t>
                                        </m:r>
                                        <m:r>
                                          <a:rPr lang="en-GB" sz="1200" b="0" i="1" smtClean="0">
                                            <a:solidFill>
                                              <a:schemeClr val="tx1">
                                                <a:lumMod val="75000"/>
                                              </a:schemeClr>
                                            </a:solidFill>
                                            <a:latin typeface="Cambria Math" panose="02040503050406030204" pitchFamily="18" charset="0"/>
                                          </a:rPr>
                                          <m:t>  </m:t>
                                        </m:r>
                                        <m:d>
                                          <m:dPr>
                                            <m:begChr m:val="|"/>
                                            <m:endChr m:val="|"/>
                                            <m:ctrlPr>
                                              <a:rPr lang="en-DE" sz="1200" b="0" i="1" smtClean="0">
                                                <a:latin typeface="Cambria Math" panose="02040503050406030204" pitchFamily="18" charset="0"/>
                                              </a:rPr>
                                            </m:ctrlPr>
                                          </m:dPr>
                                          <m:e>
                                            <m:r>
                                              <a:rPr lang="en-US" sz="1200" i="1" smtClean="0">
                                                <a:solidFill>
                                                  <a:schemeClr val="tx1">
                                                    <a:lumMod val="75000"/>
                                                  </a:schemeClr>
                                                </a:solidFill>
                                                <a:latin typeface="Cambria Math" panose="02040503050406030204" pitchFamily="18" charset="0"/>
                                              </a:rPr>
                                              <m:t>𝑒</m:t>
                                            </m:r>
                                          </m:e>
                                        </m:d>
                                        <m:r>
                                          <a:rPr lang="en-DE" sz="1200" i="1" smtClean="0">
                                            <a:solidFill>
                                              <a:schemeClr val="tx1">
                                                <a:lumMod val="75000"/>
                                              </a:schemeClr>
                                            </a:solidFill>
                                            <a:latin typeface="Cambria Math" panose="02040503050406030204" pitchFamily="18" charset="0"/>
                                            <a:ea typeface="Cambria Math" panose="02040503050406030204" pitchFamily="18" charset="0"/>
                                          </a:rPr>
                                          <m:t>≤</m:t>
                                        </m:r>
                                        <m:r>
                                          <a:rPr lang="en-GB" sz="1200" b="0" i="1" smtClean="0">
                                            <a:solidFill>
                                              <a:schemeClr val="tx1">
                                                <a:lumMod val="75000"/>
                                              </a:schemeClr>
                                            </a:solidFill>
                                            <a:latin typeface="Cambria Math" panose="02040503050406030204" pitchFamily="18" charset="0"/>
                                            <a:ea typeface="Cambria Math" panose="02040503050406030204" pitchFamily="18" charset="0"/>
                                          </a:rPr>
                                          <m:t>𝑘</m:t>
                                        </m:r>
                                        <m:r>
                                          <a:rPr lang="en-GB" sz="1200" b="0" i="1" smtClean="0">
                                            <a:solidFill>
                                              <a:schemeClr val="tx1">
                                                <a:lumMod val="75000"/>
                                              </a:schemeClr>
                                            </a:solidFill>
                                            <a:latin typeface="Cambria Math" panose="02040503050406030204" pitchFamily="18" charset="0"/>
                                            <a:ea typeface="Cambria Math" panose="02040503050406030204" pitchFamily="18" charset="0"/>
                                          </a:rPr>
                                          <m:t>,</m:t>
                                        </m:r>
                                      </m:e>
                                      <m:e>
                                        <m:r>
                                          <a:rPr lang="en-GB" sz="1200" b="0" i="1" smtClean="0">
                                            <a:latin typeface="Cambria Math" panose="02040503050406030204" pitchFamily="18" charset="0"/>
                                          </a:rPr>
                                          <m:t>𝑘</m:t>
                                        </m:r>
                                        <m:d>
                                          <m:dPr>
                                            <m:begChr m:val="|"/>
                                            <m:endChr m:val="|"/>
                                            <m:ctrlPr>
                                              <a:rPr lang="en-DE" sz="1200" b="0" i="1" smtClean="0">
                                                <a:latin typeface="Cambria Math" panose="02040503050406030204" pitchFamily="18" charset="0"/>
                                              </a:rPr>
                                            </m:ctrlPr>
                                          </m:dPr>
                                          <m:e>
                                            <m:r>
                                              <a:rPr lang="en-US" sz="1200" i="1" smtClean="0">
                                                <a:solidFill>
                                                  <a:schemeClr val="tx1">
                                                    <a:lumMod val="75000"/>
                                                  </a:schemeClr>
                                                </a:solidFill>
                                                <a:latin typeface="Cambria Math" panose="02040503050406030204" pitchFamily="18" charset="0"/>
                                              </a:rPr>
                                              <m:t>𝑒</m:t>
                                            </m:r>
                                          </m:e>
                                        </m:d>
                                        <m:r>
                                          <a:rPr lang="en-GB" sz="1200" b="0" i="1" smtClean="0">
                                            <a:latin typeface="Cambria Math" panose="02040503050406030204" pitchFamily="18" charset="0"/>
                                          </a:rPr>
                                          <m:t>−</m:t>
                                        </m:r>
                                        <m:f>
                                          <m:fPr>
                                            <m:ctrlPr>
                                              <a:rPr lang="en-DE"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𝑘</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       </m:t>
                                        </m:r>
                                        <m:r>
                                          <a:rPr lang="en-GB" sz="1200" b="0" i="1" smtClean="0">
                                            <a:latin typeface="Cambria Math" panose="02040503050406030204" pitchFamily="18" charset="0"/>
                                          </a:rPr>
                                          <m:t>𝑖𝑓</m:t>
                                        </m:r>
                                        <m:r>
                                          <a:rPr lang="en-GB" sz="1200" b="0" i="1" smtClean="0">
                                            <a:latin typeface="Cambria Math" panose="02040503050406030204" pitchFamily="18" charset="0"/>
                                          </a:rPr>
                                          <m:t>  </m:t>
                                        </m:r>
                                        <m:d>
                                          <m:dPr>
                                            <m:begChr m:val="|"/>
                                            <m:endChr m:val="|"/>
                                            <m:ctrlPr>
                                              <a:rPr lang="en-DE" sz="1200" b="0" i="1" smtClean="0">
                                                <a:latin typeface="Cambria Math" panose="02040503050406030204" pitchFamily="18" charset="0"/>
                                              </a:rPr>
                                            </m:ctrlPr>
                                          </m:dPr>
                                          <m:e>
                                            <m:r>
                                              <a:rPr lang="en-US" sz="1200" i="1" smtClean="0">
                                                <a:solidFill>
                                                  <a:schemeClr val="tx1">
                                                    <a:lumMod val="75000"/>
                                                  </a:schemeClr>
                                                </a:solidFill>
                                                <a:latin typeface="Cambria Math" panose="02040503050406030204" pitchFamily="18" charset="0"/>
                                              </a:rPr>
                                              <m:t>𝑒</m:t>
                                            </m:r>
                                          </m:e>
                                        </m:d>
                                        <m:r>
                                          <a:rPr lang="en-DE" sz="1200" i="1" smtClean="0">
                                            <a:solidFill>
                                              <a:schemeClr val="tx1">
                                                <a:lumMod val="75000"/>
                                              </a:schemeClr>
                                            </a:solidFill>
                                            <a:latin typeface="Cambria Math" panose="02040503050406030204" pitchFamily="18" charset="0"/>
                                            <a:ea typeface="Cambria Math" panose="02040503050406030204" pitchFamily="18" charset="0"/>
                                          </a:rPr>
                                          <m:t>&gt;</m:t>
                                        </m:r>
                                        <m:r>
                                          <a:rPr lang="en-GB" sz="1200" b="0" i="1" smtClean="0">
                                            <a:solidFill>
                                              <a:schemeClr val="tx1">
                                                <a:lumMod val="75000"/>
                                              </a:schemeClr>
                                            </a:solidFill>
                                            <a:latin typeface="Cambria Math" panose="02040503050406030204" pitchFamily="18" charset="0"/>
                                            <a:ea typeface="Cambria Math" panose="02040503050406030204" pitchFamily="18" charset="0"/>
                                          </a:rPr>
                                          <m:t>𝑘</m:t>
                                        </m:r>
                                      </m:e>
                                    </m:eqArr>
                                  </m:e>
                                </m:d>
                              </m:oMath>
                            </m:oMathPara>
                          </a14:m>
                          <a:endParaRPr lang="en-US" sz="1200" dirty="0"/>
                        </a:p>
                      </a:txBody>
                      <a:tcPr/>
                    </a:tc>
                    <a:extLst>
                      <a:ext uri="{0D108BD9-81ED-4DB2-BD59-A6C34878D82A}">
                        <a16:rowId xmlns:a16="http://schemas.microsoft.com/office/drawing/2014/main" val="83481730"/>
                      </a:ext>
                    </a:extLst>
                  </a:tr>
                  <a:tr h="1005745">
                    <a:tc>
                      <a:txBody>
                        <a:bodyPr/>
                        <a:lstStyle/>
                        <a:p>
                          <a:r>
                            <a:rPr lang="en-GB" dirty="0" smtClean="0"/>
                            <a:t>Tukey’s </a:t>
                          </a:r>
                          <a:r>
                            <a:rPr lang="en-GB" dirty="0" err="1" smtClean="0"/>
                            <a:t>bisquare</a:t>
                          </a:r>
                          <a:endParaRPr lang="en-US" dirty="0"/>
                        </a:p>
                      </a:txBody>
                      <a:tcPr/>
                    </a:tc>
                    <a:tc>
                      <a:txBody>
                        <a:bodyPr/>
                        <a:lstStyle/>
                        <a:p>
                          <a:pPr/>
                          <a14:m>
                            <m:oMathPara xmlns:m="http://schemas.openxmlformats.org/officeDocument/2006/math">
                              <m:oMathParaPr>
                                <m:jc m:val="left"/>
                              </m:oMathParaPr>
                              <m:oMath xmlns:m="http://schemas.openxmlformats.org/officeDocument/2006/math">
                                <m:d>
                                  <m:dPr>
                                    <m:begChr m:val="{"/>
                                    <m:endChr m:val=""/>
                                    <m:ctrlPr>
                                      <a:rPr lang="en-DE" sz="1200" i="1" smtClean="0">
                                        <a:latin typeface="Cambria Math" panose="02040503050406030204" pitchFamily="18" charset="0"/>
                                      </a:rPr>
                                    </m:ctrlPr>
                                  </m:dPr>
                                  <m:e>
                                    <m:eqArr>
                                      <m:eqArrPr>
                                        <m:ctrlPr>
                                          <a:rPr lang="en-DE" sz="1200" i="1" smtClean="0">
                                            <a:latin typeface="Cambria Math" panose="02040503050406030204" pitchFamily="18" charset="0"/>
                                          </a:rPr>
                                        </m:ctrlPr>
                                      </m:eqArrPr>
                                      <m:e>
                                        <m:r>
                                          <a:rPr lang="en-GB" sz="1200" b="0" i="1" smtClean="0">
                                            <a:latin typeface="Cambria Math" panose="02040503050406030204" pitchFamily="18" charset="0"/>
                                          </a:rPr>
                                          <m:t> </m:t>
                                        </m:r>
                                        <m:f>
                                          <m:fPr>
                                            <m:ctrlPr>
                                              <a:rPr lang="en-DE" sz="120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𝑘</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6</m:t>
                                            </m:r>
                                          </m:den>
                                        </m:f>
                                        <m:r>
                                          <a:rPr lang="en-GB" sz="1200" b="0" i="1" smtClean="0">
                                            <a:latin typeface="Cambria Math" panose="02040503050406030204" pitchFamily="18" charset="0"/>
                                          </a:rPr>
                                          <m:t>(1−</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f>
                                                          <m:fPr>
                                                            <m:ctrlPr>
                                                              <a:rPr lang="en-DE" sz="1200" b="0" i="1" smtClean="0">
                                                                <a:latin typeface="Cambria Math" panose="02040503050406030204" pitchFamily="18" charset="0"/>
                                                              </a:rPr>
                                                            </m:ctrlPr>
                                                          </m:fPr>
                                                          <m:num>
                                                            <m:r>
                                                              <a:rPr lang="en-US" sz="1200" i="1" smtClean="0">
                                                                <a:solidFill>
                                                                  <a:schemeClr val="tx1">
                                                                    <a:lumMod val="75000"/>
                                                                  </a:schemeClr>
                                                                </a:solidFill>
                                                                <a:latin typeface="Cambria Math" panose="02040503050406030204" pitchFamily="18" charset="0"/>
                                                              </a:rPr>
                                                              <m:t>𝑒</m:t>
                                                            </m:r>
                                                          </m:num>
                                                          <m:den>
                                                            <m:r>
                                                              <a:rPr lang="en-GB" sz="1200" b="0" i="1" smtClean="0">
                                                                <a:latin typeface="Cambria Math" panose="02040503050406030204" pitchFamily="18" charset="0"/>
                                                              </a:rPr>
                                                              <m:t>𝑘</m:t>
                                                            </m:r>
                                                          </m:den>
                                                        </m:f>
                                                      </m:e>
                                                    </m:d>
                                                  </m:e>
                                                  <m:sup>
                                                    <m:r>
                                                      <a:rPr lang="en-GB" sz="1200" b="0" i="1" smtClean="0">
                                                        <a:latin typeface="Cambria Math" panose="02040503050406030204" pitchFamily="18" charset="0"/>
                                                      </a:rPr>
                                                      <m:t>2</m:t>
                                                    </m:r>
                                                  </m:sup>
                                                </m:sSup>
                                              </m:e>
                                            </m:d>
                                          </m:e>
                                          <m:sup>
                                            <m:r>
                                              <a:rPr lang="en-GB" sz="1200" b="0" i="1" smtClean="0">
                                                <a:latin typeface="Cambria Math" panose="02040503050406030204" pitchFamily="18" charset="0"/>
                                              </a:rPr>
                                              <m:t>3</m:t>
                                            </m:r>
                                          </m:sup>
                                        </m:sSup>
                                        <m:r>
                                          <a:rPr lang="en-GB" sz="1200" b="0" i="1" smtClean="0">
                                            <a:latin typeface="Cambria Math" panose="02040503050406030204" pitchFamily="18" charset="0"/>
                                          </a:rPr>
                                          <m:t>)</m:t>
                                        </m:r>
                                        <m:r>
                                          <a:rPr lang="en-GB" sz="1200" b="0" i="1" smtClean="0">
                                            <a:solidFill>
                                              <a:schemeClr val="tx1">
                                                <a:lumMod val="75000"/>
                                              </a:schemeClr>
                                            </a:solidFill>
                                            <a:latin typeface="Cambria Math" panose="02040503050406030204" pitchFamily="18" charset="0"/>
                                          </a:rPr>
                                          <m:t>      </m:t>
                                        </m:r>
                                        <m:r>
                                          <a:rPr lang="en-GB" sz="1200" b="0" i="1" smtClean="0">
                                            <a:solidFill>
                                              <a:schemeClr val="tx1">
                                                <a:lumMod val="75000"/>
                                              </a:schemeClr>
                                            </a:solidFill>
                                            <a:latin typeface="Cambria Math" panose="02040503050406030204" pitchFamily="18" charset="0"/>
                                          </a:rPr>
                                          <m:t>𝑖𝑓</m:t>
                                        </m:r>
                                        <m:r>
                                          <a:rPr lang="en-GB" sz="1200" b="0" i="1" smtClean="0">
                                            <a:solidFill>
                                              <a:schemeClr val="tx1">
                                                <a:lumMod val="75000"/>
                                              </a:schemeClr>
                                            </a:solidFill>
                                            <a:latin typeface="Cambria Math" panose="02040503050406030204" pitchFamily="18" charset="0"/>
                                          </a:rPr>
                                          <m:t>  </m:t>
                                        </m:r>
                                        <m:d>
                                          <m:dPr>
                                            <m:begChr m:val="|"/>
                                            <m:endChr m:val="|"/>
                                            <m:ctrlPr>
                                              <a:rPr lang="en-DE" sz="1200" b="0" i="1" smtClean="0">
                                                <a:latin typeface="Cambria Math" panose="02040503050406030204" pitchFamily="18" charset="0"/>
                                              </a:rPr>
                                            </m:ctrlPr>
                                          </m:dPr>
                                          <m:e>
                                            <m:r>
                                              <a:rPr lang="en-US" sz="1200" i="1" smtClean="0">
                                                <a:solidFill>
                                                  <a:schemeClr val="tx1">
                                                    <a:lumMod val="75000"/>
                                                  </a:schemeClr>
                                                </a:solidFill>
                                                <a:latin typeface="Cambria Math" panose="02040503050406030204" pitchFamily="18" charset="0"/>
                                              </a:rPr>
                                              <m:t>𝑒</m:t>
                                            </m:r>
                                          </m:e>
                                        </m:d>
                                        <m:r>
                                          <a:rPr lang="en-DE" sz="1200" i="1" smtClean="0">
                                            <a:solidFill>
                                              <a:schemeClr val="tx1">
                                                <a:lumMod val="75000"/>
                                              </a:schemeClr>
                                            </a:solidFill>
                                            <a:latin typeface="Cambria Math" panose="02040503050406030204" pitchFamily="18" charset="0"/>
                                            <a:ea typeface="Cambria Math" panose="02040503050406030204" pitchFamily="18" charset="0"/>
                                          </a:rPr>
                                          <m:t>≤</m:t>
                                        </m:r>
                                        <m:r>
                                          <a:rPr lang="en-GB" sz="1200" b="0" i="1" smtClean="0">
                                            <a:solidFill>
                                              <a:schemeClr val="tx1">
                                                <a:lumMod val="75000"/>
                                              </a:schemeClr>
                                            </a:solidFill>
                                            <a:latin typeface="Cambria Math" panose="02040503050406030204" pitchFamily="18" charset="0"/>
                                            <a:ea typeface="Cambria Math" panose="02040503050406030204" pitchFamily="18" charset="0"/>
                                          </a:rPr>
                                          <m:t>𝑘</m:t>
                                        </m:r>
                                        <m:r>
                                          <a:rPr lang="en-GB" sz="1200" b="0" i="1" smtClean="0">
                                            <a:solidFill>
                                              <a:schemeClr val="tx1">
                                                <a:lumMod val="75000"/>
                                              </a:schemeClr>
                                            </a:solidFill>
                                            <a:latin typeface="Cambria Math" panose="02040503050406030204" pitchFamily="18" charset="0"/>
                                            <a:ea typeface="Cambria Math" panose="02040503050406030204" pitchFamily="18" charset="0"/>
                                          </a:rPr>
                                          <m:t>,</m:t>
                                        </m:r>
                                      </m:e>
                                      <m:e>
                                        <m:f>
                                          <m:fPr>
                                            <m:ctrlPr>
                                              <a:rPr lang="en-DE" sz="1200" i="1" smtClean="0">
                                                <a:latin typeface="Cambria Math" panose="02040503050406030204" pitchFamily="18" charset="0"/>
                                              </a:rPr>
                                            </m:ctrlPr>
                                          </m:fPr>
                                          <m:num>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𝑘</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6</m:t>
                                            </m:r>
                                          </m:den>
                                        </m:f>
                                        <m:r>
                                          <a:rPr lang="en-GB" sz="1200" b="0" i="1" smtClean="0">
                                            <a:latin typeface="Cambria Math" panose="02040503050406030204" pitchFamily="18" charset="0"/>
                                          </a:rPr>
                                          <m:t>                                           </m:t>
                                        </m:r>
                                        <m:r>
                                          <a:rPr lang="en-GB" sz="1200" b="0" i="1" smtClean="0">
                                            <a:latin typeface="Cambria Math" panose="02040503050406030204" pitchFamily="18" charset="0"/>
                                          </a:rPr>
                                          <m:t>𝑖𝑓</m:t>
                                        </m:r>
                                        <m:r>
                                          <a:rPr lang="en-GB" sz="1200" b="0" i="1" smtClean="0">
                                            <a:latin typeface="Cambria Math" panose="02040503050406030204" pitchFamily="18" charset="0"/>
                                          </a:rPr>
                                          <m:t>  </m:t>
                                        </m:r>
                                        <m:d>
                                          <m:dPr>
                                            <m:begChr m:val="|"/>
                                            <m:endChr m:val="|"/>
                                            <m:ctrlPr>
                                              <a:rPr lang="en-DE" sz="1200" b="0" i="1" smtClean="0">
                                                <a:latin typeface="Cambria Math" panose="02040503050406030204" pitchFamily="18" charset="0"/>
                                              </a:rPr>
                                            </m:ctrlPr>
                                          </m:dPr>
                                          <m:e>
                                            <m:r>
                                              <a:rPr lang="en-US" sz="1200" i="1" smtClean="0">
                                                <a:solidFill>
                                                  <a:schemeClr val="tx1">
                                                    <a:lumMod val="75000"/>
                                                  </a:schemeClr>
                                                </a:solidFill>
                                                <a:latin typeface="Cambria Math" panose="02040503050406030204" pitchFamily="18" charset="0"/>
                                              </a:rPr>
                                              <m:t>𝑒</m:t>
                                            </m:r>
                                          </m:e>
                                        </m:d>
                                        <m:r>
                                          <a:rPr lang="en-DE" sz="1200" i="1" smtClean="0">
                                            <a:solidFill>
                                              <a:schemeClr val="tx1">
                                                <a:lumMod val="75000"/>
                                              </a:schemeClr>
                                            </a:solidFill>
                                            <a:latin typeface="Cambria Math" panose="02040503050406030204" pitchFamily="18" charset="0"/>
                                            <a:ea typeface="Cambria Math" panose="02040503050406030204" pitchFamily="18" charset="0"/>
                                          </a:rPr>
                                          <m:t>&gt;</m:t>
                                        </m:r>
                                        <m:r>
                                          <a:rPr lang="en-GB" sz="1200" b="0" i="1" smtClean="0">
                                            <a:solidFill>
                                              <a:schemeClr val="tx1">
                                                <a:lumMod val="75000"/>
                                              </a:schemeClr>
                                            </a:solidFill>
                                            <a:latin typeface="Cambria Math" panose="02040503050406030204" pitchFamily="18" charset="0"/>
                                            <a:ea typeface="Cambria Math" panose="02040503050406030204" pitchFamily="18" charset="0"/>
                                          </a:rPr>
                                          <m:t>𝑘</m:t>
                                        </m:r>
                                      </m:e>
                                    </m:eqArr>
                                  </m:e>
                                </m:d>
                              </m:oMath>
                            </m:oMathPara>
                          </a14:m>
                          <a:endParaRPr lang="en-US" dirty="0"/>
                        </a:p>
                      </a:txBody>
                      <a:tcPr/>
                    </a:tc>
                    <a:extLst>
                      <a:ext uri="{0D108BD9-81ED-4DB2-BD59-A6C34878D82A}">
                        <a16:rowId xmlns:a16="http://schemas.microsoft.com/office/drawing/2014/main" val="16492405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366606240"/>
                  </p:ext>
                </p:extLst>
              </p:nvPr>
            </p:nvGraphicFramePr>
            <p:xfrm>
              <a:off x="2380247" y="924804"/>
              <a:ext cx="4383505" cy="2701292"/>
            </p:xfrm>
            <a:graphic>
              <a:graphicData uri="http://schemas.openxmlformats.org/drawingml/2006/table">
                <a:tbl>
                  <a:tblPr firstRow="1" bandRow="1">
                    <a:tableStyleId>{5C22544A-7EE6-4342-B048-85BDC9FD1C3A}</a:tableStyleId>
                  </a:tblPr>
                  <a:tblGrid>
                    <a:gridCol w="1179135">
                      <a:extLst>
                        <a:ext uri="{9D8B030D-6E8A-4147-A177-3AD203B41FA5}">
                          <a16:colId xmlns:a16="http://schemas.microsoft.com/office/drawing/2014/main" val="1526325131"/>
                        </a:ext>
                      </a:extLst>
                    </a:gridCol>
                    <a:gridCol w="3204370">
                      <a:extLst>
                        <a:ext uri="{9D8B030D-6E8A-4147-A177-3AD203B41FA5}">
                          <a16:colId xmlns:a16="http://schemas.microsoft.com/office/drawing/2014/main" val="1135909814"/>
                        </a:ext>
                      </a:extLst>
                    </a:gridCol>
                  </a:tblGrid>
                  <a:tr h="372765">
                    <a:tc>
                      <a:txBody>
                        <a:bodyPr/>
                        <a:lstStyle/>
                        <a:p>
                          <a:r>
                            <a:rPr lang="en-GB" dirty="0" smtClean="0"/>
                            <a:t>Method</a:t>
                          </a:r>
                          <a:endParaRPr lang="en-US" dirty="0"/>
                        </a:p>
                      </a:txBody>
                      <a:tcPr/>
                    </a:tc>
                    <a:tc>
                      <a:txBody>
                        <a:bodyPr/>
                        <a:lstStyle/>
                        <a:p>
                          <a:endParaRPr lang="en-US"/>
                        </a:p>
                      </a:txBody>
                      <a:tcPr>
                        <a:blipFill>
                          <a:blip r:embed="rId2"/>
                          <a:stretch>
                            <a:fillRect l="-37072" t="-1639" r="-760" b="-631148"/>
                          </a:stretch>
                        </a:blipFill>
                      </a:tcPr>
                    </a:tc>
                    <a:extLst>
                      <a:ext uri="{0D108BD9-81ED-4DB2-BD59-A6C34878D82A}">
                        <a16:rowId xmlns:a16="http://schemas.microsoft.com/office/drawing/2014/main" val="3195815945"/>
                      </a:ext>
                    </a:extLst>
                  </a:tr>
                  <a:tr h="372765">
                    <a:tc>
                      <a:txBody>
                        <a:bodyPr/>
                        <a:lstStyle/>
                        <a:p>
                          <a:r>
                            <a:rPr lang="en-GB" dirty="0" smtClean="0"/>
                            <a:t>Least squares</a:t>
                          </a:r>
                          <a:endParaRPr lang="en-US" dirty="0"/>
                        </a:p>
                      </a:txBody>
                      <a:tcPr/>
                    </a:tc>
                    <a:tc>
                      <a:txBody>
                        <a:bodyPr/>
                        <a:lstStyle/>
                        <a:p>
                          <a:endParaRPr lang="en-US"/>
                        </a:p>
                      </a:txBody>
                      <a:tcPr>
                        <a:blipFill>
                          <a:blip r:embed="rId2"/>
                          <a:stretch>
                            <a:fillRect l="-37072" t="-100000" r="-760" b="-520968"/>
                          </a:stretch>
                        </a:blipFill>
                      </a:tcPr>
                    </a:tc>
                    <a:extLst>
                      <a:ext uri="{0D108BD9-81ED-4DB2-BD59-A6C34878D82A}">
                        <a16:rowId xmlns:a16="http://schemas.microsoft.com/office/drawing/2014/main" val="1535161042"/>
                      </a:ext>
                    </a:extLst>
                  </a:tr>
                  <a:tr h="950017">
                    <a:tc>
                      <a:txBody>
                        <a:bodyPr/>
                        <a:lstStyle/>
                        <a:p>
                          <a:r>
                            <a:rPr lang="en-GB" dirty="0" smtClean="0"/>
                            <a:t>Huber</a:t>
                          </a:r>
                          <a:endParaRPr lang="en-US" dirty="0"/>
                        </a:p>
                      </a:txBody>
                      <a:tcPr/>
                    </a:tc>
                    <a:tc>
                      <a:txBody>
                        <a:bodyPr/>
                        <a:lstStyle/>
                        <a:p>
                          <a:endParaRPr lang="en-US"/>
                        </a:p>
                      </a:txBody>
                      <a:tcPr>
                        <a:blipFill>
                          <a:blip r:embed="rId2"/>
                          <a:stretch>
                            <a:fillRect l="-37072" t="-79487" r="-760" b="-107051"/>
                          </a:stretch>
                        </a:blipFill>
                      </a:tcPr>
                    </a:tc>
                    <a:extLst>
                      <a:ext uri="{0D108BD9-81ED-4DB2-BD59-A6C34878D82A}">
                        <a16:rowId xmlns:a16="http://schemas.microsoft.com/office/drawing/2014/main" val="83481730"/>
                      </a:ext>
                    </a:extLst>
                  </a:tr>
                  <a:tr h="1005745">
                    <a:tc>
                      <a:txBody>
                        <a:bodyPr/>
                        <a:lstStyle/>
                        <a:p>
                          <a:r>
                            <a:rPr lang="en-GB" dirty="0" smtClean="0"/>
                            <a:t>Tukey’s </a:t>
                          </a:r>
                          <a:r>
                            <a:rPr lang="en-GB" dirty="0" err="1" smtClean="0"/>
                            <a:t>bisquare</a:t>
                          </a:r>
                          <a:endParaRPr lang="en-US" dirty="0"/>
                        </a:p>
                      </a:txBody>
                      <a:tcPr/>
                    </a:tc>
                    <a:tc>
                      <a:txBody>
                        <a:bodyPr/>
                        <a:lstStyle/>
                        <a:p>
                          <a:endParaRPr lang="en-US"/>
                        </a:p>
                      </a:txBody>
                      <a:tcPr>
                        <a:blipFill>
                          <a:blip r:embed="rId2"/>
                          <a:stretch>
                            <a:fillRect l="-37072" t="-169697" r="-760" b="-1212"/>
                          </a:stretch>
                        </a:blipFill>
                      </a:tcPr>
                    </a:tc>
                    <a:extLst>
                      <a:ext uri="{0D108BD9-81ED-4DB2-BD59-A6C34878D82A}">
                        <a16:rowId xmlns:a16="http://schemas.microsoft.com/office/drawing/2014/main" val="1649240502"/>
                      </a:ext>
                    </a:extLst>
                  </a:tr>
                </a:tbl>
              </a:graphicData>
            </a:graphic>
          </p:graphicFrame>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516428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D990-217C-4C71-993E-64AE11D25781}"/>
              </a:ext>
            </a:extLst>
          </p:cNvPr>
          <p:cNvSpPr>
            <a:spLocks noGrp="1"/>
          </p:cNvSpPr>
          <p:nvPr>
            <p:ph type="title"/>
          </p:nvPr>
        </p:nvSpPr>
        <p:spPr/>
        <p:txBody>
          <a:bodyPr/>
          <a:lstStyle/>
          <a:p>
            <a:r>
              <a:rPr lang="en-US" dirty="0"/>
              <a:t>Least Squares</a:t>
            </a:r>
          </a:p>
        </p:txBody>
      </p:sp>
      <p:sp>
        <p:nvSpPr>
          <p:cNvPr id="3" name="Slide Number Placeholder 2">
            <a:extLst>
              <a:ext uri="{FF2B5EF4-FFF2-40B4-BE49-F238E27FC236}">
                <a16:creationId xmlns:a16="http://schemas.microsoft.com/office/drawing/2014/main" id="{BD0B88B0-47F0-4717-874F-F9A239D6C493}"/>
              </a:ext>
            </a:extLst>
          </p:cNvPr>
          <p:cNvSpPr>
            <a:spLocks noGrp="1"/>
          </p:cNvSpPr>
          <p:nvPr>
            <p:ph type="sldNum" sz="quarter" idx="13"/>
          </p:nvPr>
        </p:nvSpPr>
        <p:spPr/>
        <p:txBody>
          <a:bodyPr/>
          <a:lstStyle/>
          <a:p>
            <a:fld id="{15C29056-5AFA-7949-831A-3EC086771171}" type="slidenum">
              <a:rPr lang="de-DE" smtClean="0"/>
              <a:pPr/>
              <a:t>44</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8C74640-04D0-401C-A5BE-4D9D1DADEF44}"/>
                  </a:ext>
                </a:extLst>
              </p:cNvPr>
              <p:cNvSpPr>
                <a:spLocks noGrp="1"/>
              </p:cNvSpPr>
              <p:nvPr>
                <p:ph type="body" sz="quarter" idx="14"/>
              </p:nvPr>
            </p:nvSpPr>
            <p:spPr/>
            <p:txBody>
              <a:bodyPr/>
              <a:lstStyle/>
              <a:p>
                <a:r>
                  <a:rPr lang="en-US" dirty="0"/>
                  <a:t>The error measure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a:t> increases in a quadratic manner with increasing deviation</a:t>
                </a:r>
              </a:p>
              <a:p>
                <a:pPr marL="6350" indent="0">
                  <a:buNone/>
                </a:pPr>
                <a:r>
                  <a:rPr lang="en-US" dirty="0" smtClean="0">
                    <a:sym typeface="Wingdings" panose="05000000000000000000" pitchFamily="2" charset="2"/>
                  </a:rPr>
                  <a:t>	 Extreme </a:t>
                </a:r>
                <a:r>
                  <a:rPr lang="en-US" dirty="0">
                    <a:sym typeface="Wingdings" panose="05000000000000000000" pitchFamily="2" charset="2"/>
                  </a:rPr>
                  <a:t>outliers have full influence</a:t>
                </a:r>
                <a:endParaRPr lang="en-US" dirty="0"/>
              </a:p>
            </p:txBody>
          </p:sp>
        </mc:Choice>
        <mc:Fallback xmlns="">
          <p:sp>
            <p:nvSpPr>
              <p:cNvPr id="4" name="Text Placeholder 3">
                <a:extLst>
                  <a:ext uri="{FF2B5EF4-FFF2-40B4-BE49-F238E27FC236}">
                    <a16:creationId xmlns:a16="http://schemas.microsoft.com/office/drawing/2014/main" id="{78C74640-04D0-401C-A5BE-4D9D1DADEF4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pic>
        <p:nvPicPr>
          <p:cNvPr id="7" name="Picture 6" descr="Chart, line chart&#10;&#10;Description automatically generated">
            <a:extLst>
              <a:ext uri="{FF2B5EF4-FFF2-40B4-BE49-F238E27FC236}">
                <a16:creationId xmlns:a16="http://schemas.microsoft.com/office/drawing/2014/main" id="{1800A9BA-B386-4367-AB09-F7B4E4D46D07}"/>
              </a:ext>
            </a:extLst>
          </p:cNvPr>
          <p:cNvPicPr>
            <a:picLocks noChangeAspect="1"/>
          </p:cNvPicPr>
          <p:nvPr/>
        </p:nvPicPr>
        <p:blipFill>
          <a:blip r:embed="rId3"/>
          <a:stretch>
            <a:fillRect/>
          </a:stretch>
        </p:blipFill>
        <p:spPr>
          <a:xfrm>
            <a:off x="1357150" y="2189843"/>
            <a:ext cx="6025662" cy="3017836"/>
          </a:xfrm>
          <a:prstGeom prst="rect">
            <a:avLst/>
          </a:prstGeom>
        </p:spPr>
      </p:pic>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4230258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D990-217C-4C71-993E-64AE11D25781}"/>
              </a:ext>
            </a:extLst>
          </p:cNvPr>
          <p:cNvSpPr>
            <a:spLocks noGrp="1"/>
          </p:cNvSpPr>
          <p:nvPr>
            <p:ph type="title"/>
          </p:nvPr>
        </p:nvSpPr>
        <p:spPr/>
        <p:txBody>
          <a:bodyPr/>
          <a:lstStyle/>
          <a:p>
            <a:r>
              <a:rPr lang="en-US" dirty="0"/>
              <a:t>Huber (k=1.5)</a:t>
            </a:r>
          </a:p>
        </p:txBody>
      </p:sp>
      <p:sp>
        <p:nvSpPr>
          <p:cNvPr id="3" name="Slide Number Placeholder 2">
            <a:extLst>
              <a:ext uri="{FF2B5EF4-FFF2-40B4-BE49-F238E27FC236}">
                <a16:creationId xmlns:a16="http://schemas.microsoft.com/office/drawing/2014/main" id="{BD0B88B0-47F0-4717-874F-F9A239D6C493}"/>
              </a:ext>
            </a:extLst>
          </p:cNvPr>
          <p:cNvSpPr>
            <a:spLocks noGrp="1"/>
          </p:cNvSpPr>
          <p:nvPr>
            <p:ph type="sldNum" sz="quarter" idx="13"/>
          </p:nvPr>
        </p:nvSpPr>
        <p:spPr/>
        <p:txBody>
          <a:bodyPr/>
          <a:lstStyle/>
          <a:p>
            <a:fld id="{15C29056-5AFA-7949-831A-3EC086771171}" type="slidenum">
              <a:rPr lang="de-DE" smtClean="0"/>
              <a:pPr/>
              <a:t>45</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8C74640-04D0-401C-A5BE-4D9D1DADEF44}"/>
                  </a:ext>
                </a:extLst>
              </p:cNvPr>
              <p:cNvSpPr>
                <a:spLocks noGrp="1"/>
              </p:cNvSpPr>
              <p:nvPr>
                <p:ph type="body" sz="quarter" idx="14"/>
              </p:nvPr>
            </p:nvSpPr>
            <p:spPr/>
            <p:txBody>
              <a:bodyPr/>
              <a:lstStyle/>
              <a:p>
                <a:r>
                  <a:rPr lang="en-US" dirty="0"/>
                  <a:t>The error measure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a:t> switches from quadratic (for small errors) to linear (for large errors)</a:t>
                </a:r>
              </a:p>
              <a:p>
                <a:pPr marL="6350" indent="0">
                  <a:buNone/>
                </a:pPr>
                <a:r>
                  <a:rPr lang="en-US" dirty="0" smtClean="0">
                    <a:sym typeface="Wingdings" panose="05000000000000000000" pitchFamily="2" charset="2"/>
                  </a:rPr>
                  <a:t>	 </a:t>
                </a:r>
                <a:r>
                  <a:rPr lang="en-US" dirty="0">
                    <a:sym typeface="Wingdings" panose="05000000000000000000" pitchFamily="2" charset="2"/>
                  </a:rPr>
                  <a:t>Only data points with small error have full influence</a:t>
                </a:r>
                <a:endParaRPr lang="en-US" dirty="0"/>
              </a:p>
            </p:txBody>
          </p:sp>
        </mc:Choice>
        <mc:Fallback xmlns="">
          <p:sp>
            <p:nvSpPr>
              <p:cNvPr id="4" name="Text Placeholder 3">
                <a:extLst>
                  <a:ext uri="{FF2B5EF4-FFF2-40B4-BE49-F238E27FC236}">
                    <a16:creationId xmlns:a16="http://schemas.microsoft.com/office/drawing/2014/main" id="{78C74640-04D0-401C-A5BE-4D9D1DADEF4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800"/>
                </a:stretch>
              </a:blipFill>
            </p:spPr>
            <p:txBody>
              <a:bodyPr/>
              <a:lstStyle/>
              <a:p>
                <a:r>
                  <a:rPr lang="en-US">
                    <a:noFill/>
                  </a:rPr>
                  <a:t> </a:t>
                </a:r>
              </a:p>
            </p:txBody>
          </p:sp>
        </mc:Fallback>
      </mc:AlternateContent>
      <p:pic>
        <p:nvPicPr>
          <p:cNvPr id="8" name="Picture 7" descr="Chart, line chart&#10;&#10;Description automatically generated">
            <a:extLst>
              <a:ext uri="{FF2B5EF4-FFF2-40B4-BE49-F238E27FC236}">
                <a16:creationId xmlns:a16="http://schemas.microsoft.com/office/drawing/2014/main" id="{7678CCD5-DC31-44AF-8813-F6E7898AB8FA}"/>
              </a:ext>
            </a:extLst>
          </p:cNvPr>
          <p:cNvPicPr>
            <a:picLocks noChangeAspect="1"/>
          </p:cNvPicPr>
          <p:nvPr/>
        </p:nvPicPr>
        <p:blipFill>
          <a:blip r:embed="rId3"/>
          <a:stretch>
            <a:fillRect/>
          </a:stretch>
        </p:blipFill>
        <p:spPr>
          <a:xfrm>
            <a:off x="1692889" y="2029230"/>
            <a:ext cx="5713046" cy="3320321"/>
          </a:xfrm>
          <a:prstGeom prst="rect">
            <a:avLst/>
          </a:prstGeom>
        </p:spPr>
      </p:pic>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511364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D990-217C-4C71-993E-64AE11D25781}"/>
              </a:ext>
            </a:extLst>
          </p:cNvPr>
          <p:cNvSpPr>
            <a:spLocks noGrp="1"/>
          </p:cNvSpPr>
          <p:nvPr>
            <p:ph type="title"/>
          </p:nvPr>
        </p:nvSpPr>
        <p:spPr/>
        <p:txBody>
          <a:bodyPr/>
          <a:lstStyle/>
          <a:p>
            <a:r>
              <a:rPr lang="en-US" dirty="0"/>
              <a:t>Tukey’s </a:t>
            </a:r>
            <a:r>
              <a:rPr lang="en-US" dirty="0" err="1"/>
              <a:t>Bisquare</a:t>
            </a:r>
            <a:r>
              <a:rPr lang="en-US" dirty="0"/>
              <a:t> (k=4.5)</a:t>
            </a:r>
          </a:p>
        </p:txBody>
      </p:sp>
      <p:sp>
        <p:nvSpPr>
          <p:cNvPr id="3" name="Slide Number Placeholder 2">
            <a:extLst>
              <a:ext uri="{FF2B5EF4-FFF2-40B4-BE49-F238E27FC236}">
                <a16:creationId xmlns:a16="http://schemas.microsoft.com/office/drawing/2014/main" id="{BD0B88B0-47F0-4717-874F-F9A239D6C493}"/>
              </a:ext>
            </a:extLst>
          </p:cNvPr>
          <p:cNvSpPr>
            <a:spLocks noGrp="1"/>
          </p:cNvSpPr>
          <p:nvPr>
            <p:ph type="sldNum" sz="quarter" idx="13"/>
          </p:nvPr>
        </p:nvSpPr>
        <p:spPr/>
        <p:txBody>
          <a:bodyPr/>
          <a:lstStyle/>
          <a:p>
            <a:fld id="{15C29056-5AFA-7949-831A-3EC086771171}" type="slidenum">
              <a:rPr lang="de-DE" smtClean="0"/>
              <a:pPr/>
              <a:t>46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8C74640-04D0-401C-A5BE-4D9D1DADEF44}"/>
                  </a:ext>
                </a:extLst>
              </p:cNvPr>
              <p:cNvSpPr>
                <a:spLocks noGrp="1"/>
              </p:cNvSpPr>
              <p:nvPr>
                <p:ph type="body" sz="quarter" idx="14"/>
              </p:nvPr>
            </p:nvSpPr>
            <p:spPr/>
            <p:txBody>
              <a:bodyPr/>
              <a:lstStyle/>
              <a:p>
                <a:r>
                  <a:rPr lang="en-US" dirty="0"/>
                  <a:t>The error measure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a:t> does not increase for large errors</a:t>
                </a:r>
              </a:p>
              <a:p>
                <a:pPr marL="6350" indent="0">
                  <a:buNone/>
                </a:pPr>
                <a:r>
                  <a:rPr lang="en-US" dirty="0" smtClean="0">
                    <a:sym typeface="Wingdings" panose="05000000000000000000" pitchFamily="2" charset="2"/>
                  </a:rPr>
                  <a:t>	 </a:t>
                </a:r>
                <a:r>
                  <a:rPr lang="en-US" dirty="0">
                    <a:sym typeface="Wingdings" panose="05000000000000000000" pitchFamily="2" charset="2"/>
                  </a:rPr>
                  <a:t>Weights of extreme outliers drop to zero</a:t>
                </a:r>
                <a:endParaRPr lang="en-US" dirty="0"/>
              </a:p>
            </p:txBody>
          </p:sp>
        </mc:Choice>
        <mc:Fallback xmlns="">
          <p:sp>
            <p:nvSpPr>
              <p:cNvPr id="4" name="Text Placeholder 3">
                <a:extLst>
                  <a:ext uri="{FF2B5EF4-FFF2-40B4-BE49-F238E27FC236}">
                    <a16:creationId xmlns:a16="http://schemas.microsoft.com/office/drawing/2014/main" id="{78C74640-04D0-401C-A5BE-4D9D1DADEF4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pic>
        <p:nvPicPr>
          <p:cNvPr id="7" name="Picture 6" descr="Chart, line chart&#10;&#10;Description automatically generated">
            <a:extLst>
              <a:ext uri="{FF2B5EF4-FFF2-40B4-BE49-F238E27FC236}">
                <a16:creationId xmlns:a16="http://schemas.microsoft.com/office/drawing/2014/main" id="{D12A3B27-1A21-4B45-9B3B-ED5E4A9F996E}"/>
              </a:ext>
            </a:extLst>
          </p:cNvPr>
          <p:cNvPicPr>
            <a:picLocks noChangeAspect="1"/>
          </p:cNvPicPr>
          <p:nvPr/>
        </p:nvPicPr>
        <p:blipFill>
          <a:blip r:embed="rId3"/>
          <a:stretch>
            <a:fillRect/>
          </a:stretch>
        </p:blipFill>
        <p:spPr>
          <a:xfrm>
            <a:off x="1639277" y="1707690"/>
            <a:ext cx="5865446" cy="3601589"/>
          </a:xfrm>
          <a:prstGeom prst="rect">
            <a:avLst/>
          </a:prstGeom>
        </p:spPr>
      </p:pic>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514901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F75C-47C7-49F5-9730-5D56AA7A68EE}"/>
              </a:ext>
            </a:extLst>
          </p:cNvPr>
          <p:cNvSpPr>
            <a:spLocks noGrp="1"/>
          </p:cNvSpPr>
          <p:nvPr>
            <p:ph type="title"/>
          </p:nvPr>
        </p:nvSpPr>
        <p:spPr/>
        <p:txBody>
          <a:bodyPr/>
          <a:lstStyle/>
          <a:p>
            <a:r>
              <a:rPr lang="en-US" dirty="0"/>
              <a:t>Least Squares vs. Robust Regression</a:t>
            </a:r>
          </a:p>
        </p:txBody>
      </p:sp>
      <p:sp>
        <p:nvSpPr>
          <p:cNvPr id="3" name="Slide Number Placeholder 2">
            <a:extLst>
              <a:ext uri="{FF2B5EF4-FFF2-40B4-BE49-F238E27FC236}">
                <a16:creationId xmlns:a16="http://schemas.microsoft.com/office/drawing/2014/main" id="{413869D3-6FCE-4E24-A6AD-ABEC9AC67AF4}"/>
              </a:ext>
            </a:extLst>
          </p:cNvPr>
          <p:cNvSpPr>
            <a:spLocks noGrp="1"/>
          </p:cNvSpPr>
          <p:nvPr>
            <p:ph type="sldNum" sz="quarter" idx="13"/>
          </p:nvPr>
        </p:nvSpPr>
        <p:spPr/>
        <p:txBody>
          <a:bodyPr/>
          <a:lstStyle/>
          <a:p>
            <a:fld id="{15C29056-5AFA-7949-831A-3EC086771171}" type="slidenum">
              <a:rPr lang="de-DE" smtClean="0"/>
              <a:pPr/>
              <a:t>47</a:t>
            </a:fld>
            <a:endParaRPr lang="de-DE" dirty="0"/>
          </a:p>
        </p:txBody>
      </p:sp>
      <p:sp>
        <p:nvSpPr>
          <p:cNvPr id="4" name="Text Placeholder 3">
            <a:extLst>
              <a:ext uri="{FF2B5EF4-FFF2-40B4-BE49-F238E27FC236}">
                <a16:creationId xmlns:a16="http://schemas.microsoft.com/office/drawing/2014/main" id="{29601EEE-EC20-45E6-AF88-9E431FDECCD4}"/>
              </a:ext>
            </a:extLst>
          </p:cNvPr>
          <p:cNvSpPr>
            <a:spLocks noGrp="1"/>
          </p:cNvSpPr>
          <p:nvPr>
            <p:ph type="body" sz="quarter" idx="14"/>
          </p:nvPr>
        </p:nvSpPr>
        <p:spPr>
          <a:xfrm>
            <a:off x="360001" y="900000"/>
            <a:ext cx="5689108" cy="4307679"/>
          </a:xfrm>
        </p:spPr>
        <p:txBody>
          <a:bodyPr/>
          <a:lstStyle/>
          <a:p>
            <a:r>
              <a:rPr lang="en-US" dirty="0"/>
              <a:t>An extreme outlier influences the regression line in </a:t>
            </a:r>
            <a:r>
              <a:rPr lang="en-US" dirty="0">
                <a:solidFill>
                  <a:srgbClr val="FF0000"/>
                </a:solidFill>
              </a:rPr>
              <a:t>least squares</a:t>
            </a:r>
          </a:p>
          <a:p>
            <a:r>
              <a:rPr lang="en-US" dirty="0"/>
              <a:t>The influence of the outlier is attenuated in </a:t>
            </a:r>
            <a:r>
              <a:rPr lang="en-US" dirty="0">
                <a:solidFill>
                  <a:srgbClr val="0070C0"/>
                </a:solidFill>
              </a:rPr>
              <a:t>robust regression</a:t>
            </a:r>
          </a:p>
          <a:p>
            <a:endParaRPr lang="en-US" dirty="0">
              <a:solidFill>
                <a:srgbClr val="0070C0"/>
              </a:solidFill>
            </a:endParaRPr>
          </a:p>
          <a:p>
            <a:pPr marL="6350" indent="0">
              <a:buNone/>
            </a:pPr>
            <a:endParaRPr lang="en-US" dirty="0">
              <a:solidFill>
                <a:srgbClr val="0070C0"/>
              </a:solidFill>
            </a:endParaRPr>
          </a:p>
          <a:p>
            <a:pPr marL="6350" indent="0">
              <a:buNone/>
            </a:pPr>
            <a:endParaRPr lang="en-US" dirty="0">
              <a:solidFill>
                <a:srgbClr val="0070C0"/>
              </a:solidFill>
            </a:endParaRPr>
          </a:p>
          <a:p>
            <a:r>
              <a:rPr lang="en-US" dirty="0"/>
              <a:t>Reduced weight is apparent in a plot of regression weights in robust regression</a:t>
            </a:r>
          </a:p>
        </p:txBody>
      </p:sp>
      <p:pic>
        <p:nvPicPr>
          <p:cNvPr id="7" name="Picture 6" descr="Chart, line chart&#10;&#10;Description automatically generated">
            <a:extLst>
              <a:ext uri="{FF2B5EF4-FFF2-40B4-BE49-F238E27FC236}">
                <a16:creationId xmlns:a16="http://schemas.microsoft.com/office/drawing/2014/main" id="{73E874A6-3C5F-485D-8AE5-C3853B664C54}"/>
              </a:ext>
            </a:extLst>
          </p:cNvPr>
          <p:cNvPicPr>
            <a:picLocks noChangeAspect="1"/>
          </p:cNvPicPr>
          <p:nvPr/>
        </p:nvPicPr>
        <p:blipFill>
          <a:blip r:embed="rId2"/>
          <a:stretch>
            <a:fillRect/>
          </a:stretch>
        </p:blipFill>
        <p:spPr>
          <a:xfrm>
            <a:off x="6150424" y="900000"/>
            <a:ext cx="2399605" cy="2351351"/>
          </a:xfrm>
          <a:prstGeom prst="rect">
            <a:avLst/>
          </a:prstGeom>
        </p:spPr>
      </p:pic>
      <p:pic>
        <p:nvPicPr>
          <p:cNvPr id="9" name="Picture 8" descr="Chart, scatter chart&#10;&#10;Description automatically generated">
            <a:extLst>
              <a:ext uri="{FF2B5EF4-FFF2-40B4-BE49-F238E27FC236}">
                <a16:creationId xmlns:a16="http://schemas.microsoft.com/office/drawing/2014/main" id="{8EB82858-3697-4132-AFB3-00D9F52CA92C}"/>
              </a:ext>
            </a:extLst>
          </p:cNvPr>
          <p:cNvPicPr>
            <a:picLocks noChangeAspect="1"/>
          </p:cNvPicPr>
          <p:nvPr/>
        </p:nvPicPr>
        <p:blipFill>
          <a:blip r:embed="rId3"/>
          <a:stretch>
            <a:fillRect/>
          </a:stretch>
        </p:blipFill>
        <p:spPr>
          <a:xfrm>
            <a:off x="5785503" y="3411490"/>
            <a:ext cx="2764526" cy="1938061"/>
          </a:xfrm>
          <a:prstGeom prst="rect">
            <a:avLst/>
          </a:prstGeom>
        </p:spPr>
      </p:pic>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550401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Regression for Classification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48</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354240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BA83-F29C-48BD-8989-5E70C8BB7C01}"/>
              </a:ext>
            </a:extLst>
          </p:cNvPr>
          <p:cNvSpPr>
            <a:spLocks noGrp="1"/>
          </p:cNvSpPr>
          <p:nvPr>
            <p:ph type="title"/>
          </p:nvPr>
        </p:nvSpPr>
        <p:spPr/>
        <p:txBody>
          <a:bodyPr/>
          <a:lstStyle/>
          <a:p>
            <a:r>
              <a:rPr lang="de-DE" dirty="0"/>
              <a:t>Regression and nominal attributes</a:t>
            </a:r>
            <a:endParaRPr lang="en-GB" dirty="0"/>
          </a:p>
        </p:txBody>
      </p:sp>
      <p:sp>
        <p:nvSpPr>
          <p:cNvPr id="3" name="Slide Number Placeholder 2">
            <a:extLst>
              <a:ext uri="{FF2B5EF4-FFF2-40B4-BE49-F238E27FC236}">
                <a16:creationId xmlns:a16="http://schemas.microsoft.com/office/drawing/2014/main" id="{0A88DCCF-6511-4C0A-BCF5-866933C25AB4}"/>
              </a:ext>
            </a:extLst>
          </p:cNvPr>
          <p:cNvSpPr>
            <a:spLocks noGrp="1"/>
          </p:cNvSpPr>
          <p:nvPr>
            <p:ph type="sldNum" sz="quarter" idx="13"/>
          </p:nvPr>
        </p:nvSpPr>
        <p:spPr/>
        <p:txBody>
          <a:bodyPr/>
          <a:lstStyle/>
          <a:p>
            <a:fld id="{15C29056-5AFA-7949-831A-3EC086771171}" type="slidenum">
              <a:rPr lang="de-DE" smtClean="0"/>
              <a:pPr/>
              <a:t>49</a:t>
            </a:fld>
            <a:endParaRPr lang="de-DE" dirty="0"/>
          </a:p>
        </p:txBody>
      </p:sp>
      <p:sp>
        <p:nvSpPr>
          <p:cNvPr id="4" name="Text Placeholder 3">
            <a:extLst>
              <a:ext uri="{FF2B5EF4-FFF2-40B4-BE49-F238E27FC236}">
                <a16:creationId xmlns:a16="http://schemas.microsoft.com/office/drawing/2014/main" id="{5938A8C8-31D6-4AF0-918A-45A5554E8AA1}"/>
              </a:ext>
            </a:extLst>
          </p:cNvPr>
          <p:cNvSpPr>
            <a:spLocks noGrp="1"/>
          </p:cNvSpPr>
          <p:nvPr>
            <p:ph type="body" sz="quarter" idx="14"/>
          </p:nvPr>
        </p:nvSpPr>
        <p:spPr>
          <a:xfrm>
            <a:off x="360000" y="759759"/>
            <a:ext cx="8378825" cy="4679575"/>
          </a:xfrm>
        </p:spPr>
        <p:txBody>
          <a:bodyPr/>
          <a:lstStyle/>
          <a:p>
            <a:pPr marL="6350" indent="0" algn="l">
              <a:buNone/>
            </a:pPr>
            <a:r>
              <a:rPr lang="en-GB" sz="1800" b="0" i="0" u="none" strike="noStrike" baseline="0" dirty="0"/>
              <a:t>If:</a:t>
            </a:r>
          </a:p>
          <a:p>
            <a:pPr algn="l"/>
            <a:r>
              <a:rPr lang="en-GB" sz="1800" b="0" i="0" u="none" strike="noStrike" baseline="0" dirty="0"/>
              <a:t> </a:t>
            </a:r>
            <a:r>
              <a:rPr lang="en-GB" sz="1600" b="0" i="0" u="none" strike="noStrike" baseline="0" dirty="0"/>
              <a:t>most of the predictor variables are numerical,</a:t>
            </a:r>
          </a:p>
          <a:p>
            <a:pPr algn="l"/>
            <a:r>
              <a:rPr lang="en-GB" sz="1600" b="0" i="0" u="none" strike="noStrike" baseline="0" dirty="0"/>
              <a:t> and the few nominal attributes have small domains, and</a:t>
            </a:r>
          </a:p>
          <a:p>
            <a:pPr algn="l"/>
            <a:r>
              <a:rPr lang="en-GB" sz="1600" b="0" i="0" u="none" strike="noStrike" baseline="0" dirty="0"/>
              <a:t> the data set is sufficiently large and covers all combinations.</a:t>
            </a:r>
          </a:p>
          <a:p>
            <a:pPr marL="6350" indent="0" algn="l">
              <a:buNone/>
            </a:pPr>
            <a:r>
              <a:rPr lang="en-GB" sz="1800" b="0" i="0" u="none" strike="noStrike" baseline="0" dirty="0"/>
              <a:t>then we can construct a regression function for each possible combination of the values of the nominal attributes.</a:t>
            </a:r>
          </a:p>
          <a:p>
            <a:pPr marL="6350" indent="0" algn="l">
              <a:buNone/>
            </a:pPr>
            <a:r>
              <a:rPr lang="en-GB" sz="1800" dirty="0"/>
              <a:t>Example:</a:t>
            </a:r>
            <a:endParaRPr lang="en-GB" sz="1800" b="0" i="0" u="none" strike="noStrike" baseline="0" dirty="0"/>
          </a:p>
          <a:p>
            <a:pPr marL="6350" indent="0" algn="l">
              <a:buNone/>
            </a:pPr>
            <a:endParaRPr lang="en-GB" sz="1800" dirty="0"/>
          </a:p>
          <a:p>
            <a:pPr marL="6350" indent="0" algn="l">
              <a:buNone/>
            </a:pPr>
            <a:endParaRPr lang="en-GB" sz="1800" b="0" i="0" u="none" strike="noStrike" baseline="0" dirty="0"/>
          </a:p>
          <a:p>
            <a:pPr marL="6350" indent="0" algn="l">
              <a:buNone/>
            </a:pPr>
            <a:endParaRPr lang="en-GB" sz="1800" dirty="0"/>
          </a:p>
          <a:p>
            <a:pPr marL="6350" indent="0" algn="l">
              <a:buNone/>
            </a:pPr>
            <a:endParaRPr lang="en-GB" sz="1800" b="0" i="0" u="none" strike="noStrike" baseline="0" dirty="0"/>
          </a:p>
          <a:p>
            <a:pPr marL="6350" indent="0" algn="l">
              <a:buNone/>
            </a:pPr>
            <a:r>
              <a:rPr lang="en-GB" sz="1800" b="0" i="0" u="none" strike="noStrike" baseline="0" dirty="0"/>
              <a:t>Possible solution to predict weight: four regression functions for (</a:t>
            </a:r>
            <a:r>
              <a:rPr lang="en-GB" sz="1800" b="0" i="0" u="none" strike="noStrike" baseline="0" dirty="0" err="1"/>
              <a:t>F,Yes</a:t>
            </a:r>
            <a:r>
              <a:rPr lang="en-GB" sz="1800" b="0" i="0" u="none" strike="noStrike" baseline="0" dirty="0"/>
              <a:t>),(</a:t>
            </a:r>
            <a:r>
              <a:rPr lang="en-GB" sz="1800" b="0" i="0" u="none" strike="noStrike" baseline="0" dirty="0" err="1"/>
              <a:t>F,No</a:t>
            </a:r>
            <a:r>
              <a:rPr lang="en-GB" sz="1800" b="0" i="0" u="none" strike="noStrike" baseline="0" dirty="0"/>
              <a:t>),(</a:t>
            </a:r>
            <a:r>
              <a:rPr lang="en-GB" sz="1800" b="0" i="0" u="none" strike="noStrike" baseline="0" dirty="0" err="1"/>
              <a:t>M,Yes</a:t>
            </a:r>
            <a:r>
              <a:rPr lang="en-GB" sz="1800" b="0" i="0" u="none" strike="noStrike" baseline="0" dirty="0"/>
              <a:t>),(</a:t>
            </a:r>
            <a:r>
              <a:rPr lang="en-GB" sz="1800" b="0" i="0" u="none" strike="noStrike" baseline="0" dirty="0" err="1"/>
              <a:t>M,No</a:t>
            </a:r>
            <a:r>
              <a:rPr lang="en-GB" sz="1800" b="0" i="0" u="none" strike="noStrike" baseline="0" dirty="0"/>
              <a:t>) using only age and height as predictor variables.</a:t>
            </a:r>
          </a:p>
          <a:p>
            <a:pPr marL="6350" indent="0" algn="l">
              <a:buNone/>
            </a:pPr>
            <a:endParaRPr lang="en-GB" dirty="0"/>
          </a:p>
        </p:txBody>
      </p:sp>
      <p:graphicFrame>
        <p:nvGraphicFramePr>
          <p:cNvPr id="6" name="Table 6">
            <a:extLst>
              <a:ext uri="{FF2B5EF4-FFF2-40B4-BE49-F238E27FC236}">
                <a16:creationId xmlns:a16="http://schemas.microsoft.com/office/drawing/2014/main" id="{92463570-4B97-4E76-B1A2-BD0DC270975B}"/>
              </a:ext>
            </a:extLst>
          </p:cNvPr>
          <p:cNvGraphicFramePr>
            <a:graphicFrameLocks noGrp="1"/>
          </p:cNvGraphicFramePr>
          <p:nvPr>
            <p:extLst>
              <p:ext uri="{D42A27DB-BD31-4B8C-83A1-F6EECF244321}">
                <p14:modId xmlns:p14="http://schemas.microsoft.com/office/powerpoint/2010/main" val="1741798664"/>
              </p:ext>
            </p:extLst>
          </p:nvPr>
        </p:nvGraphicFramePr>
        <p:xfrm>
          <a:off x="3413312" y="2909283"/>
          <a:ext cx="2816040" cy="1665438"/>
        </p:xfrm>
        <a:graphic>
          <a:graphicData uri="http://schemas.openxmlformats.org/drawingml/2006/table">
            <a:tbl>
              <a:tblPr firstRow="1" bandRow="1">
                <a:tableStyleId>{5C22544A-7EE6-4342-B048-85BDC9FD1C3A}</a:tableStyleId>
              </a:tblPr>
              <a:tblGrid>
                <a:gridCol w="1236009">
                  <a:extLst>
                    <a:ext uri="{9D8B030D-6E8A-4147-A177-3AD203B41FA5}">
                      <a16:colId xmlns:a16="http://schemas.microsoft.com/office/drawing/2014/main" val="2793830097"/>
                    </a:ext>
                  </a:extLst>
                </a:gridCol>
                <a:gridCol w="1580031">
                  <a:extLst>
                    <a:ext uri="{9D8B030D-6E8A-4147-A177-3AD203B41FA5}">
                      <a16:colId xmlns:a16="http://schemas.microsoft.com/office/drawing/2014/main" val="452092046"/>
                    </a:ext>
                  </a:extLst>
                </a:gridCol>
              </a:tblGrid>
              <a:tr h="277573">
                <a:tc>
                  <a:txBody>
                    <a:bodyPr/>
                    <a:lstStyle/>
                    <a:p>
                      <a:r>
                        <a:rPr lang="de-DE" sz="1100" dirty="0"/>
                        <a:t>Attribute</a:t>
                      </a:r>
                      <a:endParaRPr lang="en-GB" sz="1100" dirty="0"/>
                    </a:p>
                  </a:txBody>
                  <a:tcPr/>
                </a:tc>
                <a:tc>
                  <a:txBody>
                    <a:bodyPr/>
                    <a:lstStyle/>
                    <a:p>
                      <a:r>
                        <a:rPr lang="de-DE" sz="1100" dirty="0"/>
                        <a:t>Type / Domain</a:t>
                      </a:r>
                      <a:endParaRPr lang="en-GB" sz="1100" dirty="0"/>
                    </a:p>
                  </a:txBody>
                  <a:tcPr/>
                </a:tc>
                <a:extLst>
                  <a:ext uri="{0D108BD9-81ED-4DB2-BD59-A6C34878D82A}">
                    <a16:rowId xmlns:a16="http://schemas.microsoft.com/office/drawing/2014/main" val="1181475000"/>
                  </a:ext>
                </a:extLst>
              </a:tr>
              <a:tr h="277573">
                <a:tc>
                  <a:txBody>
                    <a:bodyPr/>
                    <a:lstStyle/>
                    <a:p>
                      <a:r>
                        <a:rPr lang="de-DE" sz="1100" dirty="0"/>
                        <a:t>sex</a:t>
                      </a:r>
                      <a:endParaRPr lang="en-GB" sz="1100" dirty="0"/>
                    </a:p>
                  </a:txBody>
                  <a:tcPr/>
                </a:tc>
                <a:tc>
                  <a:txBody>
                    <a:bodyPr/>
                    <a:lstStyle/>
                    <a:p>
                      <a:r>
                        <a:rPr lang="de-DE" sz="1100" dirty="0"/>
                        <a:t>F/M</a:t>
                      </a:r>
                      <a:endParaRPr lang="en-GB" sz="1100" dirty="0"/>
                    </a:p>
                  </a:txBody>
                  <a:tcPr/>
                </a:tc>
                <a:extLst>
                  <a:ext uri="{0D108BD9-81ED-4DB2-BD59-A6C34878D82A}">
                    <a16:rowId xmlns:a16="http://schemas.microsoft.com/office/drawing/2014/main" val="2321511438"/>
                  </a:ext>
                </a:extLst>
              </a:tr>
              <a:tr h="277573">
                <a:tc>
                  <a:txBody>
                    <a:bodyPr/>
                    <a:lstStyle/>
                    <a:p>
                      <a:r>
                        <a:rPr lang="de-DE" sz="1100" dirty="0"/>
                        <a:t>vegetarian</a:t>
                      </a:r>
                      <a:endParaRPr lang="en-GB" sz="1100" dirty="0"/>
                    </a:p>
                  </a:txBody>
                  <a:tcPr/>
                </a:tc>
                <a:tc>
                  <a:txBody>
                    <a:bodyPr/>
                    <a:lstStyle/>
                    <a:p>
                      <a:r>
                        <a:rPr lang="de-DE" sz="1100" dirty="0"/>
                        <a:t>yes/no</a:t>
                      </a:r>
                      <a:endParaRPr lang="en-GB" sz="1100" dirty="0"/>
                    </a:p>
                  </a:txBody>
                  <a:tcPr/>
                </a:tc>
                <a:extLst>
                  <a:ext uri="{0D108BD9-81ED-4DB2-BD59-A6C34878D82A}">
                    <a16:rowId xmlns:a16="http://schemas.microsoft.com/office/drawing/2014/main" val="19035418"/>
                  </a:ext>
                </a:extLst>
              </a:tr>
              <a:tr h="277573">
                <a:tc>
                  <a:txBody>
                    <a:bodyPr/>
                    <a:lstStyle/>
                    <a:p>
                      <a:r>
                        <a:rPr lang="de-DE" sz="1100" dirty="0"/>
                        <a:t>Age</a:t>
                      </a:r>
                      <a:endParaRPr lang="en-GB" sz="1100" dirty="0"/>
                    </a:p>
                  </a:txBody>
                  <a:tcPr/>
                </a:tc>
                <a:tc>
                  <a:txBody>
                    <a:bodyPr/>
                    <a:lstStyle/>
                    <a:p>
                      <a:r>
                        <a:rPr lang="de-DE" sz="1100" dirty="0"/>
                        <a:t>numerical</a:t>
                      </a:r>
                      <a:endParaRPr lang="en-GB" sz="1100" dirty="0"/>
                    </a:p>
                  </a:txBody>
                  <a:tcPr/>
                </a:tc>
                <a:extLst>
                  <a:ext uri="{0D108BD9-81ED-4DB2-BD59-A6C34878D82A}">
                    <a16:rowId xmlns:a16="http://schemas.microsoft.com/office/drawing/2014/main" val="1820538710"/>
                  </a:ext>
                </a:extLst>
              </a:tr>
              <a:tr h="277573">
                <a:tc>
                  <a:txBody>
                    <a:bodyPr/>
                    <a:lstStyle/>
                    <a:p>
                      <a:r>
                        <a:rPr lang="de-DE" sz="1100" dirty="0"/>
                        <a:t>Height</a:t>
                      </a:r>
                      <a:endParaRPr lang="en-GB" sz="1100" dirty="0"/>
                    </a:p>
                  </a:txBody>
                  <a:tcPr/>
                </a:tc>
                <a:tc>
                  <a:txBody>
                    <a:bodyPr/>
                    <a:lstStyle/>
                    <a:p>
                      <a:r>
                        <a:rPr lang="de-DE" sz="1100" dirty="0"/>
                        <a:t>numerical</a:t>
                      </a:r>
                      <a:endParaRPr lang="en-GB" sz="1100" dirty="0"/>
                    </a:p>
                  </a:txBody>
                  <a:tcPr/>
                </a:tc>
                <a:extLst>
                  <a:ext uri="{0D108BD9-81ED-4DB2-BD59-A6C34878D82A}">
                    <a16:rowId xmlns:a16="http://schemas.microsoft.com/office/drawing/2014/main" val="745490453"/>
                  </a:ext>
                </a:extLst>
              </a:tr>
              <a:tr h="277573">
                <a:tc>
                  <a:txBody>
                    <a:bodyPr/>
                    <a:lstStyle/>
                    <a:p>
                      <a:r>
                        <a:rPr lang="de-DE" sz="1100" dirty="0"/>
                        <a:t>Weight</a:t>
                      </a:r>
                      <a:endParaRPr lang="en-GB" sz="1100" dirty="0"/>
                    </a:p>
                  </a:txBody>
                  <a:tcPr/>
                </a:tc>
                <a:tc>
                  <a:txBody>
                    <a:bodyPr/>
                    <a:lstStyle/>
                    <a:p>
                      <a:r>
                        <a:rPr lang="de-DE" sz="1100" dirty="0"/>
                        <a:t>numerical</a:t>
                      </a:r>
                      <a:endParaRPr lang="en-GB" sz="1100" dirty="0"/>
                    </a:p>
                  </a:txBody>
                  <a:tcPr/>
                </a:tc>
                <a:extLst>
                  <a:ext uri="{0D108BD9-81ED-4DB2-BD59-A6C34878D82A}">
                    <a16:rowId xmlns:a16="http://schemas.microsoft.com/office/drawing/2014/main" val="1107551032"/>
                  </a:ext>
                </a:extLst>
              </a:tr>
            </a:tbl>
          </a:graphicData>
        </a:graphic>
      </p:graphicFrame>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61183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The Regression Task</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5</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384637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4C7D-43E2-457C-A587-8D5BCBE5709A}"/>
              </a:ext>
            </a:extLst>
          </p:cNvPr>
          <p:cNvSpPr>
            <a:spLocks noGrp="1"/>
          </p:cNvSpPr>
          <p:nvPr>
            <p:ph type="title"/>
          </p:nvPr>
        </p:nvSpPr>
        <p:spPr/>
        <p:txBody>
          <a:bodyPr/>
          <a:lstStyle/>
          <a:p>
            <a:r>
              <a:rPr lang="de-DE" dirty="0"/>
              <a:t>Regression and nominal attributes</a:t>
            </a:r>
            <a:endParaRPr lang="en-GB" dirty="0"/>
          </a:p>
        </p:txBody>
      </p:sp>
      <p:sp>
        <p:nvSpPr>
          <p:cNvPr id="3" name="Slide Number Placeholder 2">
            <a:extLst>
              <a:ext uri="{FF2B5EF4-FFF2-40B4-BE49-F238E27FC236}">
                <a16:creationId xmlns:a16="http://schemas.microsoft.com/office/drawing/2014/main" id="{8CAB31A5-2E59-4897-A1E3-F34D2786678A}"/>
              </a:ext>
            </a:extLst>
          </p:cNvPr>
          <p:cNvSpPr>
            <a:spLocks noGrp="1"/>
          </p:cNvSpPr>
          <p:nvPr>
            <p:ph type="sldNum" sz="quarter" idx="13"/>
          </p:nvPr>
        </p:nvSpPr>
        <p:spPr/>
        <p:txBody>
          <a:bodyPr/>
          <a:lstStyle/>
          <a:p>
            <a:fld id="{15C29056-5AFA-7949-831A-3EC086771171}" type="slidenum">
              <a:rPr lang="de-DE" smtClean="0"/>
              <a:pPr/>
              <a:t>50</a:t>
            </a:fld>
            <a:endParaRPr lang="de-DE" dirty="0"/>
          </a:p>
        </p:txBody>
      </p:sp>
      <p:sp>
        <p:nvSpPr>
          <p:cNvPr id="4" name="Text Placeholder 3">
            <a:extLst>
              <a:ext uri="{FF2B5EF4-FFF2-40B4-BE49-F238E27FC236}">
                <a16:creationId xmlns:a16="http://schemas.microsoft.com/office/drawing/2014/main" id="{77117A27-9AAC-46B9-AE79-C29857177A58}"/>
              </a:ext>
            </a:extLst>
          </p:cNvPr>
          <p:cNvSpPr>
            <a:spLocks noGrp="1"/>
          </p:cNvSpPr>
          <p:nvPr>
            <p:ph type="body" sz="quarter" idx="14"/>
          </p:nvPr>
        </p:nvSpPr>
        <p:spPr/>
        <p:txBody>
          <a:bodyPr/>
          <a:lstStyle/>
          <a:p>
            <a:pPr marL="6350" indent="0" algn="l">
              <a:buNone/>
            </a:pPr>
            <a:r>
              <a:rPr lang="en-GB" b="0" i="0" u="none" strike="noStrike" baseline="0" dirty="0"/>
              <a:t>Alternative approach: </a:t>
            </a:r>
          </a:p>
          <a:p>
            <a:pPr algn="l"/>
            <a:r>
              <a:rPr lang="en-GB" b="0" i="0" u="none" strike="noStrike" baseline="0" dirty="0"/>
              <a:t>Encode the nominal attributes as numerical attributes.</a:t>
            </a:r>
          </a:p>
          <a:p>
            <a:pPr algn="l"/>
            <a:endParaRPr lang="en-GB" b="0" i="0" u="none" strike="noStrike" baseline="0" dirty="0"/>
          </a:p>
          <a:p>
            <a:pPr algn="l"/>
            <a:r>
              <a:rPr lang="en-GB" b="0" i="0" u="none" strike="noStrike" baseline="0" dirty="0"/>
              <a:t>Binary attributes can be encoded as 0/1 or −1</a:t>
            </a:r>
            <a:r>
              <a:rPr lang="en-GB" b="0" i="1" u="none" strike="noStrike" baseline="0" dirty="0"/>
              <a:t>/</a:t>
            </a:r>
            <a:r>
              <a:rPr lang="en-GB" b="0" i="0" u="none" strike="noStrike" baseline="0" dirty="0"/>
              <a:t>1</a:t>
            </a:r>
          </a:p>
          <a:p>
            <a:pPr algn="l"/>
            <a:endParaRPr lang="en-GB" b="0" i="0" u="none" strike="noStrike" baseline="0" dirty="0"/>
          </a:p>
          <a:p>
            <a:pPr algn="l"/>
            <a:r>
              <a:rPr lang="en-GB" b="0" i="0" u="none" strike="noStrike" baseline="0" dirty="0"/>
              <a:t>For nominal attributes with more than two values, a 0/1 or −1</a:t>
            </a:r>
            <a:r>
              <a:rPr lang="en-GB" b="0" i="1" u="none" strike="noStrike" baseline="0" dirty="0"/>
              <a:t>/</a:t>
            </a:r>
            <a:r>
              <a:rPr lang="en-GB" b="0" i="0" u="none" strike="noStrike" baseline="0" dirty="0"/>
              <a:t>1 numerical attribute should be introduced for each possible value of the nominal attribute (1-of-</a:t>
            </a:r>
            <a:r>
              <a:rPr lang="en-GB" b="0" i="1" u="none" strike="noStrike" baseline="0" dirty="0"/>
              <a:t>n </a:t>
            </a:r>
            <a:r>
              <a:rPr lang="en-GB" b="0" i="0" u="none" strike="noStrike" baseline="0" dirty="0"/>
              <a:t>coding).</a:t>
            </a:r>
          </a:p>
          <a:p>
            <a:pPr algn="l"/>
            <a:endParaRPr lang="en-GB" b="0" i="0" u="none" strike="noStrike" baseline="0" dirty="0"/>
          </a:p>
          <a:p>
            <a:pPr algn="l"/>
            <a:r>
              <a:rPr lang="en-GB" b="0" i="0" u="none" strike="noStrike" baseline="0" dirty="0"/>
              <a:t>Do not encode nominal attributes with more than two values in one numerical attribute, unless the nominal attribute is actually ordinal.</a:t>
            </a: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953052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B683-2CA7-41CE-A7CC-BEFD74A3BFAC}"/>
              </a:ext>
            </a:extLst>
          </p:cNvPr>
          <p:cNvSpPr>
            <a:spLocks noGrp="1"/>
          </p:cNvSpPr>
          <p:nvPr>
            <p:ph type="title"/>
          </p:nvPr>
        </p:nvSpPr>
        <p:spPr/>
        <p:txBody>
          <a:bodyPr/>
          <a:lstStyle/>
          <a:p>
            <a:r>
              <a:rPr lang="en-US" dirty="0"/>
              <a:t>Classification as Regression</a:t>
            </a:r>
          </a:p>
        </p:txBody>
      </p:sp>
      <p:sp>
        <p:nvSpPr>
          <p:cNvPr id="3" name="Slide Number Placeholder 2">
            <a:extLst>
              <a:ext uri="{FF2B5EF4-FFF2-40B4-BE49-F238E27FC236}">
                <a16:creationId xmlns:a16="http://schemas.microsoft.com/office/drawing/2014/main" id="{F627BAB0-FA4D-4518-B449-686211C46C01}"/>
              </a:ext>
            </a:extLst>
          </p:cNvPr>
          <p:cNvSpPr>
            <a:spLocks noGrp="1"/>
          </p:cNvSpPr>
          <p:nvPr>
            <p:ph type="sldNum" sz="quarter" idx="13"/>
          </p:nvPr>
        </p:nvSpPr>
        <p:spPr/>
        <p:txBody>
          <a:bodyPr/>
          <a:lstStyle/>
          <a:p>
            <a:fld id="{15C29056-5AFA-7949-831A-3EC086771171}" type="slidenum">
              <a:rPr lang="de-DE" smtClean="0"/>
              <a:pPr/>
              <a:t>51</a:t>
            </a:fld>
            <a:endParaRPr lang="de-DE" dirty="0"/>
          </a:p>
        </p:txBody>
      </p:sp>
      <p:sp>
        <p:nvSpPr>
          <p:cNvPr id="4" name="Text Placeholder 3">
            <a:extLst>
              <a:ext uri="{FF2B5EF4-FFF2-40B4-BE49-F238E27FC236}">
                <a16:creationId xmlns:a16="http://schemas.microsoft.com/office/drawing/2014/main" id="{CBBF45F5-2847-40F3-A2C0-AA7663E9A209}"/>
              </a:ext>
            </a:extLst>
          </p:cNvPr>
          <p:cNvSpPr>
            <a:spLocks noGrp="1"/>
          </p:cNvSpPr>
          <p:nvPr>
            <p:ph type="body" sz="quarter" idx="14"/>
          </p:nvPr>
        </p:nvSpPr>
        <p:spPr/>
        <p:txBody>
          <a:bodyPr/>
          <a:lstStyle/>
          <a:p>
            <a:r>
              <a:rPr lang="en-US" dirty="0"/>
              <a:t>A two-class classification problem (classes 0 vs. 1) can be viewed as a regression problem</a:t>
            </a:r>
          </a:p>
          <a:p>
            <a:endParaRPr lang="en-US" dirty="0"/>
          </a:p>
          <a:p>
            <a:pPr marL="6350" indent="0">
              <a:buNone/>
            </a:pPr>
            <a:r>
              <a:rPr lang="en-US" b="1" dirty="0"/>
              <a:t>Challenges</a:t>
            </a:r>
            <a:r>
              <a:rPr lang="en-US" dirty="0"/>
              <a:t>:</a:t>
            </a:r>
          </a:p>
          <a:p>
            <a:r>
              <a:rPr lang="en-US" dirty="0"/>
              <a:t>A regression function usually cannot produce outcomes 0 or 1</a:t>
            </a:r>
          </a:p>
          <a:p>
            <a:r>
              <a:rPr lang="en-US" dirty="0"/>
              <a:t>The cost functions aim to reduce the numerical error (measured as squared residuals, for example), not misclassification</a:t>
            </a:r>
          </a:p>
          <a:p>
            <a:pPr marL="6350" indent="0">
              <a:buNone/>
            </a:pPr>
            <a:endParaRPr lang="en-US" dirty="0"/>
          </a:p>
          <a:p>
            <a:pPr marL="6350" indent="0">
              <a:buNone/>
            </a:pPr>
            <a:r>
              <a:rPr lang="en-US" b="1" dirty="0"/>
              <a:t>Solution</a:t>
            </a:r>
            <a:r>
              <a:rPr lang="en-US" dirty="0"/>
              <a:t>:</a:t>
            </a:r>
          </a:p>
          <a:p>
            <a:r>
              <a:rPr lang="en-US" dirty="0"/>
              <a:t>A regression model for the probability of belonging to a certain class</a:t>
            </a:r>
          </a:p>
          <a:p>
            <a:r>
              <a:rPr lang="en-US" dirty="0"/>
              <a:t>A probability cut-off (</a:t>
            </a:r>
            <a:r>
              <a:rPr lang="en-US" dirty="0" err="1"/>
              <a:t>e.g</a:t>
            </a:r>
            <a:r>
              <a:rPr lang="en-US" dirty="0"/>
              <a:t>, probability &gt; 0.5) can be used for classification</a:t>
            </a: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268474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5BAA-6A90-41EE-9CB9-E28EDB929431}"/>
              </a:ext>
            </a:extLst>
          </p:cNvPr>
          <p:cNvSpPr>
            <a:spLocks noGrp="1"/>
          </p:cNvSpPr>
          <p:nvPr>
            <p:ph type="title"/>
          </p:nvPr>
        </p:nvSpPr>
        <p:spPr/>
        <p:txBody>
          <a:bodyPr/>
          <a:lstStyle/>
          <a:p>
            <a:r>
              <a:rPr lang="de-DE" dirty="0"/>
              <a:t>Classification as Regression: Example</a:t>
            </a:r>
            <a:endParaRPr lang="en-GB" dirty="0"/>
          </a:p>
        </p:txBody>
      </p:sp>
      <p:sp>
        <p:nvSpPr>
          <p:cNvPr id="3" name="Slide Number Placeholder 2">
            <a:extLst>
              <a:ext uri="{FF2B5EF4-FFF2-40B4-BE49-F238E27FC236}">
                <a16:creationId xmlns:a16="http://schemas.microsoft.com/office/drawing/2014/main" id="{7332C4D5-EF0A-4212-B99F-BF0C820308FF}"/>
              </a:ext>
            </a:extLst>
          </p:cNvPr>
          <p:cNvSpPr>
            <a:spLocks noGrp="1"/>
          </p:cNvSpPr>
          <p:nvPr>
            <p:ph type="sldNum" sz="quarter" idx="13"/>
          </p:nvPr>
        </p:nvSpPr>
        <p:spPr/>
        <p:txBody>
          <a:bodyPr/>
          <a:lstStyle/>
          <a:p>
            <a:fld id="{15C29056-5AFA-7949-831A-3EC086771171}" type="slidenum">
              <a:rPr lang="de-DE" smtClean="0"/>
              <a:pPr/>
              <a:t>52</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7FE7662-85EA-4745-A9D3-DB358F580E28}"/>
                  </a:ext>
                </a:extLst>
              </p:cNvPr>
              <p:cNvSpPr>
                <a:spLocks noGrp="1"/>
              </p:cNvSpPr>
              <p:nvPr>
                <p:ph type="body" sz="quarter" idx="14"/>
              </p:nvPr>
            </p:nvSpPr>
            <p:spPr/>
            <p:txBody>
              <a:bodyPr/>
              <a:lstStyle/>
              <a:p>
                <a:pPr algn="l"/>
                <a:r>
                  <a:rPr lang="en-GB" b="0" i="0" u="none" strike="noStrike" baseline="0" dirty="0"/>
                  <a:t>1000 data objects, 500 belonging to class 0, 500 to class 1.</a:t>
                </a:r>
              </a:p>
              <a:p>
                <a:pPr algn="l"/>
                <a:r>
                  <a:rPr lang="en-GB" b="0" i="0" u="none" strike="noStrike" baseline="0" dirty="0"/>
                  <a:t>Regression function </a:t>
                </a:r>
                <a14:m>
                  <m:oMath xmlns:m="http://schemas.openxmlformats.org/officeDocument/2006/math">
                    <m:r>
                      <a:rPr lang="en-GB" b="0" i="1" u="none" strike="noStrike" baseline="0" dirty="0" smtClean="0">
                        <a:latin typeface="Cambria Math" panose="02040503050406030204" pitchFamily="18" charset="0"/>
                      </a:rPr>
                      <m:t>𝑓</m:t>
                    </m:r>
                    <m:r>
                      <a:rPr lang="en-GB" b="0" i="1" u="none" strike="noStrike" baseline="0" dirty="0" smtClean="0">
                        <a:latin typeface="Cambria Math" panose="02040503050406030204" pitchFamily="18" charset="0"/>
                      </a:rPr>
                      <m:t> </m:t>
                    </m:r>
                  </m:oMath>
                </a14:m>
                <a:r>
                  <a:rPr lang="en-GB" b="0" i="0" u="none" strike="noStrike" baseline="0" dirty="0"/>
                  <a:t>yields 0.1 for all data from class 0 and 0.9 for all data from class 1.</a:t>
                </a:r>
              </a:p>
              <a:p>
                <a:pPr algn="l"/>
                <a:r>
                  <a:rPr lang="en-GB" b="0" i="0" u="none" strike="noStrike" baseline="0" dirty="0"/>
                  <a:t>Regression function </a:t>
                </a:r>
                <a14:m>
                  <m:oMath xmlns:m="http://schemas.openxmlformats.org/officeDocument/2006/math">
                    <m:r>
                      <a:rPr lang="en-GB" b="0" i="1" u="none" strike="noStrike" baseline="0" dirty="0" smtClean="0">
                        <a:latin typeface="Cambria Math" panose="02040503050406030204" pitchFamily="18" charset="0"/>
                      </a:rPr>
                      <m:t>𝑔</m:t>
                    </m:r>
                  </m:oMath>
                </a14:m>
                <a:r>
                  <a:rPr lang="en-GB" b="0" i="1" u="none" strike="noStrike" baseline="0" dirty="0"/>
                  <a:t> </a:t>
                </a:r>
                <a:r>
                  <a:rPr lang="en-GB" b="0" i="0" u="none" strike="noStrike" baseline="0" dirty="0"/>
                  <a:t>always yields the exact and correct values 0 and 1, except for 9 data objects where it yields 1 instead of 0 and vice versa.</a:t>
                </a:r>
              </a:p>
              <a:p>
                <a:pPr algn="l"/>
                <a:endParaRPr lang="en-GB" dirty="0"/>
              </a:p>
              <a:p>
                <a:pPr algn="l"/>
                <a:endParaRPr lang="en-GB" dirty="0"/>
              </a:p>
              <a:p>
                <a:pPr algn="l"/>
                <a:endParaRPr lang="en-GB" dirty="0"/>
              </a:p>
              <a:p>
                <a:pPr algn="l"/>
                <a:endParaRPr lang="en-GB" dirty="0"/>
              </a:p>
              <a:p>
                <a:pPr algn="l"/>
                <a:r>
                  <a:rPr lang="en-GB" b="0" i="0" u="none" strike="noStrike" baseline="0" dirty="0"/>
                  <a:t>From the viewpoint of regression </a:t>
                </a:r>
                <a14:m>
                  <m:oMath xmlns:m="http://schemas.openxmlformats.org/officeDocument/2006/math">
                    <m:r>
                      <a:rPr lang="en-GB" b="0" i="1" u="none" strike="noStrike" baseline="0" dirty="0" smtClean="0">
                        <a:latin typeface="Cambria Math" panose="02040503050406030204" pitchFamily="18" charset="0"/>
                      </a:rPr>
                      <m:t>𝑔</m:t>
                    </m:r>
                  </m:oMath>
                </a14:m>
                <a:r>
                  <a:rPr lang="en-GB" b="0" i="1" u="none" strike="noStrike" baseline="0" dirty="0"/>
                  <a:t> </a:t>
                </a:r>
                <a:r>
                  <a:rPr lang="en-GB" b="0" i="0" u="none" strike="noStrike" baseline="0" dirty="0"/>
                  <a:t>is better than </a:t>
                </a:r>
                <a14:m>
                  <m:oMath xmlns:m="http://schemas.openxmlformats.org/officeDocument/2006/math">
                    <m:r>
                      <a:rPr lang="en-GB" b="0" i="1" u="none" strike="noStrike" baseline="0" dirty="0" smtClean="0">
                        <a:latin typeface="Cambria Math" panose="02040503050406030204" pitchFamily="18" charset="0"/>
                      </a:rPr>
                      <m:t>𝑓</m:t>
                    </m:r>
                  </m:oMath>
                </a14:m>
                <a:r>
                  <a:rPr lang="en-GB" b="0" i="1" u="none" strike="noStrike" baseline="0" dirty="0"/>
                  <a:t> </a:t>
                </a:r>
                <a:r>
                  <a:rPr lang="en-GB" b="0" u="none" strike="noStrike" baseline="0" dirty="0"/>
                  <a:t>(smaller MSE)</a:t>
                </a:r>
                <a:r>
                  <a:rPr lang="en-GB" b="0" i="0" u="none" strike="noStrike" baseline="0" dirty="0"/>
                  <a:t>, from the viewpoint of misclassifications </a:t>
                </a:r>
                <a14:m>
                  <m:oMath xmlns:m="http://schemas.openxmlformats.org/officeDocument/2006/math">
                    <m:r>
                      <a:rPr lang="en-GB" b="0" i="1" u="none" strike="noStrike" baseline="0" dirty="0" smtClean="0">
                        <a:latin typeface="Cambria Math" panose="02040503050406030204" pitchFamily="18" charset="0"/>
                      </a:rPr>
                      <m:t>𝑓</m:t>
                    </m:r>
                  </m:oMath>
                </a14:m>
                <a:r>
                  <a:rPr lang="en-GB" b="0" i="1" u="none" strike="noStrike" baseline="0" dirty="0"/>
                  <a:t> </a:t>
                </a:r>
                <a:r>
                  <a:rPr lang="en-GB" b="0" i="0" u="none" strike="noStrike" baseline="0" dirty="0"/>
                  <a:t>should be preferred.</a:t>
                </a:r>
                <a:endParaRPr lang="en-GB" dirty="0"/>
              </a:p>
            </p:txBody>
          </p:sp>
        </mc:Choice>
        <mc:Fallback xmlns="">
          <p:sp>
            <p:nvSpPr>
              <p:cNvPr id="4" name="Text Placeholder 3">
                <a:extLst>
                  <a:ext uri="{FF2B5EF4-FFF2-40B4-BE49-F238E27FC236}">
                    <a16:creationId xmlns:a16="http://schemas.microsoft.com/office/drawing/2014/main" id="{17FE7662-85EA-4745-A9D3-DB358F580E28}"/>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1745"/>
                </a:stretch>
              </a:blipFill>
            </p:spPr>
            <p:txBody>
              <a:bodyPr/>
              <a:lstStyle/>
              <a:p>
                <a:r>
                  <a:rPr lang="en-GB">
                    <a:noFill/>
                  </a:rPr>
                  <a:t> </a:t>
                </a:r>
              </a:p>
            </p:txBody>
          </p:sp>
        </mc:Fallback>
      </mc:AlternateContent>
      <p:graphicFrame>
        <p:nvGraphicFramePr>
          <p:cNvPr id="6" name="Table 6">
            <a:extLst>
              <a:ext uri="{FF2B5EF4-FFF2-40B4-BE49-F238E27FC236}">
                <a16:creationId xmlns:a16="http://schemas.microsoft.com/office/drawing/2014/main" id="{16C55C9F-5DA3-4618-92EC-123DF6707B28}"/>
              </a:ext>
            </a:extLst>
          </p:cNvPr>
          <p:cNvGraphicFramePr>
            <a:graphicFrameLocks noGrp="1"/>
          </p:cNvGraphicFramePr>
          <p:nvPr>
            <p:extLst>
              <p:ext uri="{D42A27DB-BD31-4B8C-83A1-F6EECF244321}">
                <p14:modId xmlns:p14="http://schemas.microsoft.com/office/powerpoint/2010/main" val="1059878202"/>
              </p:ext>
            </p:extLst>
          </p:nvPr>
        </p:nvGraphicFramePr>
        <p:xfrm>
          <a:off x="2879911" y="2857500"/>
          <a:ext cx="3384177" cy="1244600"/>
        </p:xfrm>
        <a:graphic>
          <a:graphicData uri="http://schemas.openxmlformats.org/drawingml/2006/table">
            <a:tbl>
              <a:tblPr firstRow="1" bandRow="1">
                <a:tableStyleId>{5C22544A-7EE6-4342-B048-85BDC9FD1C3A}</a:tableStyleId>
              </a:tblPr>
              <a:tblGrid>
                <a:gridCol w="1128059">
                  <a:extLst>
                    <a:ext uri="{9D8B030D-6E8A-4147-A177-3AD203B41FA5}">
                      <a16:colId xmlns:a16="http://schemas.microsoft.com/office/drawing/2014/main" val="3602477249"/>
                    </a:ext>
                  </a:extLst>
                </a:gridCol>
                <a:gridCol w="1240865">
                  <a:extLst>
                    <a:ext uri="{9D8B030D-6E8A-4147-A177-3AD203B41FA5}">
                      <a16:colId xmlns:a16="http://schemas.microsoft.com/office/drawing/2014/main" val="2964659434"/>
                    </a:ext>
                  </a:extLst>
                </a:gridCol>
                <a:gridCol w="1015253">
                  <a:extLst>
                    <a:ext uri="{9D8B030D-6E8A-4147-A177-3AD203B41FA5}">
                      <a16:colId xmlns:a16="http://schemas.microsoft.com/office/drawing/2014/main" val="3350548873"/>
                    </a:ext>
                  </a:extLst>
                </a:gridCol>
              </a:tblGrid>
              <a:tr h="370840">
                <a:tc>
                  <a:txBody>
                    <a:bodyPr/>
                    <a:lstStyle/>
                    <a:p>
                      <a:r>
                        <a:rPr lang="de-DE" dirty="0"/>
                        <a:t>Regression</a:t>
                      </a:r>
                      <a:r>
                        <a:rPr lang="en-GB" dirty="0"/>
                        <a:t> function</a:t>
                      </a:r>
                      <a:endParaRPr lang="de-DE" dirty="0"/>
                    </a:p>
                  </a:txBody>
                  <a:tcPr/>
                </a:tc>
                <a:tc>
                  <a:txBody>
                    <a:bodyPr/>
                    <a:lstStyle/>
                    <a:p>
                      <a:r>
                        <a:rPr lang="de-DE" dirty="0"/>
                        <a:t>Mis-classifications</a:t>
                      </a:r>
                      <a:endParaRPr lang="en-GB" dirty="0"/>
                    </a:p>
                  </a:txBody>
                  <a:tcPr/>
                </a:tc>
                <a:tc>
                  <a:txBody>
                    <a:bodyPr/>
                    <a:lstStyle/>
                    <a:p>
                      <a:r>
                        <a:rPr lang="de-DE" dirty="0"/>
                        <a:t>MSE</a:t>
                      </a:r>
                      <a:endParaRPr lang="en-GB" dirty="0"/>
                    </a:p>
                  </a:txBody>
                  <a:tcPr/>
                </a:tc>
                <a:extLst>
                  <a:ext uri="{0D108BD9-81ED-4DB2-BD59-A6C34878D82A}">
                    <a16:rowId xmlns:a16="http://schemas.microsoft.com/office/drawing/2014/main" val="1837649890"/>
                  </a:ext>
                </a:extLst>
              </a:tr>
              <a:tr h="370840">
                <a:tc>
                  <a:txBody>
                    <a:bodyPr/>
                    <a:lstStyle/>
                    <a:p>
                      <a:r>
                        <a:rPr lang="de-DE" dirty="0"/>
                        <a:t>f</a:t>
                      </a:r>
                      <a:endParaRPr lang="en-GB" dirty="0"/>
                    </a:p>
                  </a:txBody>
                  <a:tcPr/>
                </a:tc>
                <a:tc>
                  <a:txBody>
                    <a:bodyPr/>
                    <a:lstStyle/>
                    <a:p>
                      <a:r>
                        <a:rPr lang="de-DE" dirty="0"/>
                        <a:t>0</a:t>
                      </a:r>
                      <a:endParaRPr lang="en-GB" dirty="0"/>
                    </a:p>
                  </a:txBody>
                  <a:tcPr/>
                </a:tc>
                <a:tc>
                  <a:txBody>
                    <a:bodyPr/>
                    <a:lstStyle/>
                    <a:p>
                      <a:r>
                        <a:rPr lang="de-DE" dirty="0"/>
                        <a:t>0.01</a:t>
                      </a:r>
                      <a:endParaRPr lang="en-GB" dirty="0"/>
                    </a:p>
                  </a:txBody>
                  <a:tcPr/>
                </a:tc>
                <a:extLst>
                  <a:ext uri="{0D108BD9-81ED-4DB2-BD59-A6C34878D82A}">
                    <a16:rowId xmlns:a16="http://schemas.microsoft.com/office/drawing/2014/main" val="1380881233"/>
                  </a:ext>
                </a:extLst>
              </a:tr>
              <a:tr h="370840">
                <a:tc>
                  <a:txBody>
                    <a:bodyPr/>
                    <a:lstStyle/>
                    <a:p>
                      <a:r>
                        <a:rPr lang="de-DE" dirty="0"/>
                        <a:t>g</a:t>
                      </a:r>
                      <a:endParaRPr lang="en-GB" dirty="0"/>
                    </a:p>
                  </a:txBody>
                  <a:tcPr/>
                </a:tc>
                <a:tc>
                  <a:txBody>
                    <a:bodyPr/>
                    <a:lstStyle/>
                    <a:p>
                      <a:r>
                        <a:rPr lang="de-DE" dirty="0"/>
                        <a:t>9</a:t>
                      </a:r>
                      <a:endParaRPr lang="en-GB" dirty="0"/>
                    </a:p>
                  </a:txBody>
                  <a:tcPr/>
                </a:tc>
                <a:tc>
                  <a:txBody>
                    <a:bodyPr/>
                    <a:lstStyle/>
                    <a:p>
                      <a:r>
                        <a:rPr lang="de-DE" dirty="0"/>
                        <a:t>0.009</a:t>
                      </a:r>
                      <a:endParaRPr lang="en-GB" dirty="0"/>
                    </a:p>
                  </a:txBody>
                  <a:tcPr/>
                </a:tc>
                <a:extLst>
                  <a:ext uri="{0D108BD9-81ED-4DB2-BD59-A6C34878D82A}">
                    <a16:rowId xmlns:a16="http://schemas.microsoft.com/office/drawing/2014/main" val="2874695434"/>
                  </a:ext>
                </a:extLst>
              </a:tr>
            </a:tbl>
          </a:graphicData>
        </a:graphic>
      </p:graphicFrame>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096897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1DFC-2434-4922-BB26-4D0D4E078680}"/>
              </a:ext>
            </a:extLst>
          </p:cNvPr>
          <p:cNvSpPr>
            <a:spLocks noGrp="1"/>
          </p:cNvSpPr>
          <p:nvPr>
            <p:ph type="title"/>
          </p:nvPr>
        </p:nvSpPr>
        <p:spPr/>
        <p:txBody>
          <a:bodyPr/>
          <a:lstStyle/>
          <a:p>
            <a:r>
              <a:rPr lang="en-US" dirty="0"/>
              <a:t>Logistic Regression: Two-class problem</a:t>
            </a:r>
          </a:p>
        </p:txBody>
      </p:sp>
      <p:sp>
        <p:nvSpPr>
          <p:cNvPr id="3" name="Slide Number Placeholder 2">
            <a:extLst>
              <a:ext uri="{FF2B5EF4-FFF2-40B4-BE49-F238E27FC236}">
                <a16:creationId xmlns:a16="http://schemas.microsoft.com/office/drawing/2014/main" id="{F046DC46-F518-42C5-9AF0-9958D6AC0651}"/>
              </a:ext>
            </a:extLst>
          </p:cNvPr>
          <p:cNvSpPr>
            <a:spLocks noGrp="1"/>
          </p:cNvSpPr>
          <p:nvPr>
            <p:ph type="sldNum" sz="quarter" idx="13"/>
          </p:nvPr>
        </p:nvSpPr>
        <p:spPr/>
        <p:txBody>
          <a:bodyPr/>
          <a:lstStyle/>
          <a:p>
            <a:fld id="{15C29056-5AFA-7949-831A-3EC086771171}" type="slidenum">
              <a:rPr lang="de-DE" smtClean="0"/>
              <a:pPr/>
              <a:t>53</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89D91F6-9B52-4DFD-9C20-CAB18C4C2670}"/>
                  </a:ext>
                </a:extLst>
              </p:cNvPr>
              <p:cNvSpPr>
                <a:spLocks noGrp="1"/>
              </p:cNvSpPr>
              <p:nvPr>
                <p:ph type="body" sz="quarter" idx="14"/>
              </p:nvPr>
            </p:nvSpPr>
            <p:spPr/>
            <p:txBody>
              <a:bodyPr/>
              <a:lstStyle/>
              <a:p>
                <a:r>
                  <a:rPr lang="en-US" dirty="0"/>
                  <a:t>Two-Class Problem: </a:t>
                </a:r>
              </a:p>
              <a:p>
                <a:r>
                  <a:rPr lang="en-US" dirty="0"/>
                  <a:t>If </a:t>
                </a:r>
                <a14:m>
                  <m:oMath xmlns:m="http://schemas.openxmlformats.org/officeDocument/2006/math">
                    <m:r>
                      <a:rPr lang="en-US" i="1" dirty="0" smtClean="0">
                        <a:latin typeface="Cambria Math" panose="02040503050406030204" pitchFamily="18" charset="0"/>
                      </a:rPr>
                      <m:t>𝑌</m:t>
                    </m:r>
                  </m:oMath>
                </a14:m>
                <a:r>
                  <a:rPr lang="en-US" dirty="0"/>
                  <a:t> belongs to one of two classes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e>
                    </m:d>
                  </m:oMath>
                </a14:m>
                <a:r>
                  <a:rPr lang="en-US" dirty="0"/>
                  <a:t>, then we can model the probability for one class only</a:t>
                </a:r>
              </a:p>
              <a:p>
                <a:endParaRPr lang="en-US" dirty="0"/>
              </a:p>
              <a:p>
                <a:endParaRPr lang="en-US" dirty="0"/>
              </a:p>
              <a:p>
                <a:endParaRPr lang="en-US" b="1" dirty="0"/>
              </a:p>
              <a:p>
                <a:r>
                  <a:rPr lang="en-US" b="1" dirty="0"/>
                  <a:t>Given</a:t>
                </a:r>
                <a:r>
                  <a:rPr lang="en-US" dirty="0"/>
                  <a:t>: </a:t>
                </a:r>
                <a:r>
                  <a:rPr lang="en-GB" b="0" i="0" u="none" strike="noStrike" baseline="0" dirty="0"/>
                  <a:t>A set of data points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de-DE"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de-DE" b="0" i="1" smtClean="0">
                                <a:latin typeface="Cambria Math" panose="02040503050406030204" pitchFamily="18" charset="0"/>
                              </a:rPr>
                              <m:t>.., </m:t>
                            </m:r>
                            <m:r>
                              <a:rPr lang="de-DE" b="1" i="1" smtClean="0">
                                <a:latin typeface="Cambria Math" panose="02040503050406030204" pitchFamily="18" charset="0"/>
                              </a:rPr>
                              <m:t>𝒙</m:t>
                            </m:r>
                          </m:e>
                          <m:sub>
                            <m:r>
                              <a:rPr lang="de-DE" b="0" i="1" smtClean="0">
                                <a:latin typeface="Cambria Math" panose="02040503050406030204" pitchFamily="18" charset="0"/>
                              </a:rPr>
                              <m:t>𝑛</m:t>
                            </m:r>
                          </m:sub>
                        </m:sSub>
                      </m:e>
                    </m:d>
                    <m:r>
                      <a:rPr lang="en-US" b="0" i="1" smtClean="0">
                        <a:latin typeface="Cambria Math" panose="02040503050406030204" pitchFamily="18" charset="0"/>
                      </a:rPr>
                      <m:t> </m:t>
                    </m:r>
                  </m:oMath>
                </a14:m>
                <a:r>
                  <a:rPr lang="en-GB" b="0" i="0" u="none" strike="noStrike" baseline="0" dirty="0"/>
                  <a:t>each assigned to one of the two classes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smtClean="0">
                        <a:latin typeface="Cambria Math" panose="02040503050406030204" pitchFamily="18" charset="0"/>
                      </a:rPr>
                      <m:t> </m:t>
                    </m:r>
                  </m:oMath>
                </a14:m>
                <a:r>
                  <a:rPr lang="en-GB" b="0" i="0" u="none" strike="noStrike" baseline="0"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oMath>
                </a14:m>
                <a:r>
                  <a:rPr lang="en-GB" b="0" i="0" u="none" strike="noStrike" baseline="0" dirty="0"/>
                  <a:t>.</a:t>
                </a:r>
              </a:p>
              <a:p>
                <a:r>
                  <a:rPr lang="en-GB" b="1" i="0" u="none" strike="noStrike" baseline="0" dirty="0"/>
                  <a:t>Desired: </a:t>
                </a:r>
                <a:r>
                  <a:rPr lang="en-US" dirty="0"/>
                  <a:t>Train a function, which gives us the probability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r>
                  <a:rPr lang="en-GB" dirty="0"/>
                  <a:t> </a:t>
                </a:r>
                <a:r>
                  <a:rPr lang="en-US" dirty="0"/>
                  <a:t>for each class (0 and 1) based on the input features </a:t>
                </a:r>
                <a:r>
                  <a:rPr lang="en-GB" b="0" i="0" u="none" strike="noStrike" baseline="0" dirty="0"/>
                  <a:t>for the given dataset</a:t>
                </a:r>
                <a:r>
                  <a:rPr lang="en-US" dirty="0"/>
                  <a:t>.</a:t>
                </a:r>
                <a:endParaRPr lang="en-GB" b="0" i="0" u="none" strike="noStrike" baseline="0" dirty="0"/>
              </a:p>
            </p:txBody>
          </p:sp>
        </mc:Choice>
        <mc:Fallback xmlns="">
          <p:sp>
            <p:nvSpPr>
              <p:cNvPr id="4" name="Text Placeholder 3">
                <a:extLst>
                  <a:ext uri="{FF2B5EF4-FFF2-40B4-BE49-F238E27FC236}">
                    <a16:creationId xmlns:a16="http://schemas.microsoft.com/office/drawing/2014/main" id="{B89D91F6-9B52-4DFD-9C20-CAB18C4C267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B9F468-3057-4668-B301-A95377A975FE}"/>
                  </a:ext>
                </a:extLst>
              </p:cNvPr>
              <p:cNvSpPr txBox="1"/>
              <p:nvPr/>
            </p:nvSpPr>
            <p:spPr>
              <a:xfrm>
                <a:off x="2919560" y="2061665"/>
                <a:ext cx="2924647" cy="307777"/>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𝑃</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cs typeface="Arial" panose="020B0604020202020204" pitchFamily="34" charset="0"/>
                            </a:rPr>
                            <m:t>𝑌</m:t>
                          </m:r>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𝑐</m:t>
                              </m:r>
                            </m:e>
                            <m:sub>
                              <m:r>
                                <a:rPr lang="en-US" sz="2000" b="0" i="1" smtClean="0">
                                  <a:solidFill>
                                    <a:schemeClr val="tx1">
                                      <a:lumMod val="75000"/>
                                    </a:schemeClr>
                                  </a:solidFill>
                                  <a:latin typeface="Cambria Math" panose="02040503050406030204" pitchFamily="18" charset="0"/>
                                  <a:cs typeface="Arial" panose="020B0604020202020204" pitchFamily="34" charset="0"/>
                                </a:rPr>
                                <m:t>1</m:t>
                              </m:r>
                            </m:sub>
                          </m:sSub>
                          <m:r>
                            <a:rPr lang="en-US" sz="2000" b="0" i="1" smtClean="0">
                              <a:solidFill>
                                <a:schemeClr val="tx1">
                                  <a:lumMod val="75000"/>
                                </a:schemeClr>
                              </a:solidFill>
                              <a:latin typeface="Cambria Math" panose="02040503050406030204" pitchFamily="18" charset="0"/>
                              <a:cs typeface="Arial" panose="020B0604020202020204" pitchFamily="34" charset="0"/>
                            </a:rPr>
                            <m:t> | </m:t>
                          </m:r>
                          <m:r>
                            <a:rPr lang="en-US" sz="2000" b="0" i="1" smtClean="0">
                              <a:solidFill>
                                <a:schemeClr val="tx1">
                                  <a:lumMod val="75000"/>
                                </a:schemeClr>
                              </a:solidFill>
                              <a:latin typeface="Cambria Math" panose="02040503050406030204" pitchFamily="18" charset="0"/>
                              <a:cs typeface="Arial" panose="020B0604020202020204" pitchFamily="34" charset="0"/>
                            </a:rPr>
                            <m:t>𝑋</m:t>
                          </m:r>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𝒙</m:t>
                          </m:r>
                        </m:e>
                      </m:d>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0" i="1" smtClean="0">
                          <a:solidFill>
                            <a:schemeClr val="tx1">
                              <a:lumMod val="75000"/>
                            </a:schemeClr>
                          </a:solidFill>
                          <a:latin typeface="Cambria Math" panose="02040503050406030204" pitchFamily="18" charset="0"/>
                          <a:cs typeface="Arial" panose="020B0604020202020204" pitchFamily="34" charset="0"/>
                        </a:rPr>
                        <m:t>𝑝</m:t>
                      </m:r>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𝒙</m:t>
                      </m:r>
                      <m:r>
                        <a:rPr lang="en-US" sz="2000" b="0" i="1" smtClean="0">
                          <a:solidFill>
                            <a:schemeClr val="tx1">
                              <a:lumMod val="75000"/>
                            </a:schemeClr>
                          </a:solidFill>
                          <a:latin typeface="Cambria Math" panose="02040503050406030204" pitchFamily="18" charset="0"/>
                          <a:cs typeface="Arial" panose="020B0604020202020204" pitchFamily="34" charset="0"/>
                        </a:rPr>
                        <m:t>)</m:t>
                      </m:r>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2B9F468-3057-4668-B301-A95377A975FE}"/>
                  </a:ext>
                </a:extLst>
              </p:cNvPr>
              <p:cNvSpPr txBox="1">
                <a:spLocks noRot="1" noChangeAspect="1" noMove="1" noResize="1" noEditPoints="1" noAdjustHandles="1" noChangeArrowheads="1" noChangeShapeType="1" noTextEdit="1"/>
              </p:cNvSpPr>
              <p:nvPr/>
            </p:nvSpPr>
            <p:spPr>
              <a:xfrm>
                <a:off x="2919560" y="2061665"/>
                <a:ext cx="2924647" cy="307777"/>
              </a:xfrm>
              <a:prstGeom prst="rect">
                <a:avLst/>
              </a:prstGeom>
              <a:blipFill>
                <a:blip r:embed="rId3"/>
                <a:stretch>
                  <a:fillRect l="-208" r="-1250" b="-37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3E5AFB-7E67-4F96-B545-383CA859E354}"/>
                  </a:ext>
                </a:extLst>
              </p:cNvPr>
              <p:cNvSpPr txBox="1"/>
              <p:nvPr/>
            </p:nvSpPr>
            <p:spPr>
              <a:xfrm>
                <a:off x="2919560" y="2549723"/>
                <a:ext cx="3304879" cy="307777"/>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𝑃</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cs typeface="Arial" panose="020B0604020202020204" pitchFamily="34" charset="0"/>
                            </a:rPr>
                            <m:t>𝑌</m:t>
                          </m:r>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𝑐</m:t>
                              </m:r>
                            </m:e>
                            <m:sub>
                              <m:r>
                                <a:rPr lang="en-US" sz="2000" b="0" i="1" smtClean="0">
                                  <a:solidFill>
                                    <a:schemeClr val="tx1">
                                      <a:lumMod val="75000"/>
                                    </a:schemeClr>
                                  </a:solidFill>
                                  <a:latin typeface="Cambria Math" panose="02040503050406030204" pitchFamily="18" charset="0"/>
                                  <a:cs typeface="Arial" panose="020B0604020202020204" pitchFamily="34" charset="0"/>
                                </a:rPr>
                                <m:t>2</m:t>
                              </m:r>
                            </m:sub>
                          </m:sSub>
                          <m:r>
                            <a:rPr lang="en-US" sz="2000" b="0" i="1" smtClean="0">
                              <a:solidFill>
                                <a:schemeClr val="tx1">
                                  <a:lumMod val="75000"/>
                                </a:schemeClr>
                              </a:solidFill>
                              <a:latin typeface="Cambria Math" panose="02040503050406030204" pitchFamily="18" charset="0"/>
                              <a:cs typeface="Arial" panose="020B0604020202020204" pitchFamily="34" charset="0"/>
                            </a:rPr>
                            <m:t> | </m:t>
                          </m:r>
                          <m:r>
                            <a:rPr lang="en-US" sz="2000" b="0" i="1" smtClean="0">
                              <a:solidFill>
                                <a:schemeClr val="tx1">
                                  <a:lumMod val="75000"/>
                                </a:schemeClr>
                              </a:solidFill>
                              <a:latin typeface="Cambria Math" panose="02040503050406030204" pitchFamily="18" charset="0"/>
                              <a:cs typeface="Arial" panose="020B0604020202020204" pitchFamily="34" charset="0"/>
                            </a:rPr>
                            <m:t>𝑋</m:t>
                          </m:r>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𝒙</m:t>
                          </m:r>
                        </m:e>
                      </m:d>
                      <m:r>
                        <a:rPr lang="en-US" sz="2000" b="0" i="1" smtClean="0">
                          <a:solidFill>
                            <a:schemeClr val="tx1">
                              <a:lumMod val="75000"/>
                            </a:schemeClr>
                          </a:solidFill>
                          <a:latin typeface="Cambria Math" panose="02040503050406030204" pitchFamily="18" charset="0"/>
                          <a:cs typeface="Arial" panose="020B0604020202020204" pitchFamily="34" charset="0"/>
                        </a:rPr>
                        <m:t>=1−</m:t>
                      </m:r>
                      <m:r>
                        <a:rPr lang="en-US" sz="2000" b="0" i="1" smtClean="0">
                          <a:solidFill>
                            <a:schemeClr val="tx1">
                              <a:lumMod val="75000"/>
                            </a:schemeClr>
                          </a:solidFill>
                          <a:latin typeface="Cambria Math" panose="02040503050406030204" pitchFamily="18" charset="0"/>
                          <a:cs typeface="Arial" panose="020B0604020202020204" pitchFamily="34" charset="0"/>
                        </a:rPr>
                        <m:t>𝑝</m:t>
                      </m:r>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𝒙</m:t>
                      </m:r>
                      <m:r>
                        <a:rPr lang="en-US" sz="2000" b="0" i="1" smtClean="0">
                          <a:solidFill>
                            <a:schemeClr val="tx1">
                              <a:lumMod val="75000"/>
                            </a:schemeClr>
                          </a:solidFill>
                          <a:latin typeface="Cambria Math" panose="02040503050406030204" pitchFamily="18" charset="0"/>
                          <a:cs typeface="Arial" panose="020B0604020202020204" pitchFamily="34" charset="0"/>
                        </a:rPr>
                        <m:t>)</m:t>
                      </m:r>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B3E5AFB-7E67-4F96-B545-383CA859E354}"/>
                  </a:ext>
                </a:extLst>
              </p:cNvPr>
              <p:cNvSpPr txBox="1">
                <a:spLocks noRot="1" noChangeAspect="1" noMove="1" noResize="1" noEditPoints="1" noAdjustHandles="1" noChangeArrowheads="1" noChangeShapeType="1" noTextEdit="1"/>
              </p:cNvSpPr>
              <p:nvPr/>
            </p:nvSpPr>
            <p:spPr>
              <a:xfrm>
                <a:off x="2919560" y="2549723"/>
                <a:ext cx="3304879" cy="307777"/>
              </a:xfrm>
              <a:prstGeom prst="rect">
                <a:avLst/>
              </a:prstGeom>
              <a:blipFill>
                <a:blip r:embed="rId4"/>
                <a:stretch>
                  <a:fillRect l="-1292" r="-2214" b="-37255"/>
                </a:stretch>
              </a:blipFill>
            </p:spPr>
            <p:txBody>
              <a:bodyPr/>
              <a:lstStyle/>
              <a:p>
                <a:r>
                  <a:rPr lang="en-GB">
                    <a:noFill/>
                  </a:rPr>
                  <a:t> </a:t>
                </a:r>
              </a:p>
            </p:txBody>
          </p:sp>
        </mc:Fallback>
      </mc:AlternateContent>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033242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Regression vs. Logistic Regression</a:t>
            </a:r>
          </a:p>
        </p:txBody>
      </p:sp>
      <p:sp>
        <p:nvSpPr>
          <p:cNvPr id="3" name="Foliennummernplatzhalter 2">
            <a:extLst>
              <a:ext uri="{FF2B5EF4-FFF2-40B4-BE49-F238E27FC236}">
                <a16:creationId xmlns:a16="http://schemas.microsoft.com/office/drawing/2014/main" id="{47482C7F-FBE7-9C45-9FC1-974509E0B1EB}"/>
              </a:ext>
            </a:extLst>
          </p:cNvPr>
          <p:cNvSpPr>
            <a:spLocks noGrp="1"/>
          </p:cNvSpPr>
          <p:nvPr>
            <p:ph type="sldNum" sz="quarter" idx="13"/>
          </p:nvPr>
        </p:nvSpPr>
        <p:spPr/>
        <p:txBody>
          <a:bodyPr/>
          <a:lstStyle/>
          <a:p>
            <a:fld id="{220B6647-BD7A-7942-B66E-0DFF9B72D92D}" type="slidenum">
              <a:rPr lang="en-US" smtClean="0"/>
              <a:pPr/>
              <a:t>54</a:t>
            </a:fld>
            <a:endParaRPr lang="en-US"/>
          </a:p>
        </p:txBody>
      </p: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1174140071"/>
                  </p:ext>
                </p:extLst>
              </p:nvPr>
            </p:nvGraphicFramePr>
            <p:xfrm>
              <a:off x="499389" y="1417340"/>
              <a:ext cx="8136285" cy="2226532"/>
            </p:xfrm>
            <a:graphic>
              <a:graphicData uri="http://schemas.openxmlformats.org/drawingml/2006/table">
                <a:tbl>
                  <a:tblPr firstRow="1" bandRow="1">
                    <a:tableStyleId>{5C22544A-7EE6-4342-B048-85BDC9FD1C3A}</a:tableStyleId>
                  </a:tblPr>
                  <a:tblGrid>
                    <a:gridCol w="204317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428819">
                      <a:extLst>
                        <a:ext uri="{9D8B030D-6E8A-4147-A177-3AD203B41FA5}">
                          <a16:colId xmlns:a16="http://schemas.microsoft.com/office/drawing/2014/main" val="20002"/>
                        </a:ext>
                      </a:extLst>
                    </a:gridCol>
                  </a:tblGrid>
                  <a:tr h="298832">
                    <a:tc>
                      <a:txBody>
                        <a:bodyPr/>
                        <a:lstStyle/>
                        <a:p>
                          <a:endParaRPr lang="en-US" sz="1400" dirty="0">
                            <a:solidFill>
                              <a:schemeClr val="tx1"/>
                            </a:solidFill>
                          </a:endParaRPr>
                        </a:p>
                      </a:txBody>
                      <a:tcPr anchor="ctr"/>
                    </a:tc>
                    <a:tc>
                      <a:txBody>
                        <a:bodyPr/>
                        <a:lstStyle/>
                        <a:p>
                          <a:r>
                            <a:rPr lang="en-US" sz="1400" dirty="0"/>
                            <a:t>Linear Regression</a:t>
                          </a:r>
                          <a:endParaRPr lang="en-US" sz="1400" dirty="0">
                            <a:solidFill>
                              <a:schemeClr val="tx1"/>
                            </a:solidFill>
                          </a:endParaRPr>
                        </a:p>
                      </a:txBody>
                      <a:tcPr anchor="ctr"/>
                    </a:tc>
                    <a:tc>
                      <a:txBody>
                        <a:bodyPr/>
                        <a:lstStyle/>
                        <a:p>
                          <a:r>
                            <a:rPr lang="en-US" sz="1400" dirty="0"/>
                            <a:t>Logistic</a:t>
                          </a:r>
                          <a:r>
                            <a:rPr lang="en-US" sz="1400" baseline="0" dirty="0"/>
                            <a:t> Regression</a:t>
                          </a:r>
                          <a:endParaRPr lang="en-US" sz="1400" dirty="0">
                            <a:solidFill>
                              <a:schemeClr val="tx1"/>
                            </a:solidFill>
                          </a:endParaRPr>
                        </a:p>
                      </a:txBody>
                      <a:tcPr anchor="ctr"/>
                    </a:tc>
                    <a:extLst>
                      <a:ext uri="{0D108BD9-81ED-4DB2-BD59-A6C34878D82A}">
                        <a16:rowId xmlns:a16="http://schemas.microsoft.com/office/drawing/2014/main" val="10000"/>
                      </a:ext>
                    </a:extLst>
                  </a:tr>
                  <a:tr h="544056">
                    <a:tc>
                      <a:txBody>
                        <a:bodyPr/>
                        <a:lstStyle/>
                        <a:p>
                          <a:r>
                            <a:rPr lang="en-US" sz="1400" dirty="0"/>
                            <a:t>Target variable y</a:t>
                          </a:r>
                          <a:endParaRPr lang="en-US" sz="1400" i="1" dirty="0"/>
                        </a:p>
                      </a:txBody>
                      <a:tcPr anchor="ctr"/>
                    </a:tc>
                    <a:tc>
                      <a:txBody>
                        <a:bodyPr/>
                        <a:lstStyle/>
                        <a:p>
                          <a:r>
                            <a:rPr lang="en-US" sz="1400" dirty="0"/>
                            <a:t>Numeric </a:t>
                          </a:r>
                          <a14:m>
                            <m:oMath xmlns:m="http://schemas.openxmlformats.org/officeDocument/2006/math">
                              <m:r>
                                <a:rPr lang="de-DE" sz="1400" smtClean="0">
                                  <a:latin typeface="Cambria Math" panose="02040503050406030204" pitchFamily="18" charset="0"/>
                                </a:rPr>
                                <m:t>𝑦</m:t>
                              </m:r>
                              <m:r>
                                <a:rPr lang="de-DE" sz="1400" smtClean="0">
                                  <a:latin typeface="Cambria Math" panose="02040503050406030204" pitchFamily="18" charset="0"/>
                                </a:rPr>
                                <m:t>∈(−∞,∞)/[</m:t>
                              </m:r>
                              <m:r>
                                <a:rPr lang="de-DE" sz="1400" smtClean="0">
                                  <a:latin typeface="Cambria Math" panose="02040503050406030204" pitchFamily="18" charset="0"/>
                                </a:rPr>
                                <m:t>𝑎</m:t>
                              </m:r>
                              <m:r>
                                <a:rPr lang="de-DE" sz="1400" smtClean="0">
                                  <a:latin typeface="Cambria Math" panose="02040503050406030204" pitchFamily="18" charset="0"/>
                                </a:rPr>
                                <m:t>,</m:t>
                              </m:r>
                              <m:r>
                                <a:rPr lang="de-DE" sz="1400" smtClean="0">
                                  <a:latin typeface="Cambria Math" panose="02040503050406030204" pitchFamily="18" charset="0"/>
                                </a:rPr>
                                <m:t>𝑏</m:t>
                              </m:r>
                              <m:r>
                                <a:rPr lang="de-DE" sz="1400" smtClean="0">
                                  <a:latin typeface="Cambria Math" panose="02040503050406030204" pitchFamily="18" charset="0"/>
                                </a:rPr>
                                <m:t>]</m:t>
                              </m:r>
                            </m:oMath>
                          </a14:m>
                          <a:endParaRPr lang="en-US" sz="1400" dirty="0"/>
                        </a:p>
                      </a:txBody>
                      <a:tcPr anchor="ctr"/>
                    </a:tc>
                    <a:tc>
                      <a:txBody>
                        <a:bodyPr/>
                        <a:lstStyle/>
                        <a:p>
                          <a:r>
                            <a:rPr lang="en-US" sz="1400" dirty="0"/>
                            <a:t>Nominal</a:t>
                          </a:r>
                          <a:r>
                            <a:rPr lang="en-US" sz="1400" baseline="0" dirty="0"/>
                            <a:t>  </a:t>
                          </a:r>
                          <a14:m>
                            <m:oMath xmlns:m="http://schemas.openxmlformats.org/officeDocument/2006/math">
                              <m:r>
                                <a:rPr lang="de-DE" sz="1400" baseline="0" smtClean="0">
                                  <a:latin typeface="Cambria Math" panose="02040503050406030204" pitchFamily="18" charset="0"/>
                                </a:rPr>
                                <m:t>𝑦</m:t>
                              </m:r>
                              <m:r>
                                <a:rPr lang="de-DE" sz="1400" baseline="0" smtClean="0">
                                  <a:latin typeface="Cambria Math" panose="02040503050406030204" pitchFamily="18" charset="0"/>
                                </a:rPr>
                                <m:t>∈</m:t>
                              </m:r>
                              <m:d>
                                <m:dPr>
                                  <m:begChr m:val="{"/>
                                  <m:endChr m:val="}"/>
                                  <m:ctrlPr>
                                    <a:rPr lang="de-DE" sz="1400" i="1" baseline="0" smtClean="0">
                                      <a:latin typeface="Cambria Math" panose="02040503050406030204" pitchFamily="18" charset="0"/>
                                    </a:rPr>
                                  </m:ctrlPr>
                                </m:dPr>
                                <m:e>
                                  <m:r>
                                    <a:rPr lang="de-DE" sz="1400" baseline="0" smtClean="0">
                                      <a:latin typeface="Cambria Math" panose="02040503050406030204" pitchFamily="18" charset="0"/>
                                    </a:rPr>
                                    <m:t>0, 1, 2, 3</m:t>
                                  </m:r>
                                </m:e>
                              </m:d>
                              <m:r>
                                <a:rPr lang="de-DE" sz="1400" baseline="0" smtClean="0">
                                  <a:latin typeface="Cambria Math" panose="02040503050406030204" pitchFamily="18" charset="0"/>
                                </a:rPr>
                                <m:t>/{</m:t>
                              </m:r>
                              <m:r>
                                <a:rPr lang="de-DE" sz="1400" baseline="0" smtClean="0">
                                  <a:latin typeface="Cambria Math" panose="02040503050406030204" pitchFamily="18" charset="0"/>
                                </a:rPr>
                                <m:t>𝑟𝑒𝑑</m:t>
                              </m:r>
                              <m:r>
                                <a:rPr lang="de-DE" sz="1400" baseline="0" smtClean="0">
                                  <a:latin typeface="Cambria Math" panose="02040503050406030204" pitchFamily="18" charset="0"/>
                                </a:rPr>
                                <m:t>, </m:t>
                              </m:r>
                              <m:r>
                                <a:rPr lang="de-DE" sz="1400" baseline="0" smtClean="0">
                                  <a:latin typeface="Cambria Math" panose="02040503050406030204" pitchFamily="18" charset="0"/>
                                </a:rPr>
                                <m:t>𝑤h𝑖𝑡𝑒</m:t>
                              </m:r>
                              <m:r>
                                <a:rPr lang="de-DE" sz="1400" baseline="0" smtClean="0">
                                  <a:latin typeface="Cambria Math" panose="02040503050406030204" pitchFamily="18" charset="0"/>
                                </a:rPr>
                                <m:t>}</m:t>
                              </m:r>
                            </m:oMath>
                          </a14:m>
                          <a:endParaRPr lang="en-US" sz="1400" dirty="0"/>
                        </a:p>
                      </a:txBody>
                      <a:tcPr anchor="ctr"/>
                    </a:tc>
                    <a:extLst>
                      <a:ext uri="{0D108BD9-81ED-4DB2-BD59-A6C34878D82A}">
                        <a16:rowId xmlns:a16="http://schemas.microsoft.com/office/drawing/2014/main" val="10001"/>
                      </a:ext>
                    </a:extLst>
                  </a:tr>
                  <a:tr h="1377676">
                    <a:tc>
                      <a:txBody>
                        <a:bodyPr/>
                        <a:lstStyle/>
                        <a:p>
                          <a:endParaRPr lang="en-US" sz="1400" dirty="0"/>
                        </a:p>
                        <a:p>
                          <a:r>
                            <a:rPr lang="en-US" sz="1400" dirty="0"/>
                            <a:t>Functional relationship between features </a:t>
                          </a:r>
                          <a:r>
                            <a:rPr lang="en-US" sz="1400" baseline="0" dirty="0"/>
                            <a:t>and</a:t>
                          </a:r>
                          <a:r>
                            <a:rPr lang="mr-IN" sz="1400" baseline="0" dirty="0"/>
                            <a:t>…</a:t>
                          </a:r>
                          <a:r>
                            <a:rPr lang="en-US" sz="1400" baseline="0" dirty="0"/>
                            <a:t> </a:t>
                          </a:r>
                          <a:endParaRPr lang="en-US" sz="1400" dirty="0"/>
                        </a:p>
                      </a:txBody>
                      <a:tcPr anchor="ctr"/>
                    </a:tc>
                    <a:tc>
                      <a:txBody>
                        <a:bodyPr/>
                        <a:lstStyle/>
                        <a:p>
                          <a:endParaRPr lang="en-US" sz="1400" dirty="0"/>
                        </a:p>
                        <a:p>
                          <a:r>
                            <a:rPr lang="mr-IN" sz="1400" dirty="0"/>
                            <a:t>…</a:t>
                          </a:r>
                          <a:r>
                            <a:rPr lang="de-DE" sz="1400" dirty="0"/>
                            <a:t> </a:t>
                          </a:r>
                          <a:r>
                            <a:rPr lang="en-US" sz="1400" dirty="0"/>
                            <a:t>target value </a:t>
                          </a:r>
                          <a14:m>
                            <m:oMath xmlns:m="http://schemas.openxmlformats.org/officeDocument/2006/math">
                              <m:r>
                                <a:rPr lang="de-DE" sz="1400" smtClean="0">
                                  <a:latin typeface="Cambria Math" panose="02040503050406030204" pitchFamily="18" charset="0"/>
                                </a:rPr>
                                <m:t>𝑦</m:t>
                              </m:r>
                            </m:oMath>
                          </a14:m>
                          <a:endParaRPr lang="en-US" sz="1400" dirty="0"/>
                        </a:p>
                        <a:p>
                          <a:endParaRPr lang="en-US" sz="1400" dirty="0"/>
                        </a:p>
                        <a:p>
                          <a:pPr/>
                          <a14:m>
                            <m:oMathPara xmlns:m="http://schemas.openxmlformats.org/officeDocument/2006/math">
                              <m:oMathParaPr>
                                <m:jc m:val="left"/>
                              </m:oMathParaPr>
                              <m:oMath xmlns:m="http://schemas.openxmlformats.org/officeDocument/2006/math">
                                <m:r>
                                  <a:rPr lang="de-DE" sz="1400" smtClean="0">
                                    <a:latin typeface="Cambria Math" panose="02040503050406030204" pitchFamily="18" charset="0"/>
                                  </a:rPr>
                                  <m:t>     </m:t>
                                </m:r>
                                <m:r>
                                  <a:rPr lang="de-DE" sz="1400" smtClean="0">
                                    <a:latin typeface="Cambria Math" panose="02040503050406030204" pitchFamily="18" charset="0"/>
                                  </a:rPr>
                                  <m:t>𝑦</m:t>
                                </m:r>
                                <m:r>
                                  <a:rPr lang="de-DE" sz="1400" smtClean="0">
                                    <a:latin typeface="Cambria Math" panose="02040503050406030204" pitchFamily="18" charset="0"/>
                                  </a:rPr>
                                  <m:t>=</m:t>
                                </m:r>
                                <m:r>
                                  <a:rPr lang="de-DE" sz="1400" smtClean="0">
                                    <a:latin typeface="Cambria Math" panose="02040503050406030204" pitchFamily="18" charset="0"/>
                                  </a:rPr>
                                  <m:t>𝑓</m:t>
                                </m:r>
                                <m:r>
                                  <a:rPr lang="de-DE" sz="1400" smtClean="0">
                                    <a:latin typeface="Cambria Math" panose="02040503050406030204" pitchFamily="18" charset="0"/>
                                  </a:rPr>
                                  <m:t>(</m:t>
                                </m:r>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𝑥</m:t>
                                    </m:r>
                                  </m:e>
                                  <m:sub>
                                    <m:r>
                                      <a:rPr lang="de-DE" sz="1400" smtClean="0">
                                        <a:latin typeface="Cambria Math" panose="02040503050406030204" pitchFamily="18" charset="0"/>
                                      </a:rPr>
                                      <m:t>1</m:t>
                                    </m:r>
                                  </m:sub>
                                </m:sSub>
                                <m:r>
                                  <a:rPr lang="de-DE" sz="1400" smtClean="0">
                                    <a:latin typeface="Cambria Math" panose="02040503050406030204" pitchFamily="18" charset="0"/>
                                  </a:rPr>
                                  <m:t>,…,</m:t>
                                </m:r>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𝑥</m:t>
                                    </m:r>
                                  </m:e>
                                  <m:sub>
                                    <m:r>
                                      <a:rPr lang="de-DE" sz="1400" smtClean="0">
                                        <a:latin typeface="Cambria Math" panose="02040503050406030204" pitchFamily="18" charset="0"/>
                                      </a:rPr>
                                      <m:t>𝑛</m:t>
                                    </m:r>
                                  </m:sub>
                                </m:sSub>
                                <m:r>
                                  <a:rPr lang="de-DE" sz="1400" smtClean="0">
                                    <a:latin typeface="Cambria Math" panose="02040503050406030204" pitchFamily="18" charset="0"/>
                                  </a:rPr>
                                  <m:t>, </m:t>
                                </m:r>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𝛽</m:t>
                                    </m:r>
                                  </m:e>
                                  <m:sub>
                                    <m:r>
                                      <a:rPr lang="de-DE" sz="1400" smtClean="0">
                                        <a:latin typeface="Cambria Math" panose="02040503050406030204" pitchFamily="18" charset="0"/>
                                      </a:rPr>
                                      <m:t>0</m:t>
                                    </m:r>
                                  </m:sub>
                                </m:sSub>
                                <m:r>
                                  <a:rPr lang="de-DE" sz="1400" smtClean="0">
                                    <a:latin typeface="Cambria Math" panose="02040503050406030204" pitchFamily="18" charset="0"/>
                                  </a:rPr>
                                  <m:t>,…,</m:t>
                                </m:r>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𝛽</m:t>
                                    </m:r>
                                  </m:e>
                                  <m:sub>
                                    <m:r>
                                      <a:rPr lang="de-DE" sz="1400" smtClean="0">
                                        <a:latin typeface="Cambria Math" panose="02040503050406030204" pitchFamily="18" charset="0"/>
                                      </a:rPr>
                                      <m:t>𝑛</m:t>
                                    </m:r>
                                  </m:sub>
                                </m:sSub>
                                <m:r>
                                  <a:rPr lang="de-DE" sz="1400" smtClean="0">
                                    <a:latin typeface="Cambria Math" panose="02040503050406030204" pitchFamily="18" charset="0"/>
                                  </a:rPr>
                                  <m:t>)</m:t>
                                </m:r>
                              </m:oMath>
                            </m:oMathPara>
                          </a14:m>
                          <a:endParaRPr lang="de-DE" sz="1400" dirty="0"/>
                        </a:p>
                        <a:p>
                          <a14:m>
                            <m:oMath xmlns:m="http://schemas.openxmlformats.org/officeDocument/2006/math">
                              <m:sSub>
                                <m:sSubPr>
                                  <m:ctrlPr>
                                    <a:rPr lang="de-DE" sz="1400" i="1" smtClean="0">
                                      <a:latin typeface="Cambria Math" panose="02040503050406030204" pitchFamily="18" charset="0"/>
                                    </a:rPr>
                                  </m:ctrlPr>
                                </m:sSubPr>
                                <m:e>
                                  <m:r>
                                    <a:rPr lang="de-DE" sz="1400" smtClean="0">
                                      <a:latin typeface="Cambria Math" panose="02040503050406030204" pitchFamily="18" charset="0"/>
                                    </a:rPr>
                                    <m:t>     </m:t>
                                  </m:r>
                                  <m:r>
                                    <a:rPr lang="de-DE" sz="1400" smtClean="0">
                                      <a:latin typeface="Cambria Math" panose="02040503050406030204" pitchFamily="18" charset="0"/>
                                    </a:rPr>
                                    <m:t>𝑦</m:t>
                                  </m:r>
                                  <m:r>
                                    <a:rPr lang="de-DE" sz="1400" smtClean="0">
                                      <a:latin typeface="Cambria Math" panose="02040503050406030204" pitchFamily="18" charset="0"/>
                                    </a:rPr>
                                    <m:t>=</m:t>
                                  </m:r>
                                  <m:r>
                                    <a:rPr lang="de-DE" sz="1400" smtClean="0">
                                      <a:latin typeface="Cambria Math" panose="02040503050406030204" pitchFamily="18" charset="0"/>
                                    </a:rPr>
                                    <m:t>𝛽</m:t>
                                  </m:r>
                                </m:e>
                                <m:sub>
                                  <m:r>
                                    <a:rPr lang="de-DE" sz="1400" smtClean="0">
                                      <a:latin typeface="Cambria Math" panose="02040503050406030204" pitchFamily="18" charset="0"/>
                                    </a:rPr>
                                    <m:t>0</m:t>
                                  </m:r>
                                </m:sub>
                              </m:sSub>
                              <m:r>
                                <a:rPr lang="de-DE" sz="1400" smtClean="0">
                                  <a:latin typeface="Cambria Math" panose="02040503050406030204" pitchFamily="18" charset="0"/>
                                </a:rPr>
                                <m:t>+</m:t>
                              </m:r>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𝛽</m:t>
                                  </m:r>
                                </m:e>
                                <m:sub>
                                  <m:r>
                                    <a:rPr lang="de-DE" sz="1400" smtClean="0">
                                      <a:latin typeface="Cambria Math" panose="02040503050406030204" pitchFamily="18" charset="0"/>
                                    </a:rPr>
                                    <m:t>1</m:t>
                                  </m:r>
                                </m:sub>
                              </m:sSub>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𝑥</m:t>
                                  </m:r>
                                </m:e>
                                <m:sub>
                                  <m:r>
                                    <a:rPr lang="de-DE" sz="1400" smtClean="0">
                                      <a:latin typeface="Cambria Math" panose="02040503050406030204" pitchFamily="18" charset="0"/>
                                    </a:rPr>
                                    <m:t>1</m:t>
                                  </m:r>
                                </m:sub>
                              </m:sSub>
                              <m:r>
                                <a:rPr lang="de-DE" sz="1400" smtClean="0">
                                  <a:latin typeface="Cambria Math" panose="02040503050406030204" pitchFamily="18" charset="0"/>
                                </a:rPr>
                                <m:t>+…+</m:t>
                              </m:r>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𝛽</m:t>
                                  </m:r>
                                </m:e>
                                <m:sub>
                                  <m:r>
                                    <a:rPr lang="de-DE" sz="1400" smtClean="0">
                                      <a:latin typeface="Cambria Math" panose="02040503050406030204" pitchFamily="18" charset="0"/>
                                    </a:rPr>
                                    <m:t>𝑛</m:t>
                                  </m:r>
                                </m:sub>
                              </m:sSub>
                              <m:sSub>
                                <m:sSubPr>
                                  <m:ctrlPr>
                                    <a:rPr lang="de-DE" sz="1400" i="1" smtClean="0">
                                      <a:latin typeface="Cambria Math" panose="02040503050406030204" pitchFamily="18" charset="0"/>
                                    </a:rPr>
                                  </m:ctrlPr>
                                </m:sSubPr>
                                <m:e>
                                  <m:r>
                                    <a:rPr lang="de-DE" sz="1400" smtClean="0">
                                      <a:latin typeface="Cambria Math" panose="02040503050406030204" pitchFamily="18" charset="0"/>
                                    </a:rPr>
                                    <m:t>𝑥</m:t>
                                  </m:r>
                                </m:e>
                                <m:sub>
                                  <m:r>
                                    <a:rPr lang="de-DE" sz="1400" smtClean="0">
                                      <a:latin typeface="Cambria Math" panose="02040503050406030204" pitchFamily="18" charset="0"/>
                                    </a:rPr>
                                    <m:t>𝑛</m:t>
                                  </m:r>
                                </m:sub>
                              </m:sSub>
                            </m:oMath>
                          </a14:m>
                          <a:r>
                            <a:rPr lang="en-US" sz="1400" dirty="0"/>
                            <a:t> </a:t>
                          </a:r>
                        </a:p>
                        <a:p>
                          <a:endParaRPr lang="en-US" sz="1400" dirty="0"/>
                        </a:p>
                      </a:txBody>
                      <a:tcPr anchor="ctr"/>
                    </a:tc>
                    <a:tc>
                      <a:txBody>
                        <a:bodyPr/>
                        <a:lstStyle/>
                        <a:p>
                          <a:endParaRPr lang="en-US" sz="1400" baseline="0" dirty="0"/>
                        </a:p>
                        <a:p>
                          <a:r>
                            <a:rPr lang="mr-IN" sz="1400" baseline="0" dirty="0"/>
                            <a:t>…</a:t>
                          </a:r>
                          <a:r>
                            <a:rPr lang="de-DE" sz="1400" baseline="0" dirty="0"/>
                            <a:t> </a:t>
                          </a:r>
                          <a:r>
                            <a:rPr lang="en-US" sz="1400" baseline="0" dirty="0"/>
                            <a:t>class probability P (y = class </a:t>
                          </a:r>
                          <a:r>
                            <a:rPr lang="en-US" sz="1400" baseline="0" dirty="0" err="1"/>
                            <a:t>i</a:t>
                          </a:r>
                          <a:r>
                            <a:rPr lang="en-US" sz="1400" baseline="0" dirty="0"/>
                            <a:t>)</a:t>
                          </a:r>
                        </a:p>
                        <a:p>
                          <a:endParaRPr lang="en-US" sz="1400" baseline="0" dirty="0"/>
                        </a:p>
                        <a:p>
                          <a:r>
                            <a:rPr lang="en-US" sz="1400" baseline="0" dirty="0"/>
                            <a:t>    </a:t>
                          </a:r>
                          <a14:m>
                            <m:oMath xmlns:m="http://schemas.openxmlformats.org/officeDocument/2006/math">
                              <m:r>
                                <a:rPr lang="de-DE" sz="1400" baseline="0" smtClean="0">
                                  <a:latin typeface="Cambria Math" panose="02040503050406030204" pitchFamily="18" charset="0"/>
                                </a:rPr>
                                <m:t>𝑃</m:t>
                              </m:r>
                              <m:d>
                                <m:dPr>
                                  <m:ctrlPr>
                                    <a:rPr lang="de-DE" sz="1400" i="1" baseline="0" smtClean="0">
                                      <a:latin typeface="Cambria Math" panose="02040503050406030204" pitchFamily="18" charset="0"/>
                                    </a:rPr>
                                  </m:ctrlPr>
                                </m:dPr>
                                <m:e>
                                  <m:r>
                                    <a:rPr lang="de-DE" sz="1400" baseline="0" smtClean="0">
                                      <a:latin typeface="Cambria Math" panose="02040503050406030204" pitchFamily="18" charset="0"/>
                                    </a:rPr>
                                    <m:t>𝑦</m:t>
                                  </m:r>
                                  <m:r>
                                    <a:rPr lang="de-DE" sz="1400" baseline="0" smtClean="0">
                                      <a:latin typeface="Cambria Math" panose="02040503050406030204" pitchFamily="18" charset="0"/>
                                    </a:rPr>
                                    <m:t>=</m:t>
                                  </m:r>
                                  <m:sSub>
                                    <m:sSubPr>
                                      <m:ctrlPr>
                                        <a:rPr lang="de-DE" sz="1400" i="1" baseline="0" smtClean="0">
                                          <a:latin typeface="Cambria Math" panose="02040503050406030204" pitchFamily="18" charset="0"/>
                                        </a:rPr>
                                      </m:ctrlPr>
                                    </m:sSubPr>
                                    <m:e>
                                      <m:r>
                                        <a:rPr lang="en-US" sz="1400" baseline="0" smtClean="0">
                                          <a:latin typeface="Cambria Math" panose="02040503050406030204" pitchFamily="18" charset="0"/>
                                        </a:rPr>
                                        <m:t>𝑐</m:t>
                                      </m:r>
                                    </m:e>
                                    <m:sub>
                                      <m:r>
                                        <a:rPr lang="en-US" sz="1400" baseline="0" smtClean="0">
                                          <a:latin typeface="Cambria Math" panose="02040503050406030204" pitchFamily="18" charset="0"/>
                                        </a:rPr>
                                        <m:t>𝑖</m:t>
                                      </m:r>
                                    </m:sub>
                                  </m:sSub>
                                </m:e>
                              </m:d>
                              <m:r>
                                <a:rPr lang="de-DE" sz="1400" baseline="0" smtClean="0">
                                  <a:latin typeface="Cambria Math" panose="02040503050406030204" pitchFamily="18" charset="0"/>
                                </a:rPr>
                                <m:t>=</m:t>
                              </m:r>
                              <m:r>
                                <a:rPr lang="de-DE" sz="1400" baseline="0" smtClean="0">
                                  <a:latin typeface="Cambria Math" panose="02040503050406030204" pitchFamily="18" charset="0"/>
                                </a:rPr>
                                <m:t>𝑓</m:t>
                              </m:r>
                              <m:d>
                                <m:dPr>
                                  <m:ctrlPr>
                                    <a:rPr lang="de-DE" sz="1400" i="1" baseline="0" smtClean="0">
                                      <a:latin typeface="Cambria Math" panose="02040503050406030204" pitchFamily="18" charset="0"/>
                                    </a:rPr>
                                  </m:ctrlPr>
                                </m:dPr>
                                <m:e>
                                  <m:sSub>
                                    <m:sSubPr>
                                      <m:ctrlPr>
                                        <a:rPr lang="de-DE" sz="1400" i="1" baseline="0" smtClean="0">
                                          <a:latin typeface="Cambria Math" panose="02040503050406030204" pitchFamily="18" charset="0"/>
                                        </a:rPr>
                                      </m:ctrlPr>
                                    </m:sSubPr>
                                    <m:e>
                                      <m:r>
                                        <a:rPr lang="de-DE" sz="1400" baseline="0" smtClean="0">
                                          <a:latin typeface="Cambria Math" panose="02040503050406030204" pitchFamily="18" charset="0"/>
                                        </a:rPr>
                                        <m:t>𝑥</m:t>
                                      </m:r>
                                    </m:e>
                                    <m:sub>
                                      <m:r>
                                        <a:rPr lang="de-DE" sz="1400" baseline="0" smtClean="0">
                                          <a:latin typeface="Cambria Math" panose="02040503050406030204" pitchFamily="18" charset="0"/>
                                        </a:rPr>
                                        <m:t>1</m:t>
                                      </m:r>
                                    </m:sub>
                                  </m:sSub>
                                  <m:r>
                                    <a:rPr lang="de-DE" sz="1400" baseline="0" smtClean="0">
                                      <a:latin typeface="Cambria Math" panose="02040503050406030204" pitchFamily="18" charset="0"/>
                                    </a:rPr>
                                    <m:t>,…, </m:t>
                                  </m:r>
                                  <m:sSub>
                                    <m:sSubPr>
                                      <m:ctrlPr>
                                        <a:rPr lang="de-DE" sz="1400" i="1" baseline="0" smtClean="0">
                                          <a:latin typeface="Cambria Math" panose="02040503050406030204" pitchFamily="18" charset="0"/>
                                        </a:rPr>
                                      </m:ctrlPr>
                                    </m:sSubPr>
                                    <m:e>
                                      <m:r>
                                        <a:rPr lang="de-DE" sz="1400" baseline="0" smtClean="0">
                                          <a:latin typeface="Cambria Math" panose="02040503050406030204" pitchFamily="18" charset="0"/>
                                        </a:rPr>
                                        <m:t>𝑥</m:t>
                                      </m:r>
                                    </m:e>
                                    <m:sub>
                                      <m:r>
                                        <a:rPr lang="de-DE" sz="1400" baseline="0" smtClean="0">
                                          <a:latin typeface="Cambria Math" panose="02040503050406030204" pitchFamily="18" charset="0"/>
                                        </a:rPr>
                                        <m:t>𝑛</m:t>
                                      </m:r>
                                    </m:sub>
                                  </m:sSub>
                                  <m:r>
                                    <a:rPr lang="de-DE" sz="1400" baseline="0" smtClean="0">
                                      <a:latin typeface="Cambria Math" panose="02040503050406030204" pitchFamily="18" charset="0"/>
                                    </a:rPr>
                                    <m:t>,</m:t>
                                  </m:r>
                                  <m:sSub>
                                    <m:sSubPr>
                                      <m:ctrlPr>
                                        <a:rPr lang="de-DE" sz="1400" i="1" baseline="0" smtClean="0">
                                          <a:latin typeface="Cambria Math" panose="02040503050406030204" pitchFamily="18" charset="0"/>
                                        </a:rPr>
                                      </m:ctrlPr>
                                    </m:sSubPr>
                                    <m:e>
                                      <m:r>
                                        <a:rPr lang="de-DE" sz="1400" baseline="0" smtClean="0">
                                          <a:latin typeface="Cambria Math" panose="02040503050406030204" pitchFamily="18" charset="0"/>
                                        </a:rPr>
                                        <m:t>𝛽</m:t>
                                      </m:r>
                                    </m:e>
                                    <m:sub>
                                      <m:r>
                                        <a:rPr lang="de-DE" sz="1400" baseline="0" smtClean="0">
                                          <a:latin typeface="Cambria Math" panose="02040503050406030204" pitchFamily="18" charset="0"/>
                                        </a:rPr>
                                        <m:t>0</m:t>
                                      </m:r>
                                    </m:sub>
                                  </m:sSub>
                                  <m:r>
                                    <a:rPr lang="de-DE" sz="1400" baseline="0" smtClean="0">
                                      <a:latin typeface="Cambria Math" panose="02040503050406030204" pitchFamily="18" charset="0"/>
                                    </a:rPr>
                                    <m:t>,…, </m:t>
                                  </m:r>
                                  <m:sSub>
                                    <m:sSubPr>
                                      <m:ctrlPr>
                                        <a:rPr lang="de-DE" sz="1400" i="1" baseline="0" smtClean="0">
                                          <a:latin typeface="Cambria Math" panose="02040503050406030204" pitchFamily="18" charset="0"/>
                                        </a:rPr>
                                      </m:ctrlPr>
                                    </m:sSubPr>
                                    <m:e>
                                      <m:r>
                                        <a:rPr lang="de-DE" sz="1400" baseline="0" smtClean="0">
                                          <a:latin typeface="Cambria Math" panose="02040503050406030204" pitchFamily="18" charset="0"/>
                                        </a:rPr>
                                        <m:t>𝛽</m:t>
                                      </m:r>
                                    </m:e>
                                    <m:sub>
                                      <m:r>
                                        <a:rPr lang="de-DE" sz="1400" baseline="0" smtClean="0">
                                          <a:latin typeface="Cambria Math" panose="02040503050406030204" pitchFamily="18" charset="0"/>
                                        </a:rPr>
                                        <m:t>𝑛</m:t>
                                      </m:r>
                                    </m:sub>
                                  </m:sSub>
                                </m:e>
                              </m:d>
                            </m:oMath>
                          </a14:m>
                          <a:endParaRPr lang="de-DE" sz="1400" b="0" baseline="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1174140071"/>
                  </p:ext>
                </p:extLst>
              </p:nvPr>
            </p:nvGraphicFramePr>
            <p:xfrm>
              <a:off x="499389" y="1417340"/>
              <a:ext cx="8136285" cy="2226532"/>
            </p:xfrm>
            <a:graphic>
              <a:graphicData uri="http://schemas.openxmlformats.org/drawingml/2006/table">
                <a:tbl>
                  <a:tblPr firstRow="1" bandRow="1">
                    <a:tableStyleId>{5C22544A-7EE6-4342-B048-85BDC9FD1C3A}</a:tableStyleId>
                  </a:tblPr>
                  <a:tblGrid>
                    <a:gridCol w="204317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428819">
                      <a:extLst>
                        <a:ext uri="{9D8B030D-6E8A-4147-A177-3AD203B41FA5}">
                          <a16:colId xmlns:a16="http://schemas.microsoft.com/office/drawing/2014/main" val="20002"/>
                        </a:ext>
                      </a:extLst>
                    </a:gridCol>
                  </a:tblGrid>
                  <a:tr h="304800">
                    <a:tc>
                      <a:txBody>
                        <a:bodyPr/>
                        <a:lstStyle/>
                        <a:p>
                          <a:endParaRPr lang="en-US" sz="1400" dirty="0">
                            <a:solidFill>
                              <a:schemeClr val="tx1"/>
                            </a:solidFill>
                          </a:endParaRPr>
                        </a:p>
                      </a:txBody>
                      <a:tcPr anchor="ctr"/>
                    </a:tc>
                    <a:tc>
                      <a:txBody>
                        <a:bodyPr/>
                        <a:lstStyle/>
                        <a:p>
                          <a:r>
                            <a:rPr lang="en-US" sz="1400" dirty="0"/>
                            <a:t>Linear Regression</a:t>
                          </a:r>
                          <a:endParaRPr lang="en-US" sz="1400" dirty="0">
                            <a:solidFill>
                              <a:schemeClr val="tx1"/>
                            </a:solidFill>
                          </a:endParaRPr>
                        </a:p>
                      </a:txBody>
                      <a:tcPr anchor="ctr"/>
                    </a:tc>
                    <a:tc>
                      <a:txBody>
                        <a:bodyPr/>
                        <a:lstStyle/>
                        <a:p>
                          <a:r>
                            <a:rPr lang="en-US" sz="1400" dirty="0"/>
                            <a:t>Logistic</a:t>
                          </a:r>
                          <a:r>
                            <a:rPr lang="en-US" sz="1400" baseline="0" dirty="0"/>
                            <a:t> Regression</a:t>
                          </a:r>
                          <a:endParaRPr lang="en-US" sz="1400" dirty="0">
                            <a:solidFill>
                              <a:schemeClr val="tx1"/>
                            </a:solidFill>
                          </a:endParaRPr>
                        </a:p>
                      </a:txBody>
                      <a:tcPr anchor="ctr"/>
                    </a:tc>
                    <a:extLst>
                      <a:ext uri="{0D108BD9-81ED-4DB2-BD59-A6C34878D82A}">
                        <a16:rowId xmlns:a16="http://schemas.microsoft.com/office/drawing/2014/main" val="10000"/>
                      </a:ext>
                    </a:extLst>
                  </a:tr>
                  <a:tr h="544056">
                    <a:tc>
                      <a:txBody>
                        <a:bodyPr/>
                        <a:lstStyle/>
                        <a:p>
                          <a:r>
                            <a:rPr lang="en-US" sz="1400" dirty="0"/>
                            <a:t>Target variable y</a:t>
                          </a:r>
                          <a:endParaRPr lang="en-US" sz="1400" i="1" dirty="0"/>
                        </a:p>
                      </a:txBody>
                      <a:tcPr anchor="ctr"/>
                    </a:tc>
                    <a:tc>
                      <a:txBody>
                        <a:bodyPr/>
                        <a:lstStyle/>
                        <a:p>
                          <a:endParaRPr lang="en-US"/>
                        </a:p>
                      </a:txBody>
                      <a:tcPr anchor="ctr">
                        <a:blipFill>
                          <a:blip r:embed="rId3"/>
                          <a:stretch>
                            <a:fillRect l="-76712" t="-56667" r="-129452" b="-253333"/>
                          </a:stretch>
                        </a:blipFill>
                      </a:tcPr>
                    </a:tc>
                    <a:tc>
                      <a:txBody>
                        <a:bodyPr/>
                        <a:lstStyle/>
                        <a:p>
                          <a:endParaRPr lang="en-US"/>
                        </a:p>
                      </a:txBody>
                      <a:tcPr anchor="ctr">
                        <a:blipFill>
                          <a:blip r:embed="rId3"/>
                          <a:stretch>
                            <a:fillRect l="-137478" t="-56667" r="-710" b="-253333"/>
                          </a:stretch>
                        </a:blipFill>
                      </a:tcPr>
                    </a:tc>
                    <a:extLst>
                      <a:ext uri="{0D108BD9-81ED-4DB2-BD59-A6C34878D82A}">
                        <a16:rowId xmlns:a16="http://schemas.microsoft.com/office/drawing/2014/main" val="10001"/>
                      </a:ext>
                    </a:extLst>
                  </a:tr>
                  <a:tr h="1377676">
                    <a:tc>
                      <a:txBody>
                        <a:bodyPr/>
                        <a:lstStyle/>
                        <a:p>
                          <a:endParaRPr lang="en-US" sz="1400" dirty="0"/>
                        </a:p>
                        <a:p>
                          <a:r>
                            <a:rPr lang="en-US" sz="1400" dirty="0"/>
                            <a:t>Functional relationship between features </a:t>
                          </a:r>
                          <a:r>
                            <a:rPr lang="en-US" sz="1400" baseline="0" dirty="0"/>
                            <a:t>and</a:t>
                          </a:r>
                          <a:r>
                            <a:rPr lang="mr-IN" sz="1400" baseline="0" dirty="0"/>
                            <a:t>…</a:t>
                          </a:r>
                          <a:r>
                            <a:rPr lang="en-US" sz="1400" baseline="0" dirty="0"/>
                            <a:t> </a:t>
                          </a:r>
                          <a:endParaRPr lang="en-US" sz="1400" dirty="0"/>
                        </a:p>
                      </a:txBody>
                      <a:tcPr anchor="ctr"/>
                    </a:tc>
                    <a:tc>
                      <a:txBody>
                        <a:bodyPr/>
                        <a:lstStyle/>
                        <a:p>
                          <a:endParaRPr lang="en-US"/>
                        </a:p>
                      </a:txBody>
                      <a:tcPr anchor="ctr">
                        <a:blipFill>
                          <a:blip r:embed="rId3"/>
                          <a:stretch>
                            <a:fillRect l="-76712" t="-62389" r="-129452" b="-885"/>
                          </a:stretch>
                        </a:blipFill>
                      </a:tcPr>
                    </a:tc>
                    <a:tc>
                      <a:txBody>
                        <a:bodyPr/>
                        <a:lstStyle/>
                        <a:p>
                          <a:endParaRPr lang="en-US"/>
                        </a:p>
                      </a:txBody>
                      <a:tcPr anchor="ctr">
                        <a:blipFill>
                          <a:blip r:embed="rId3"/>
                          <a:stretch>
                            <a:fillRect l="-137478" t="-62389" r="-710" b="-885"/>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1039139" y="3867220"/>
                <a:ext cx="7056784" cy="432048"/>
              </a:xfrm>
              <a:prstGeom prst="rect">
                <a:avLst/>
              </a:prstGeom>
              <a:ln w="76200">
                <a:noFill/>
              </a:ln>
            </p:spPr>
            <p:txBody>
              <a:bodyPr vert="horz" lIns="91440" tIns="45720" rIns="91440" bIns="45720" rtlCol="0">
                <a:noAutofit/>
              </a:bodyPr>
              <a:lstStyle>
                <a:lvl1pPr marL="285739" indent="-285739" algn="l" defTabSz="761970" rtl="0" eaLnBrk="1" latinLnBrk="0" hangingPunct="1">
                  <a:spcBef>
                    <a:spcPct val="20000"/>
                  </a:spcBef>
                  <a:buFont typeface="Arial" panose="020B0604020202020204" pitchFamily="34" charset="0"/>
                  <a:buChar char="•"/>
                  <a:defRPr sz="2333" kern="1200">
                    <a:solidFill>
                      <a:schemeClr val="bg1">
                        <a:lumMod val="50000"/>
                      </a:schemeClr>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1667" kern="1200">
                    <a:solidFill>
                      <a:schemeClr val="bg1">
                        <a:lumMod val="50000"/>
                      </a:schemeClr>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500" kern="1200">
                    <a:solidFill>
                      <a:schemeClr val="bg1">
                        <a:lumMod val="50000"/>
                      </a:schemeClr>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500" kern="1200">
                    <a:solidFill>
                      <a:schemeClr val="bg1">
                        <a:lumMod val="50000"/>
                      </a:schemeClr>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a:lstStyle>
              <a:p>
                <a:pPr marL="0" indent="0" algn="ctr">
                  <a:buNone/>
                </a:pPr>
                <a:r>
                  <a:rPr lang="de-DE" sz="1800" b="1" dirty="0">
                    <a:solidFill>
                      <a:schemeClr val="accent1"/>
                    </a:solidFill>
                    <a:latin typeface="Arial" panose="020B0604020202020204" pitchFamily="34" charset="0"/>
                    <a:cs typeface="Arial" panose="020B0604020202020204" pitchFamily="34" charset="0"/>
                  </a:rPr>
                  <a:t>Goal: </a:t>
                </a:r>
                <a:r>
                  <a:rPr lang="en-US" sz="1800" dirty="0">
                    <a:solidFill>
                      <a:schemeClr val="tx1"/>
                    </a:solidFill>
                    <a:latin typeface="Arial" panose="020B0604020202020204" pitchFamily="34" charset="0"/>
                    <a:cs typeface="Arial" panose="020B0604020202020204" pitchFamily="34" charset="0"/>
                  </a:rPr>
                  <a:t>Find the regression coefficients </a:t>
                </a:r>
                <a14:m>
                  <m:oMath xmlns:m="http://schemas.openxmlformats.org/officeDocument/2006/math">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𝛽</m:t>
                        </m:r>
                      </m:e>
                      <m:sub>
                        <m:r>
                          <a:rPr lang="de-DE" sz="1800" b="0" i="1" smtClean="0">
                            <a:solidFill>
                              <a:schemeClr val="tx1"/>
                            </a:solidFill>
                            <a:latin typeface="Cambria Math" panose="02040503050406030204" pitchFamily="18" charset="0"/>
                          </a:rPr>
                          <m:t>0</m:t>
                        </m:r>
                      </m:sub>
                    </m:sSub>
                    <m:r>
                      <a:rPr lang="de-DE" sz="1800" b="0" i="1" smtClean="0">
                        <a:solidFill>
                          <a:schemeClr val="tx1"/>
                        </a:solidFill>
                        <a:latin typeface="Cambria Math" panose="02040503050406030204" pitchFamily="18" charset="0"/>
                      </a:rPr>
                      <m:t>,…, </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𝛽</m:t>
                        </m:r>
                      </m:e>
                      <m:sub>
                        <m:r>
                          <a:rPr lang="de-DE" sz="1800" b="0" i="1" smtClean="0">
                            <a:solidFill>
                              <a:schemeClr val="tx1"/>
                            </a:solidFill>
                            <a:latin typeface="Cambria Math" panose="02040503050406030204" pitchFamily="18" charset="0"/>
                          </a:rPr>
                          <m:t>𝑛</m:t>
                        </m:r>
                      </m:sub>
                    </m:sSub>
                  </m:oMath>
                </a14:m>
                <a:endParaRPr lang="en-US" sz="1800" dirty="0">
                  <a:latin typeface="Arial" panose="020B0604020202020204" pitchFamily="34" charset="0"/>
                  <a:cs typeface="Arial" panose="020B0604020202020204" pitchFamily="34"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039139" y="3867220"/>
                <a:ext cx="7056784" cy="432048"/>
              </a:xfrm>
              <a:prstGeom prst="rect">
                <a:avLst/>
              </a:prstGeom>
              <a:blipFill>
                <a:blip r:embed="rId4"/>
                <a:stretch>
                  <a:fillRect t="-7042" b="-7042"/>
                </a:stretch>
              </a:blipFill>
              <a:ln w="76200">
                <a:noFill/>
              </a:ln>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203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4"/>
              </p:nvPr>
            </p:nvSpPr>
            <p:spPr/>
            <p:txBody>
              <a:bodyPr>
                <a:normAutofit/>
              </a:bodyPr>
              <a:lstStyle/>
              <a:p>
                <a:r>
                  <a:rPr lang="en-US" b="1" dirty="0"/>
                  <a:t>Result: </a:t>
                </a:r>
                <a14:m>
                  <m:oMath xmlns:m="http://schemas.openxmlformats.org/officeDocument/2006/math">
                    <m:r>
                      <a:rPr lang="de-DE" b="0" i="1" smtClean="0">
                        <a:latin typeface="Cambria Math" charset="0"/>
                      </a:rPr>
                      <m:t>𝑝</m:t>
                    </m:r>
                    <m:d>
                      <m:dPr>
                        <m:ctrlPr>
                          <a:rPr lang="de-DE" b="0" i="1" smtClean="0">
                            <a:latin typeface="Cambria Math" panose="02040503050406030204" pitchFamily="18" charset="0"/>
                          </a:rPr>
                        </m:ctrlPr>
                      </m:dPr>
                      <m:e>
                        <m:r>
                          <a:rPr lang="de-DE" b="0" i="1" smtClean="0">
                            <a:latin typeface="Cambria Math" charset="0"/>
                          </a:rPr>
                          <m:t>𝑠𝑢𝑏𝑠𝑐𝑟𝑖𝑏𝑒</m:t>
                        </m:r>
                      </m:e>
                    </m:d>
                    <m:r>
                      <a:rPr lang="de-DE" b="0" i="1" smtClean="0">
                        <a:latin typeface="Cambria Math" charset="0"/>
                      </a:rPr>
                      <m:t>=−0.84+0.04 </m:t>
                    </m:r>
                    <m:r>
                      <a:rPr lang="de-DE" b="0" i="1" smtClean="0">
                        <a:latin typeface="Cambria Math" charset="0"/>
                      </a:rPr>
                      <m:t>𝑎𝑔𝑒</m:t>
                    </m:r>
                  </m:oMath>
                </a14:m>
                <a:endParaRPr lang="en-US" dirty="0"/>
              </a:p>
              <a:p>
                <a:r>
                  <a:rPr lang="en-US" b="1" dirty="0"/>
                  <a:t>Problem:</a:t>
                </a:r>
                <a:endParaRPr lang="en-US" b="1" dirty="0" smtClean="0"/>
              </a:p>
              <a:p>
                <a14:m>
                  <m:oMath xmlns:m="http://schemas.openxmlformats.org/officeDocument/2006/math">
                    <m:r>
                      <a:rPr lang="de-DE" i="1">
                        <a:latin typeface="Cambria Math" charset="0"/>
                      </a:rPr>
                      <m:t>𝑝</m:t>
                    </m:r>
                    <m:d>
                      <m:dPr>
                        <m:ctrlPr>
                          <a:rPr lang="de-DE" i="1">
                            <a:latin typeface="Cambria Math" panose="02040503050406030204" pitchFamily="18" charset="0"/>
                          </a:rPr>
                        </m:ctrlPr>
                      </m:dPr>
                      <m:e>
                        <m:r>
                          <a:rPr lang="de-DE" i="1">
                            <a:latin typeface="Cambria Math" charset="0"/>
                          </a:rPr>
                          <m:t>𝑠𝑢𝑏𝑠𝑐𝑟𝑖𝑏𝑒</m:t>
                        </m:r>
                      </m:e>
                    </m:d>
                    <m:r>
                      <a:rPr lang="de-DE" b="0" i="0" smtClean="0">
                        <a:latin typeface="Cambria Math" charset="0"/>
                      </a:rPr>
                      <m:t>&lt;0 </m:t>
                    </m:r>
                    <m:r>
                      <m:rPr>
                        <m:sty m:val="p"/>
                      </m:rPr>
                      <a:rPr lang="de-DE" b="0" i="0" smtClean="0">
                        <a:latin typeface="Cambria Math" charset="0"/>
                      </a:rPr>
                      <m:t>for</m:t>
                    </m:r>
                    <m:r>
                      <a:rPr lang="de-DE" b="0" i="0" smtClean="0">
                        <a:latin typeface="Cambria Math" charset="0"/>
                      </a:rPr>
                      <m:t> </m:t>
                    </m:r>
                    <m:r>
                      <m:rPr>
                        <m:sty m:val="p"/>
                      </m:rPr>
                      <a:rPr lang="de-DE" b="0" i="0" smtClean="0">
                        <a:latin typeface="Cambria Math" charset="0"/>
                      </a:rPr>
                      <m:t>age</m:t>
                    </m:r>
                    <m:r>
                      <a:rPr lang="de-DE" b="0" i="0" smtClean="0">
                        <a:latin typeface="Cambria Math" charset="0"/>
                      </a:rPr>
                      <m:t>=20 </m:t>
                    </m:r>
                    <m:r>
                      <m:rPr>
                        <m:sty m:val="p"/>
                      </m:rPr>
                      <a:rPr lang="de-DE" b="0" i="0" smtClean="0">
                        <a:latin typeface="Cambria Math" charset="0"/>
                      </a:rPr>
                      <m:t>and</m:t>
                    </m:r>
                    <m:r>
                      <a:rPr lang="de-DE" b="0" i="1" smtClean="0">
                        <a:latin typeface="Cambria Math" charset="0"/>
                      </a:rPr>
                      <m:t> </m:t>
                    </m:r>
                    <m:r>
                      <a:rPr lang="de-DE" i="1">
                        <a:latin typeface="Cambria Math" charset="0"/>
                      </a:rPr>
                      <m:t>𝑝</m:t>
                    </m:r>
                    <m:d>
                      <m:dPr>
                        <m:ctrlPr>
                          <a:rPr lang="de-DE" i="1">
                            <a:latin typeface="Cambria Math" panose="02040503050406030204" pitchFamily="18" charset="0"/>
                          </a:rPr>
                        </m:ctrlPr>
                      </m:dPr>
                      <m:e>
                        <m:r>
                          <a:rPr lang="de-DE" i="1">
                            <a:latin typeface="Cambria Math" charset="0"/>
                          </a:rPr>
                          <m:t>𝑠𝑢𝑏𝑠𝑐𝑟𝑖𝑏𝑒</m:t>
                        </m:r>
                      </m:e>
                    </m:d>
                    <m:r>
                      <a:rPr lang="de-DE" b="0" i="1" smtClean="0">
                        <a:latin typeface="Cambria Math" charset="0"/>
                      </a:rPr>
                      <m:t>&gt;1 </m:t>
                    </m:r>
                    <m:r>
                      <a:rPr lang="de-DE" b="0" i="1" smtClean="0">
                        <a:latin typeface="Cambria Math" charset="0"/>
                      </a:rPr>
                      <m:t>𝑓𝑜𝑟</m:t>
                    </m:r>
                    <m:r>
                      <a:rPr lang="de-DE" b="0" i="1" smtClean="0">
                        <a:latin typeface="Cambria Math" charset="0"/>
                      </a:rPr>
                      <m:t> </m:t>
                    </m:r>
                    <m:r>
                      <a:rPr lang="de-DE" b="0" i="1" smtClean="0">
                        <a:latin typeface="Cambria Math" charset="0"/>
                      </a:rPr>
                      <m:t>𝑎𝑔𝑒</m:t>
                    </m:r>
                    <m:r>
                      <a:rPr lang="de-DE" b="0" i="1" smtClean="0">
                        <a:latin typeface="Cambria Math" charset="0"/>
                      </a:rPr>
                      <m:t>=50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4"/>
              </p:nvPr>
            </p:nvSpPr>
            <p:spPr>
              <a:blipFill>
                <a:blip r:embed="rId3"/>
                <a:stretch>
                  <a:fillRect l="-1818" t="-2125"/>
                </a:stretch>
              </a:blipFill>
            </p:spPr>
            <p:txBody>
              <a:bodyPr/>
              <a:lstStyle/>
              <a:p>
                <a:r>
                  <a:rPr lang="en-US">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992" y="2504757"/>
            <a:ext cx="3291061" cy="246829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5004" y="2230274"/>
            <a:ext cx="4159036" cy="3119277"/>
          </a:xfrm>
          <a:prstGeom prst="rect">
            <a:avLst/>
          </a:prstGeom>
        </p:spPr>
      </p:pic>
      <p:sp>
        <p:nvSpPr>
          <p:cNvPr id="2" name="Title 1"/>
          <p:cNvSpPr>
            <a:spLocks noGrp="1"/>
          </p:cNvSpPr>
          <p:nvPr>
            <p:ph type="title"/>
          </p:nvPr>
        </p:nvSpPr>
        <p:spPr/>
        <p:txBody>
          <a:bodyPr/>
          <a:lstStyle/>
          <a:p>
            <a:r>
              <a:rPr lang="en-US" dirty="0"/>
              <a:t>Example where Linear Regression Fails</a:t>
            </a:r>
          </a:p>
        </p:txBody>
      </p:sp>
      <p:sp>
        <p:nvSpPr>
          <p:cNvPr id="4" name="Foliennummernplatzhalter 3">
            <a:extLst>
              <a:ext uri="{FF2B5EF4-FFF2-40B4-BE49-F238E27FC236}">
                <a16:creationId xmlns:a16="http://schemas.microsoft.com/office/drawing/2014/main" id="{1137AA3A-7DE6-D64F-ACEF-448B973EFFEB}"/>
              </a:ext>
            </a:extLst>
          </p:cNvPr>
          <p:cNvSpPr>
            <a:spLocks noGrp="1"/>
          </p:cNvSpPr>
          <p:nvPr>
            <p:ph type="sldNum" sz="quarter" idx="13"/>
          </p:nvPr>
        </p:nvSpPr>
        <p:spPr/>
        <p:txBody>
          <a:bodyPr/>
          <a:lstStyle/>
          <a:p>
            <a:fld id="{220B6647-BD7A-7942-B66E-0DFF9B72D92D}" type="slidenum">
              <a:rPr lang="en-US" smtClean="0"/>
              <a:pPr/>
              <a:t>55</a:t>
            </a:fld>
            <a:endParaRPr lang="en-US"/>
          </a:p>
        </p:txBody>
      </p:sp>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79740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map&#10;&#10;Description automatically generated">
            <a:extLst>
              <a:ext uri="{FF2B5EF4-FFF2-40B4-BE49-F238E27FC236}">
                <a16:creationId xmlns:a16="http://schemas.microsoft.com/office/drawing/2014/main" id="{A0168B4E-BB92-4442-AD08-0102C4F9D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752" y="2129987"/>
            <a:ext cx="3422443" cy="2566832"/>
          </a:xfrm>
          <a:prstGeom prst="rect">
            <a:avLst/>
          </a:prstGeom>
        </p:spPr>
      </p:pic>
      <p:sp>
        <p:nvSpPr>
          <p:cNvPr id="2" name="Title 1">
            <a:extLst>
              <a:ext uri="{FF2B5EF4-FFF2-40B4-BE49-F238E27FC236}">
                <a16:creationId xmlns:a16="http://schemas.microsoft.com/office/drawing/2014/main" id="{3C57B809-6CA7-3741-8095-9D9F8618603A}"/>
              </a:ext>
            </a:extLst>
          </p:cNvPr>
          <p:cNvSpPr>
            <a:spLocks noGrp="1"/>
          </p:cNvSpPr>
          <p:nvPr>
            <p:ph type="title"/>
          </p:nvPr>
        </p:nvSpPr>
        <p:spPr/>
        <p:txBody>
          <a:bodyPr/>
          <a:lstStyle/>
          <a:p>
            <a:r>
              <a:rPr lang="en-US" dirty="0"/>
              <a:t>Let’s Find Out How Binary Logistic Regression Works!</a:t>
            </a:r>
          </a:p>
        </p:txBody>
      </p:sp>
      <p:sp>
        <p:nvSpPr>
          <p:cNvPr id="5" name="Foliennummernplatzhalter 4">
            <a:extLst>
              <a:ext uri="{FF2B5EF4-FFF2-40B4-BE49-F238E27FC236}">
                <a16:creationId xmlns:a16="http://schemas.microsoft.com/office/drawing/2014/main" id="{2DAFF15B-D4EC-BC45-977E-C3DDB883D238}"/>
              </a:ext>
            </a:extLst>
          </p:cNvPr>
          <p:cNvSpPr>
            <a:spLocks noGrp="1"/>
          </p:cNvSpPr>
          <p:nvPr>
            <p:ph type="sldNum" sz="quarter" idx="13"/>
          </p:nvPr>
        </p:nvSpPr>
        <p:spPr/>
        <p:txBody>
          <a:bodyPr/>
          <a:lstStyle/>
          <a:p>
            <a:fld id="{220B6647-BD7A-7942-B66E-0DFF9B72D92D}" type="slidenum">
              <a:rPr lang="en-US" smtClean="0"/>
              <a:t>56</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0D0A49-CDBA-3642-8D75-842570238DFC}"/>
                  </a:ext>
                </a:extLst>
              </p:cNvPr>
              <p:cNvSpPr>
                <a:spLocks noGrp="1"/>
              </p:cNvSpPr>
              <p:nvPr>
                <p:ph type="body" sz="quarter" idx="14"/>
              </p:nvPr>
            </p:nvSpPr>
            <p:spPr>
              <a:noFill/>
              <a:ln>
                <a:noFill/>
              </a:ln>
            </p:spPr>
            <p:txBody>
              <a:bodyPr>
                <a:noAutofit/>
              </a:bodyPr>
              <a:lstStyle/>
              <a:p>
                <a:pPr marL="0" indent="0" algn="ctr">
                  <a:buNone/>
                </a:pPr>
                <a:r>
                  <a:rPr lang="de-DE" dirty="0"/>
                  <a:t> Probability function given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0" smtClean="0">
                            <a:latin typeface="Cambria Math" panose="02040503050406030204" pitchFamily="18" charset="0"/>
                          </a:rPr>
                          <m:t>1</m:t>
                        </m:r>
                      </m:sub>
                    </m:sSub>
                    <m:r>
                      <a:rPr lang="de-DE"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820D0A49-CDBA-3642-8D75-842570238DFC}"/>
                  </a:ext>
                </a:extLst>
              </p:cNvPr>
              <p:cNvSpPr>
                <a:spLocks noGrp="1" noRot="1" noChangeAspect="1" noMove="1" noResize="1" noEditPoints="1" noAdjustHandles="1" noChangeArrowheads="1" noChangeShapeType="1" noTextEdit="1"/>
              </p:cNvSpPr>
              <p:nvPr>
                <p:ph type="body" sz="quarter" idx="14"/>
              </p:nvPr>
            </p:nvSpPr>
            <p:spPr>
              <a:blipFill>
                <a:blip r:embed="rId4"/>
                <a:stretch>
                  <a:fillRect t="-17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BAA3D7-D250-634C-BAE1-A5ADEFC1CB47}"/>
                  </a:ext>
                </a:extLst>
              </p:cNvPr>
              <p:cNvSpPr txBox="1"/>
              <p:nvPr/>
            </p:nvSpPr>
            <p:spPr>
              <a:xfrm>
                <a:off x="1207389" y="1285967"/>
                <a:ext cx="6729222" cy="6235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𝑃</m:t>
                      </m:r>
                      <m:d>
                        <m:dPr>
                          <m:ctrlP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dPr>
                        <m:e>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𝑦</m:t>
                          </m:r>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=1</m:t>
                          </m:r>
                        </m:e>
                      </m:d>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𝑓</m:t>
                      </m:r>
                      <m:d>
                        <m:d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dPr>
                        <m:e>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𝑥</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1</m:t>
                              </m:r>
                            </m:sub>
                          </m:s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 </m:t>
                          </m:r>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𝑥</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2</m:t>
                              </m:r>
                            </m:sub>
                          </m:s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m:t>
                          </m:r>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sSub>
                                <m:sSubPr>
                                  <m:ctrlP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𝛽</m:t>
                                  </m:r>
                                </m:e>
                                <m:sub>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0</m:t>
                                  </m:r>
                                </m:sub>
                              </m:sSub>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𝛽</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1</m:t>
                              </m:r>
                            </m:sub>
                          </m:s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m:t>
                          </m:r>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𝛽</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2</m:t>
                              </m:r>
                            </m:sub>
                          </m:sSub>
                        </m:e>
                      </m:d>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f>
                        <m:fPr>
                          <m:ctrlP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fPr>
                        <m:num>
                          <m:r>
                            <a:rPr kumimoji="0" lang="en-US"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1</m:t>
                          </m:r>
                        </m:num>
                        <m:den>
                          <m:sSup>
                            <m:sSup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pPr>
                            <m:e>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1+</m:t>
                              </m:r>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𝑒</m:t>
                              </m:r>
                            </m:e>
                            <m:sup>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en-US"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𝛽</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0</m:t>
                                      </m:r>
                                    </m:sub>
                                  </m:s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m:t>
                                  </m:r>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𝛽</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1</m:t>
                                  </m:r>
                                </m:sub>
                              </m:sSub>
                              <m:sSub>
                                <m:sSubPr>
                                  <m:ctrlP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𝑥</m:t>
                                  </m:r>
                                </m:e>
                                <m:sub>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1</m:t>
                                  </m:r>
                                </m:sub>
                              </m:s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m:t>
                              </m:r>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𝛽</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2</m:t>
                                  </m:r>
                                </m:sub>
                              </m:sSub>
                              <m:sSub>
                                <m:sSubPr>
                                  <m:ctrlP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𝑥</m:t>
                                  </m:r>
                                </m:e>
                                <m:sub>
                                  <m:r>
                                    <a:rPr kumimoji="0" lang="de-DE"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2</m:t>
                                  </m:r>
                                </m:sub>
                              </m:sSub>
                              <m:r>
                                <a:rPr kumimoji="0" lang="en-US"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sup>
                          </m:sSup>
                        </m:den>
                      </m:f>
                    </m:oMath>
                  </m:oMathPara>
                </a14:m>
                <a:endParaRPr kumimoji="0" lang="en-US" b="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mc:Choice>
        <mc:Fallback xmlns="">
          <p:sp>
            <p:nvSpPr>
              <p:cNvPr id="8" name="TextBox 7">
                <a:extLst>
                  <a:ext uri="{FF2B5EF4-FFF2-40B4-BE49-F238E27FC236}">
                    <a16:creationId xmlns:a16="http://schemas.microsoft.com/office/drawing/2014/main" id="{D9BAA3D7-D250-634C-BAE1-A5ADEFC1CB47}"/>
                  </a:ext>
                </a:extLst>
              </p:cNvPr>
              <p:cNvSpPr txBox="1">
                <a:spLocks noRot="1" noChangeAspect="1" noMove="1" noResize="1" noEditPoints="1" noAdjustHandles="1" noChangeArrowheads="1" noChangeShapeType="1" noTextEdit="1"/>
              </p:cNvSpPr>
              <p:nvPr/>
            </p:nvSpPr>
            <p:spPr>
              <a:xfrm>
                <a:off x="1207389" y="1285967"/>
                <a:ext cx="6729222" cy="623504"/>
              </a:xfrm>
              <a:prstGeom prst="rect">
                <a:avLst/>
              </a:prstGeom>
              <a:blipFill>
                <a:blip r:embed="rId5"/>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091CE06-44D9-8A4D-B818-3784F1E17629}"/>
              </a:ext>
            </a:extLst>
          </p:cNvPr>
          <p:cNvSpPr txBox="1"/>
          <p:nvPr/>
        </p:nvSpPr>
        <p:spPr>
          <a:xfrm>
            <a:off x="1471720" y="2440228"/>
            <a:ext cx="16594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effectLst/>
                <a:uLnTx/>
                <a:uFillTx/>
                <a:latin typeface="Arial" panose="020B0604020202020204" pitchFamily="34" charset="0"/>
                <a:cs typeface="Arial" panose="020B0604020202020204" pitchFamily="34" charset="0"/>
              </a:rPr>
              <a:t>Feature space</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395C7523-BBB0-C640-A4E0-44B0FE41B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849" y="2739611"/>
            <a:ext cx="2743568" cy="2672742"/>
          </a:xfrm>
          <a:prstGeom prst="rect">
            <a:avLst/>
          </a:prstGeom>
        </p:spPr>
      </p:pic>
      <p:cxnSp>
        <p:nvCxnSpPr>
          <p:cNvPr id="6" name="Straight Connector 5">
            <a:extLst>
              <a:ext uri="{FF2B5EF4-FFF2-40B4-BE49-F238E27FC236}">
                <a16:creationId xmlns:a16="http://schemas.microsoft.com/office/drawing/2014/main" id="{CDFFC5D6-EBA0-4B94-ABF6-480FD0490328}"/>
              </a:ext>
            </a:extLst>
          </p:cNvPr>
          <p:cNvCxnSpPr/>
          <p:nvPr/>
        </p:nvCxnSpPr>
        <p:spPr>
          <a:xfrm>
            <a:off x="2771800" y="2905440"/>
            <a:ext cx="0" cy="1805204"/>
          </a:xfrm>
          <a:prstGeom prst="line">
            <a:avLst/>
          </a:prstGeom>
          <a:ln w="76200">
            <a:solidFill>
              <a:srgbClr val="FFD800">
                <a:alpha val="81000"/>
              </a:srgb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D598F69-E220-435F-B83D-F3BD014D59F8}"/>
              </a:ext>
            </a:extLst>
          </p:cNvPr>
          <p:cNvCxnSpPr/>
          <p:nvPr/>
        </p:nvCxnSpPr>
        <p:spPr>
          <a:xfrm flipV="1">
            <a:off x="2771800" y="2569468"/>
            <a:ext cx="2016224" cy="335972"/>
          </a:xfrm>
          <a:prstGeom prst="straightConnector1">
            <a:avLst/>
          </a:prstGeom>
          <a:ln w="31750">
            <a:solidFill>
              <a:srgbClr val="FFD8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4659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1DFC-2434-4922-BB26-4D0D4E078680}"/>
              </a:ext>
            </a:extLst>
          </p:cNvPr>
          <p:cNvSpPr>
            <a:spLocks noGrp="1"/>
          </p:cNvSpPr>
          <p:nvPr>
            <p:ph type="title"/>
          </p:nvPr>
        </p:nvSpPr>
        <p:spPr/>
        <p:txBody>
          <a:bodyPr/>
          <a:lstStyle/>
          <a:p>
            <a:r>
              <a:rPr lang="en-US" dirty="0"/>
              <a:t>Logistic Regression: two-class problem</a:t>
            </a:r>
          </a:p>
        </p:txBody>
      </p:sp>
      <p:sp>
        <p:nvSpPr>
          <p:cNvPr id="3" name="Slide Number Placeholder 2">
            <a:extLst>
              <a:ext uri="{FF2B5EF4-FFF2-40B4-BE49-F238E27FC236}">
                <a16:creationId xmlns:a16="http://schemas.microsoft.com/office/drawing/2014/main" id="{F046DC46-F518-42C5-9AF0-9958D6AC0651}"/>
              </a:ext>
            </a:extLst>
          </p:cNvPr>
          <p:cNvSpPr>
            <a:spLocks noGrp="1"/>
          </p:cNvSpPr>
          <p:nvPr>
            <p:ph type="sldNum" sz="quarter" idx="13"/>
          </p:nvPr>
        </p:nvSpPr>
        <p:spPr/>
        <p:txBody>
          <a:bodyPr/>
          <a:lstStyle/>
          <a:p>
            <a:fld id="{15C29056-5AFA-7949-831A-3EC086771171}" type="slidenum">
              <a:rPr lang="de-DE" smtClean="0"/>
              <a:pPr/>
              <a:t>57</a:t>
            </a:fld>
            <a:endParaRPr lang="de-DE" dirty="0"/>
          </a:p>
        </p:txBody>
      </p:sp>
      <p:sp>
        <p:nvSpPr>
          <p:cNvPr id="4" name="Text Placeholder 3">
            <a:extLst>
              <a:ext uri="{FF2B5EF4-FFF2-40B4-BE49-F238E27FC236}">
                <a16:creationId xmlns:a16="http://schemas.microsoft.com/office/drawing/2014/main" id="{B89D91F6-9B52-4DFD-9C20-CAB18C4C2670}"/>
              </a:ext>
            </a:extLst>
          </p:cNvPr>
          <p:cNvSpPr>
            <a:spLocks noGrp="1"/>
          </p:cNvSpPr>
          <p:nvPr>
            <p:ph type="body" sz="quarter" idx="14"/>
          </p:nvPr>
        </p:nvSpPr>
        <p:spPr/>
        <p:txBody>
          <a:bodyPr/>
          <a:lstStyle/>
          <a:p>
            <a:r>
              <a:rPr lang="en-GB" b="1" dirty="0"/>
              <a:t>Approach: </a:t>
            </a:r>
            <a:r>
              <a:rPr lang="en-GB" dirty="0"/>
              <a:t>Describe the probability </a:t>
            </a:r>
            <a:r>
              <a:rPr lang="en-GB" i="1" dirty="0"/>
              <a:t>p </a:t>
            </a:r>
            <a:r>
              <a:rPr lang="en-GB" dirty="0"/>
              <a:t>by the logistic function:</a:t>
            </a:r>
            <a:endParaRPr lang="en-US" dirty="0"/>
          </a:p>
          <a:p>
            <a:pPr marL="6350" indent="0">
              <a:buNone/>
            </a:pPr>
            <a:endParaRPr lang="en-US" dirty="0"/>
          </a:p>
          <a:p>
            <a:pPr marL="6350" indent="0">
              <a:buNone/>
            </a:pPr>
            <a:endParaRPr lang="en-US" dirty="0"/>
          </a:p>
          <a:p>
            <a:endParaRPr lang="en-US" dirty="0"/>
          </a:p>
          <a:p>
            <a:r>
              <a:rPr lang="en-US" dirty="0"/>
              <a:t>By applying the logit-transformation, we have a multivariate regression problem</a:t>
            </a:r>
          </a:p>
          <a:p>
            <a:endParaRPr lang="en-US" dirty="0"/>
          </a:p>
          <a:p>
            <a:endParaRPr lang="en-US" dirty="0"/>
          </a:p>
          <a:p>
            <a:endParaRPr lang="en-US" dirty="0"/>
          </a:p>
          <a:p>
            <a:pPr algn="l"/>
            <a:r>
              <a:rPr lang="en-GB" b="0" i="0" u="none" strike="noStrike" baseline="0" dirty="0"/>
              <a:t>that is, a multilinear regression problem, which can be solved with the introduced techniques.</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13FFBD-4A67-4C87-A59B-EC6D3B4F3B5C}"/>
                  </a:ext>
                </a:extLst>
              </p:cNvPr>
              <p:cNvSpPr txBox="1"/>
              <p:nvPr/>
            </p:nvSpPr>
            <p:spPr>
              <a:xfrm>
                <a:off x="2575994" y="1400010"/>
                <a:ext cx="3537507" cy="702885"/>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𝑝</m:t>
                      </m:r>
                      <m:d>
                        <m:d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𝒙</m:t>
                          </m:r>
                        </m:e>
                      </m:d>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cs typeface="Arial" panose="020B0604020202020204" pitchFamily="34" charset="0"/>
                            </a:rPr>
                            <m:t>1</m:t>
                          </m:r>
                        </m:num>
                        <m:den>
                          <m:r>
                            <a:rPr lang="en-US" sz="2000" b="0" i="1" smtClean="0">
                              <a:solidFill>
                                <a:schemeClr val="tx1">
                                  <a:lumMod val="75000"/>
                                </a:schemeClr>
                              </a:solidFill>
                              <a:latin typeface="Cambria Math" panose="02040503050406030204" pitchFamily="18" charset="0"/>
                              <a:cs typeface="Arial" panose="020B0604020202020204" pitchFamily="34" charset="0"/>
                            </a:rPr>
                            <m:t>1+</m:t>
                          </m:r>
                          <m:r>
                            <m:rPr>
                              <m:sty m:val="p"/>
                            </m:rPr>
                            <a:rPr lang="en-US" sz="2000" b="0" i="0" smtClean="0">
                              <a:solidFill>
                                <a:schemeClr val="tx1">
                                  <a:lumMod val="75000"/>
                                </a:schemeClr>
                              </a:solidFill>
                              <a:latin typeface="Cambria Math" panose="02040503050406030204" pitchFamily="18" charset="0"/>
                              <a:cs typeface="Arial" panose="020B0604020202020204" pitchFamily="34" charset="0"/>
                            </a:rPr>
                            <m:t>exp</m:t>
                          </m:r>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0</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nary>
                            <m:naryPr>
                              <m:chr m:val="∑"/>
                              <m:limLoc m:val="subSup"/>
                              <m:ctrlPr>
                                <a:rPr lang="en-US" sz="2000" b="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b="0" i="1" smtClean="0">
                                  <a:solidFill>
                                    <a:schemeClr val="tx1">
                                      <a:lumMod val="75000"/>
                                    </a:schemeClr>
                                  </a:solidFill>
                                  <a:latin typeface="Cambria Math" panose="02040503050406030204" pitchFamily="18" charset="0"/>
                                  <a:cs typeface="Arial" panose="020B0604020202020204" pitchFamily="34" charset="0"/>
                                </a:rPr>
                                <m:t>𝑗</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de-DE" sz="2000" b="0" i="1" smtClean="0">
                                  <a:solidFill>
                                    <a:schemeClr val="tx1">
                                      <a:lumMod val="75000"/>
                                    </a:schemeClr>
                                  </a:solidFill>
                                  <a:latin typeface="Cambria Math" panose="02040503050406030204" pitchFamily="18" charset="0"/>
                                  <a:cs typeface="Arial" panose="020B0604020202020204" pitchFamily="34" charset="0"/>
                                </a:rPr>
                                <m:t>𝑚</m:t>
                              </m:r>
                            </m:sup>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𝑎</m:t>
                                  </m:r>
                                </m:e>
                                <m:sub>
                                  <m:r>
                                    <a:rPr lang="en-US" sz="2000" b="0" i="1" smtClean="0">
                                      <a:solidFill>
                                        <a:schemeClr val="tx1">
                                          <a:lumMod val="75000"/>
                                        </a:schemeClr>
                                      </a:solidFill>
                                      <a:latin typeface="Cambria Math" panose="02040503050406030204" pitchFamily="18" charset="0"/>
                                      <a:cs typeface="Arial" panose="020B0604020202020204" pitchFamily="34" charset="0"/>
                                    </a:rPr>
                                    <m:t>𝑗</m:t>
                                  </m:r>
                                </m:sub>
                              </m:sSub>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𝑗</m:t>
                                  </m:r>
                                </m:sub>
                              </m:sSub>
                            </m:e>
                          </m:nary>
                          <m:r>
                            <a:rPr lang="en-US" sz="2000" b="0" i="1" smtClean="0">
                              <a:solidFill>
                                <a:schemeClr val="tx1">
                                  <a:lumMod val="75000"/>
                                </a:schemeClr>
                              </a:solidFill>
                              <a:latin typeface="Cambria Math" panose="02040503050406030204" pitchFamily="18" charset="0"/>
                              <a:cs typeface="Arial" panose="020B0604020202020204" pitchFamily="34" charset="0"/>
                            </a:rPr>
                            <m:t>)</m:t>
                          </m:r>
                        </m:den>
                      </m:f>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613FFBD-4A67-4C87-A59B-EC6D3B4F3B5C}"/>
                  </a:ext>
                </a:extLst>
              </p:cNvPr>
              <p:cNvSpPr txBox="1">
                <a:spLocks noRot="1" noChangeAspect="1" noMove="1" noResize="1" noEditPoints="1" noAdjustHandles="1" noChangeArrowheads="1" noChangeShapeType="1" noTextEdit="1"/>
              </p:cNvSpPr>
              <p:nvPr/>
            </p:nvSpPr>
            <p:spPr>
              <a:xfrm>
                <a:off x="2575994" y="1400010"/>
                <a:ext cx="3537507" cy="70288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34FDF9-935C-4E8B-B1F4-704087BDD6C2}"/>
                  </a:ext>
                </a:extLst>
              </p:cNvPr>
              <p:cNvSpPr txBox="1"/>
              <p:nvPr/>
            </p:nvSpPr>
            <p:spPr>
              <a:xfrm>
                <a:off x="2704997" y="3417901"/>
                <a:ext cx="3641766" cy="69153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ln</m:t>
                          </m:r>
                        </m:fName>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cs typeface="Arial" panose="020B0604020202020204" pitchFamily="34" charset="0"/>
                                    </a:rPr>
                                    <m:t>1−</m:t>
                                  </m:r>
                                  <m:r>
                                    <a:rPr lang="en-US" sz="2000" b="0" i="1" smtClean="0">
                                      <a:solidFill>
                                        <a:schemeClr val="tx1">
                                          <a:lumMod val="75000"/>
                                        </a:schemeClr>
                                      </a:solidFill>
                                      <a:latin typeface="Cambria Math" panose="02040503050406030204" pitchFamily="18" charset="0"/>
                                      <a:cs typeface="Arial" panose="020B0604020202020204" pitchFamily="34" charset="0"/>
                                    </a:rPr>
                                    <m:t>𝑝</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d>
                                </m:num>
                                <m:den>
                                  <m:r>
                                    <a:rPr lang="en-US" sz="2000" b="0" i="1" smtClean="0">
                                      <a:solidFill>
                                        <a:schemeClr val="tx1">
                                          <a:lumMod val="75000"/>
                                        </a:schemeClr>
                                      </a:solidFill>
                                      <a:latin typeface="Cambria Math" panose="02040503050406030204" pitchFamily="18" charset="0"/>
                                      <a:cs typeface="Arial" panose="020B0604020202020204" pitchFamily="34" charset="0"/>
                                    </a:rPr>
                                    <m:t>𝑝</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d>
                                </m:den>
                              </m:f>
                            </m:e>
                          </m:d>
                        </m:e>
                      </m:func>
                      <m:r>
                        <a:rPr lang="en-US" sz="2000" b="0" i="0"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i="1">
                              <a:solidFill>
                                <a:schemeClr val="tx1">
                                  <a:lumMod val="75000"/>
                                </a:schemeClr>
                              </a:solidFill>
                              <a:latin typeface="Cambria Math" panose="02040503050406030204" pitchFamily="18" charset="0"/>
                              <a:cs typeface="Arial" panose="020B0604020202020204" pitchFamily="34" charset="0"/>
                            </a:rPr>
                            <m:t>0</m:t>
                          </m:r>
                        </m:sub>
                      </m:sSub>
                      <m:r>
                        <a:rPr lang="en-US" sz="2000" i="1">
                          <a:solidFill>
                            <a:schemeClr val="tx1">
                              <a:lumMod val="75000"/>
                            </a:schemeClr>
                          </a:solidFill>
                          <a:latin typeface="Cambria Math" panose="02040503050406030204" pitchFamily="18" charset="0"/>
                          <a:cs typeface="Arial" panose="020B0604020202020204" pitchFamily="34" charset="0"/>
                        </a:rPr>
                        <m:t>+</m:t>
                      </m:r>
                      <m:nary>
                        <m:naryPr>
                          <m:chr m:val="∑"/>
                          <m:limLoc m:val="subSup"/>
                          <m:ctrlPr>
                            <a:rPr lang="en-US" sz="2000" i="1">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i="1">
                              <a:solidFill>
                                <a:schemeClr val="tx1">
                                  <a:lumMod val="75000"/>
                                </a:schemeClr>
                              </a:solidFill>
                              <a:latin typeface="Cambria Math" panose="02040503050406030204" pitchFamily="18" charset="0"/>
                              <a:cs typeface="Arial" panose="020B0604020202020204" pitchFamily="34" charset="0"/>
                            </a:rPr>
                            <m:t>𝑗</m:t>
                          </m:r>
                          <m:r>
                            <a:rPr lang="en-US" sz="2000" i="1">
                              <a:solidFill>
                                <a:schemeClr val="tx1">
                                  <a:lumMod val="75000"/>
                                </a:schemeClr>
                              </a:solidFill>
                              <a:latin typeface="Cambria Math" panose="02040503050406030204" pitchFamily="18" charset="0"/>
                              <a:cs typeface="Arial" panose="020B0604020202020204" pitchFamily="34" charset="0"/>
                            </a:rPr>
                            <m:t>=1</m:t>
                          </m:r>
                        </m:sub>
                        <m:sup>
                          <m:r>
                            <a:rPr lang="de-DE" sz="2000" b="0" i="1" smtClean="0">
                              <a:solidFill>
                                <a:schemeClr val="tx1">
                                  <a:lumMod val="75000"/>
                                </a:schemeClr>
                              </a:solidFill>
                              <a:latin typeface="Cambria Math" panose="02040503050406030204" pitchFamily="18" charset="0"/>
                              <a:cs typeface="Arial" panose="020B0604020202020204" pitchFamily="34" charset="0"/>
                            </a:rPr>
                            <m:t>𝑚</m:t>
                          </m:r>
                        </m:sup>
                        <m:e>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𝑎</m:t>
                              </m:r>
                            </m:e>
                            <m:sub>
                              <m:r>
                                <a:rPr lang="en-US" sz="2000" i="1">
                                  <a:solidFill>
                                    <a:schemeClr val="tx1">
                                      <a:lumMod val="75000"/>
                                    </a:schemeClr>
                                  </a:solidFill>
                                  <a:latin typeface="Cambria Math" panose="02040503050406030204" pitchFamily="18" charset="0"/>
                                  <a:cs typeface="Arial" panose="020B0604020202020204" pitchFamily="34" charset="0"/>
                                </a:rPr>
                                <m:t>𝑗</m:t>
                              </m:r>
                            </m:sub>
                          </m:sSub>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i="1">
                                  <a:solidFill>
                                    <a:schemeClr val="tx1">
                                      <a:lumMod val="75000"/>
                                    </a:schemeClr>
                                  </a:solidFill>
                                  <a:latin typeface="Cambria Math" panose="02040503050406030204" pitchFamily="18" charset="0"/>
                                  <a:cs typeface="Arial" panose="020B0604020202020204" pitchFamily="34" charset="0"/>
                                </a:rPr>
                                <m:t>𝑥</m:t>
                              </m:r>
                            </m:e>
                            <m:sub>
                              <m:r>
                                <a:rPr lang="en-US" sz="2000" i="1">
                                  <a:solidFill>
                                    <a:schemeClr val="tx1">
                                      <a:lumMod val="75000"/>
                                    </a:schemeClr>
                                  </a:solidFill>
                                  <a:latin typeface="Cambria Math" panose="02040503050406030204" pitchFamily="18" charset="0"/>
                                  <a:cs typeface="Arial" panose="020B0604020202020204" pitchFamily="34" charset="0"/>
                                </a:rPr>
                                <m:t>𝑗</m:t>
                              </m:r>
                            </m:sub>
                          </m:sSub>
                        </m:e>
                      </m:nary>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A234FDF9-935C-4E8B-B1F4-704087BDD6C2}"/>
                  </a:ext>
                </a:extLst>
              </p:cNvPr>
              <p:cNvSpPr txBox="1">
                <a:spLocks noRot="1" noChangeAspect="1" noMove="1" noResize="1" noEditPoints="1" noAdjustHandles="1" noChangeArrowheads="1" noChangeShapeType="1" noTextEdit="1"/>
              </p:cNvSpPr>
              <p:nvPr/>
            </p:nvSpPr>
            <p:spPr>
              <a:xfrm>
                <a:off x="2704997" y="3417901"/>
                <a:ext cx="3641766" cy="691536"/>
              </a:xfrm>
              <a:prstGeom prst="rect">
                <a:avLst/>
              </a:prstGeom>
              <a:blipFill>
                <a:blip r:embed="rId3"/>
                <a:stretch>
                  <a:fillRect/>
                </a:stretch>
              </a:blipFill>
            </p:spPr>
            <p:txBody>
              <a:bodyPr/>
              <a:lstStyle/>
              <a:p>
                <a:r>
                  <a:rPr lang="en-GB">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710367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4145-1373-420F-8F55-7DC6751BF686}"/>
              </a:ext>
            </a:extLst>
          </p:cNvPr>
          <p:cNvSpPr>
            <a:spLocks noGrp="1"/>
          </p:cNvSpPr>
          <p:nvPr>
            <p:ph type="title"/>
          </p:nvPr>
        </p:nvSpPr>
        <p:spPr/>
        <p:txBody>
          <a:bodyPr/>
          <a:lstStyle/>
          <a:p>
            <a:r>
              <a:rPr lang="en-US" dirty="0"/>
              <a:t>Logistic Regression: Two-class problem</a:t>
            </a:r>
          </a:p>
        </p:txBody>
      </p:sp>
      <p:sp>
        <p:nvSpPr>
          <p:cNvPr id="3" name="Slide Number Placeholder 2">
            <a:extLst>
              <a:ext uri="{FF2B5EF4-FFF2-40B4-BE49-F238E27FC236}">
                <a16:creationId xmlns:a16="http://schemas.microsoft.com/office/drawing/2014/main" id="{B57C33D3-62B6-4534-BFDB-0F89A9F5F154}"/>
              </a:ext>
            </a:extLst>
          </p:cNvPr>
          <p:cNvSpPr>
            <a:spLocks noGrp="1"/>
          </p:cNvSpPr>
          <p:nvPr>
            <p:ph type="sldNum" sz="quarter" idx="13"/>
          </p:nvPr>
        </p:nvSpPr>
        <p:spPr/>
        <p:txBody>
          <a:bodyPr/>
          <a:lstStyle/>
          <a:p>
            <a:fld id="{15C29056-5AFA-7949-831A-3EC086771171}" type="slidenum">
              <a:rPr lang="de-DE" smtClean="0"/>
              <a:pPr/>
              <a:t>58</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40F6282-7EA7-4098-977C-1EC5E96533C7}"/>
                  </a:ext>
                </a:extLst>
              </p:cNvPr>
              <p:cNvSpPr>
                <a:spLocks noGrp="1"/>
              </p:cNvSpPr>
              <p:nvPr>
                <p:ph type="body" sz="quarter" idx="14"/>
              </p:nvPr>
            </p:nvSpPr>
            <p:spPr/>
            <p:txBody>
              <a:bodyPr/>
              <a:lstStyle/>
              <a:p>
                <a:pPr marL="6350" indent="0">
                  <a:buNone/>
                </a:pPr>
                <a:r>
                  <a:rPr lang="en-US" dirty="0"/>
                  <a:t>How do we determine class probability </a:t>
                </a:r>
                <a14:m>
                  <m:oMath xmlns:m="http://schemas.openxmlformats.org/officeDocument/2006/math">
                    <m:r>
                      <a:rPr lang="en-US" sz="2000" b="0" i="1" smtClean="0">
                        <a:solidFill>
                          <a:schemeClr val="tx1">
                            <a:lumMod val="75000"/>
                          </a:schemeClr>
                        </a:solidFill>
                        <a:latin typeface="Cambria Math" panose="02040503050406030204" pitchFamily="18" charset="0"/>
                        <a:cs typeface="Arial" panose="020B0604020202020204" pitchFamily="34" charset="0"/>
                      </a:rPr>
                      <m:t>𝑝</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d>
                  </m:oMath>
                </a14:m>
                <a:r>
                  <a:rPr lang="en-US" dirty="0"/>
                  <a:t> for this regression problem?</a:t>
                </a:r>
              </a:p>
              <a:p>
                <a:pPr marL="6350" indent="0">
                  <a:buNone/>
                </a:pPr>
                <a:endParaRPr lang="en-US" dirty="0"/>
              </a:p>
              <a:p>
                <a:r>
                  <a:rPr lang="en-US" dirty="0"/>
                  <a:t> If we have sufficiently </a:t>
                </a:r>
                <a:r>
                  <a:rPr lang="en-US" i="1" u="sng" dirty="0"/>
                  <a:t>many</a:t>
                </a:r>
                <a:r>
                  <a:rPr lang="en-US" dirty="0"/>
                  <a:t> realizations for all possible data points</a:t>
                </a:r>
              </a:p>
              <a:p>
                <a:pPr marL="6350" indent="0">
                  <a:buNone/>
                </a:pPr>
                <a:r>
                  <a:rPr lang="en-US" dirty="0" smtClean="0">
                    <a:sym typeface="Wingdings" panose="05000000000000000000" pitchFamily="2" charset="2"/>
                  </a:rPr>
                  <a:t>	</a:t>
                </a:r>
                <a:r>
                  <a:rPr lang="en-US" dirty="0">
                    <a:sym typeface="Wingdings" panose="05000000000000000000" pitchFamily="2" charset="2"/>
                  </a:rPr>
                  <a:t> </a:t>
                </a:r>
                <a:r>
                  <a:rPr lang="en-US" dirty="0" smtClean="0">
                    <a:sym typeface="Wingdings" panose="05000000000000000000" pitchFamily="2" charset="2"/>
                  </a:rPr>
                  <a:t> </a:t>
                </a:r>
                <a14:m>
                  <m:oMath xmlns:m="http://schemas.openxmlformats.org/officeDocument/2006/math">
                    <m:r>
                      <a:rPr lang="en-US" sz="2000" b="0" i="1" smtClean="0">
                        <a:solidFill>
                          <a:schemeClr val="tx1">
                            <a:lumMod val="75000"/>
                          </a:schemeClr>
                        </a:solidFill>
                        <a:latin typeface="Cambria Math" panose="02040503050406030204" pitchFamily="18" charset="0"/>
                        <a:cs typeface="Arial" panose="020B0604020202020204" pitchFamily="34" charset="0"/>
                      </a:rPr>
                      <m:t>𝑝</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d>
                  </m:oMath>
                </a14:m>
                <a:r>
                  <a:rPr lang="en-US" dirty="0"/>
                  <a:t> can be </a:t>
                </a:r>
                <a:r>
                  <a:rPr lang="en-US" dirty="0">
                    <a:sym typeface="Wingdings" panose="05000000000000000000" pitchFamily="2" charset="2"/>
                  </a:rPr>
                  <a:t>estimated by the relative frequencies of the classes</a:t>
                </a:r>
              </a:p>
              <a:p>
                <a:pPr marL="6350" indent="0">
                  <a:buNone/>
                </a:pPr>
                <a:endParaRPr lang="en-US" dirty="0">
                  <a:sym typeface="Wingdings" panose="05000000000000000000" pitchFamily="2" charset="2"/>
                </a:endParaRPr>
              </a:p>
              <a:p>
                <a:r>
                  <a:rPr lang="en-US" dirty="0"/>
                  <a:t>If there aren’t many realizations, we rely on </a:t>
                </a:r>
                <a:r>
                  <a:rPr lang="en-US" b="1" i="1" dirty="0"/>
                  <a:t>kernel estimation</a:t>
                </a:r>
              </a:p>
            </p:txBody>
          </p:sp>
        </mc:Choice>
        <mc:Fallback xmlns="">
          <p:sp>
            <p:nvSpPr>
              <p:cNvPr id="4" name="Text Placeholder 3">
                <a:extLst>
                  <a:ext uri="{FF2B5EF4-FFF2-40B4-BE49-F238E27FC236}">
                    <a16:creationId xmlns:a16="http://schemas.microsoft.com/office/drawing/2014/main" id="{740F6282-7EA7-4098-977C-1EC5E96533C7}"/>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1700" r="-218"/>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922749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B55F-E3CE-450F-AD74-EF5551E8517F}"/>
              </a:ext>
            </a:extLst>
          </p:cNvPr>
          <p:cNvSpPr>
            <a:spLocks noGrp="1"/>
          </p:cNvSpPr>
          <p:nvPr>
            <p:ph type="title"/>
          </p:nvPr>
        </p:nvSpPr>
        <p:spPr/>
        <p:txBody>
          <a:bodyPr/>
          <a:lstStyle/>
          <a:p>
            <a:r>
              <a:rPr lang="en-US" dirty="0"/>
              <a:t>Kernel Estimation</a:t>
            </a:r>
          </a:p>
        </p:txBody>
      </p:sp>
      <p:sp>
        <p:nvSpPr>
          <p:cNvPr id="3" name="Slide Number Placeholder 2">
            <a:extLst>
              <a:ext uri="{FF2B5EF4-FFF2-40B4-BE49-F238E27FC236}">
                <a16:creationId xmlns:a16="http://schemas.microsoft.com/office/drawing/2014/main" id="{D4CDAFCF-D6B2-46A9-A8FD-CAB7A13EDE56}"/>
              </a:ext>
            </a:extLst>
          </p:cNvPr>
          <p:cNvSpPr>
            <a:spLocks noGrp="1"/>
          </p:cNvSpPr>
          <p:nvPr>
            <p:ph type="sldNum" sz="quarter" idx="13"/>
          </p:nvPr>
        </p:nvSpPr>
        <p:spPr/>
        <p:txBody>
          <a:bodyPr/>
          <a:lstStyle/>
          <a:p>
            <a:fld id="{15C29056-5AFA-7949-831A-3EC086771171}" type="slidenum">
              <a:rPr lang="de-DE" smtClean="0"/>
              <a:pPr/>
              <a:t>59</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4F32FB0-0CE1-41F8-B188-F99D208B62A4}"/>
                  </a:ext>
                </a:extLst>
              </p:cNvPr>
              <p:cNvSpPr>
                <a:spLocks noGrp="1"/>
              </p:cNvSpPr>
              <p:nvPr>
                <p:ph type="body" sz="quarter" idx="14"/>
              </p:nvPr>
            </p:nvSpPr>
            <p:spPr/>
            <p:txBody>
              <a:bodyPr/>
              <a:lstStyle/>
              <a:p>
                <a:r>
                  <a:rPr lang="en-US" b="1" dirty="0"/>
                  <a:t>Idea</a:t>
                </a:r>
                <a:r>
                  <a:rPr lang="en-US" dirty="0"/>
                  <a:t>: </a:t>
                </a:r>
                <a:r>
                  <a:rPr lang="en-GB" dirty="0"/>
                  <a:t>Define an “influence function” (kernel), which describes how strongly a data point influences the probability estimate for </a:t>
                </a:r>
                <a:r>
                  <a:rPr lang="en-US" dirty="0" smtClean="0"/>
                  <a:t>neighboring</a:t>
                </a:r>
                <a:r>
                  <a:rPr lang="en-GB" dirty="0" smtClean="0"/>
                  <a:t> </a:t>
                </a:r>
                <a:r>
                  <a:rPr lang="en-GB" dirty="0"/>
                  <a:t>points. </a:t>
                </a:r>
              </a:p>
              <a:p>
                <a:r>
                  <a:rPr lang="en-US" dirty="0"/>
                  <a:t>The “influence” is stronger from a closer point, weaker for a distant point</a:t>
                </a:r>
              </a:p>
              <a:p>
                <a:r>
                  <a:rPr lang="en-US" dirty="0"/>
                  <a:t>The “influence” is modeled by a kernel function</a:t>
                </a:r>
              </a:p>
              <a:p>
                <a:r>
                  <a:rPr lang="en-US" dirty="0"/>
                  <a:t>Example: </a:t>
                </a:r>
                <a:r>
                  <a:rPr lang="en-US" b="1" dirty="0"/>
                  <a:t>Gaussian kernel</a:t>
                </a:r>
              </a:p>
              <a:p>
                <a:endParaRPr lang="en-US" dirty="0"/>
              </a:p>
              <a:p>
                <a:endParaRPr lang="en-US" dirty="0"/>
              </a:p>
              <a:p>
                <a:r>
                  <a:rPr lang="en-US" dirty="0"/>
                  <a:t>Where </a:t>
                </a:r>
                <a14:m>
                  <m:oMath xmlns:m="http://schemas.openxmlformats.org/officeDocument/2006/math">
                    <m:r>
                      <a:rPr lang="en-US" b="1" i="1" dirty="0" smtClean="0">
                        <a:latin typeface="Cambria Math" panose="02040503050406030204" pitchFamily="18" charset="0"/>
                      </a:rPr>
                      <m:t>𝒚</m:t>
                    </m:r>
                  </m:oMath>
                </a14:m>
                <a:r>
                  <a:rPr lang="en-US" dirty="0"/>
                  <a:t> is a neighbor of </a:t>
                </a:r>
                <a14:m>
                  <m:oMath xmlns:m="http://schemas.openxmlformats.org/officeDocument/2006/math">
                    <m:r>
                      <a:rPr lang="en-US" b="1" i="1" dirty="0" smtClean="0">
                        <a:latin typeface="Cambria Math" panose="02040503050406030204" pitchFamily="18" charset="0"/>
                      </a:rPr>
                      <m:t>𝒙</m:t>
                    </m:r>
                  </m:oMath>
                </a14:m>
                <a:r>
                  <a:rPr lang="en-US" dirty="0"/>
                  <a:t> </a:t>
                </a:r>
              </a:p>
              <a:p>
                <a:r>
                  <a:rPr lang="en-US" dirty="0"/>
                  <a:t>Higher (or lower) influence if </a:t>
                </a:r>
                <a14:m>
                  <m:oMath xmlns:m="http://schemas.openxmlformats.org/officeDocument/2006/math">
                    <m:r>
                      <a:rPr lang="en-US" b="1" i="1" dirty="0" smtClean="0">
                        <a:latin typeface="Cambria Math" panose="02040503050406030204" pitchFamily="18" charset="0"/>
                      </a:rPr>
                      <m:t>𝒙</m:t>
                    </m:r>
                  </m:oMath>
                </a14:m>
                <a:r>
                  <a:rPr lang="en-US" dirty="0"/>
                  <a:t> and </a:t>
                </a:r>
                <a14:m>
                  <m:oMath xmlns:m="http://schemas.openxmlformats.org/officeDocument/2006/math">
                    <m:r>
                      <a:rPr lang="en-US" b="1" i="1" dirty="0">
                        <a:latin typeface="Cambria Math" panose="02040503050406030204" pitchFamily="18" charset="0"/>
                      </a:rPr>
                      <m:t>𝒚</m:t>
                    </m:r>
                  </m:oMath>
                </a14:m>
                <a:r>
                  <a:rPr lang="en-US" dirty="0"/>
                  <a:t> are closer (or farther)</a:t>
                </a:r>
              </a:p>
              <a:p>
                <a:r>
                  <a:rPr lang="en-GB" b="0" i="0" u="none" strike="noStrike" baseline="0" dirty="0"/>
                  <a:t>Variance </a:t>
                </a:r>
                <a14:m>
                  <m:oMath xmlns:m="http://schemas.openxmlformats.org/officeDocument/2006/math">
                    <m:sSup>
                      <m:sSupPr>
                        <m:ctrlP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𝜎</m:t>
                        </m:r>
                      </m:e>
                      <m:sup>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2</m:t>
                        </m:r>
                      </m:sup>
                    </m:sSup>
                  </m:oMath>
                </a14:m>
                <a:r>
                  <a:rPr lang="en-GB" b="0" i="0" u="none" strike="noStrike" baseline="0" dirty="0"/>
                  <a:t> has to be chosen by the user.</a:t>
                </a:r>
                <a:endParaRPr lang="en-US" dirty="0"/>
              </a:p>
            </p:txBody>
          </p:sp>
        </mc:Choice>
        <mc:Fallback xmlns="">
          <p:sp>
            <p:nvSpPr>
              <p:cNvPr id="4" name="Text Placeholder 3">
                <a:extLst>
                  <a:ext uri="{FF2B5EF4-FFF2-40B4-BE49-F238E27FC236}">
                    <a16:creationId xmlns:a16="http://schemas.microsoft.com/office/drawing/2014/main" id="{A4F32FB0-0CE1-41F8-B188-F99D208B62A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1527" b="-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57370D-4114-47AB-8512-3817688FB2BB}"/>
                  </a:ext>
                </a:extLst>
              </p:cNvPr>
              <p:cNvSpPr txBox="1"/>
              <p:nvPr/>
            </p:nvSpPr>
            <p:spPr>
              <a:xfrm>
                <a:off x="2066232" y="3115141"/>
                <a:ext cx="4966360" cy="78451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𝐾</m:t>
                      </m:r>
                      <m:d>
                        <m:d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𝒙</m:t>
                          </m:r>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1"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𝒚</m:t>
                          </m:r>
                        </m:e>
                      </m:d>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cs typeface="Arial" panose="020B0604020202020204" pitchFamily="34" charset="0"/>
                            </a:rPr>
                            <m:t>1</m:t>
                          </m:r>
                        </m:num>
                        <m:den>
                          <m:sSup>
                            <m:sSupPr>
                              <m:ctrlPr>
                                <a:rPr lang="en-US" sz="2000" b="0" i="1" smtClean="0">
                                  <a:solidFill>
                                    <a:schemeClr val="tx1">
                                      <a:lumMod val="75000"/>
                                    </a:schemeClr>
                                  </a:solidFill>
                                  <a:latin typeface="Cambria Math" panose="02040503050406030204" pitchFamily="18" charset="0"/>
                                  <a:cs typeface="Arial" panose="020B0604020202020204" pitchFamily="34" charset="0"/>
                                </a:rPr>
                              </m:ctrlPr>
                            </m:sSupPr>
                            <m:e>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cs typeface="Arial" panose="020B0604020202020204" pitchFamily="34" charset="0"/>
                                    </a:rPr>
                                    <m:t>2</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𝜋</m:t>
                                  </m:r>
                                  <m:sSup>
                                    <m:sSupPr>
                                      <m:ctrlP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𝜎</m:t>
                                      </m:r>
                                    </m:e>
                                    <m:sup>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2</m:t>
                                      </m:r>
                                    </m:sup>
                                  </m:sSup>
                                </m:e>
                              </m:d>
                            </m:e>
                            <m:sup>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r>
                                    <a:rPr lang="en-US" sz="2000" b="0" i="1" smtClean="0">
                                      <a:solidFill>
                                        <a:schemeClr val="tx1">
                                          <a:lumMod val="75000"/>
                                        </a:schemeClr>
                                      </a:solidFill>
                                      <a:latin typeface="Cambria Math" panose="02040503050406030204" pitchFamily="18" charset="0"/>
                                      <a:cs typeface="Arial" panose="020B0604020202020204" pitchFamily="34" charset="0"/>
                                    </a:rPr>
                                    <m:t>𝑚</m:t>
                                  </m:r>
                                </m:num>
                                <m:den>
                                  <m:r>
                                    <a:rPr lang="en-US" sz="2000" b="0" i="1" smtClean="0">
                                      <a:solidFill>
                                        <a:schemeClr val="tx1">
                                          <a:lumMod val="75000"/>
                                        </a:schemeClr>
                                      </a:solidFill>
                                      <a:latin typeface="Cambria Math" panose="02040503050406030204" pitchFamily="18" charset="0"/>
                                      <a:cs typeface="Arial" panose="020B0604020202020204" pitchFamily="34" charset="0"/>
                                    </a:rPr>
                                    <m:t>2</m:t>
                                  </m:r>
                                </m:den>
                              </m:f>
                            </m:sup>
                          </m:sSup>
                        </m:den>
                      </m:f>
                      <m:func>
                        <m:funcPr>
                          <m:ctrlPr>
                            <a:rPr lang="en-US" sz="2000" b="0" i="1" smtClean="0">
                              <a:solidFill>
                                <a:schemeClr val="tx1">
                                  <a:lumMod val="75000"/>
                                </a:schemeClr>
                              </a:solidFill>
                              <a:latin typeface="Cambria Math" panose="02040503050406030204" pitchFamily="18" charset="0"/>
                              <a:cs typeface="Arial" panose="020B0604020202020204" pitchFamily="34" charset="0"/>
                            </a:rPr>
                          </m:ctrlPr>
                        </m:funcPr>
                        <m:fName>
                          <m:r>
                            <m:rPr>
                              <m:sty m:val="p"/>
                            </m:rPr>
                            <a:rPr lang="en-US" sz="2000" b="0" i="0" smtClean="0">
                              <a:solidFill>
                                <a:schemeClr val="tx1">
                                  <a:lumMod val="75000"/>
                                </a:schemeClr>
                              </a:solidFill>
                              <a:latin typeface="Cambria Math" panose="02040503050406030204" pitchFamily="18" charset="0"/>
                              <a:cs typeface="Arial" panose="020B0604020202020204" pitchFamily="34" charset="0"/>
                            </a:rPr>
                            <m:t>exp</m:t>
                          </m:r>
                        </m:fName>
                        <m:e>
                          <m:d>
                            <m:dPr>
                              <m:ctrlPr>
                                <a:rPr lang="en-US" sz="2000" i="1">
                                  <a:solidFill>
                                    <a:schemeClr val="tx1">
                                      <a:lumMod val="75000"/>
                                    </a:schemeClr>
                                  </a:solidFill>
                                  <a:latin typeface="Cambria Math" panose="02040503050406030204" pitchFamily="18" charset="0"/>
                                  <a:cs typeface="Arial" panose="020B0604020202020204" pitchFamily="34" charset="0"/>
                                </a:rPr>
                              </m:ctrlPr>
                            </m:dPr>
                            <m:e>
                              <m:r>
                                <a:rPr lang="en-US" sz="2000" b="0" i="1" smtClean="0">
                                  <a:solidFill>
                                    <a:schemeClr val="tx1">
                                      <a:lumMod val="75000"/>
                                    </a:schemeClr>
                                  </a:solidFill>
                                  <a:latin typeface="Cambria Math" panose="02040503050406030204" pitchFamily="18" charset="0"/>
                                  <a:cs typeface="Arial" panose="020B0604020202020204" pitchFamily="34" charset="0"/>
                                </a:rPr>
                                <m:t>−</m:t>
                              </m:r>
                              <m:f>
                                <m:fPr>
                                  <m:ctrlPr>
                                    <a:rPr lang="en-US" sz="2000" i="1" smtClean="0">
                                      <a:solidFill>
                                        <a:schemeClr val="tx1">
                                          <a:lumMod val="75000"/>
                                        </a:schemeClr>
                                      </a:solidFill>
                                      <a:latin typeface="Cambria Math" panose="02040503050406030204" pitchFamily="18" charset="0"/>
                                      <a:cs typeface="Arial" panose="020B0604020202020204" pitchFamily="34" charset="0"/>
                                    </a:rPr>
                                  </m:ctrlPr>
                                </m:fPr>
                                <m:num>
                                  <m:sSup>
                                    <m:sSupPr>
                                      <m:ctrlPr>
                                        <a:rPr lang="en-US" sz="2000" i="1" smtClean="0">
                                          <a:solidFill>
                                            <a:schemeClr val="tx1">
                                              <a:lumMod val="75000"/>
                                            </a:schemeClr>
                                          </a:solidFill>
                                          <a:latin typeface="Cambria Math" panose="02040503050406030204" pitchFamily="18" charset="0"/>
                                          <a:cs typeface="Arial" panose="020B0604020202020204" pitchFamily="34" charset="0"/>
                                        </a:rPr>
                                      </m:ctrlPr>
                                    </m:sSupPr>
                                    <m:e>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𝒙</m:t>
                                      </m:r>
                                      <m:r>
                                        <a:rPr lang="en-US" sz="2000" b="1"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𝒚</m:t>
                                      </m:r>
                                      <m:r>
                                        <a:rPr lang="en-US" sz="2000" b="1" i="1" smtClean="0">
                                          <a:solidFill>
                                            <a:schemeClr val="tx1">
                                              <a:lumMod val="75000"/>
                                            </a:schemeClr>
                                          </a:solidFill>
                                          <a:latin typeface="Cambria Math" panose="02040503050406030204" pitchFamily="18" charset="0"/>
                                          <a:cs typeface="Arial" panose="020B0604020202020204" pitchFamily="34" charset="0"/>
                                        </a:rPr>
                                        <m:t>)</m:t>
                                      </m:r>
                                    </m:e>
                                    <m:sup>
                                      <m:r>
                                        <a:rPr lang="en-US" sz="2000" b="0" i="1" smtClean="0">
                                          <a:solidFill>
                                            <a:schemeClr val="tx1">
                                              <a:lumMod val="75000"/>
                                            </a:schemeClr>
                                          </a:solidFill>
                                          <a:latin typeface="Cambria Math" panose="02040503050406030204" pitchFamily="18" charset="0"/>
                                          <a:cs typeface="Arial" panose="020B0604020202020204" pitchFamily="34" charset="0"/>
                                        </a:rPr>
                                        <m:t>𝑇</m:t>
                                      </m:r>
                                    </m:sup>
                                  </m:sSup>
                                  <m:r>
                                    <a:rPr lang="en-US" sz="2000" i="1">
                                      <a:solidFill>
                                        <a:schemeClr val="tx1">
                                          <a:lumMod val="75000"/>
                                        </a:schemeClr>
                                      </a:solidFill>
                                      <a:latin typeface="Cambria Math" panose="02040503050406030204" pitchFamily="18" charset="0"/>
                                      <a:cs typeface="Arial" panose="020B0604020202020204" pitchFamily="34" charset="0"/>
                                    </a:rPr>
                                    <m:t>(</m:t>
                                  </m:r>
                                  <m:r>
                                    <a:rPr lang="en-US" sz="2000" b="1" i="1">
                                      <a:solidFill>
                                        <a:schemeClr val="tx1">
                                          <a:lumMod val="75000"/>
                                        </a:schemeClr>
                                      </a:solidFill>
                                      <a:latin typeface="Cambria Math" panose="02040503050406030204" pitchFamily="18" charset="0"/>
                                      <a:cs typeface="Arial" panose="020B0604020202020204" pitchFamily="34" charset="0"/>
                                    </a:rPr>
                                    <m:t>𝒙</m:t>
                                  </m:r>
                                  <m:r>
                                    <a:rPr lang="en-US" sz="2000" b="1" i="1">
                                      <a:solidFill>
                                        <a:schemeClr val="tx1">
                                          <a:lumMod val="75000"/>
                                        </a:schemeClr>
                                      </a:solidFill>
                                      <a:latin typeface="Cambria Math" panose="02040503050406030204" pitchFamily="18" charset="0"/>
                                      <a:cs typeface="Arial" panose="020B0604020202020204" pitchFamily="34" charset="0"/>
                                    </a:rPr>
                                    <m:t>−</m:t>
                                  </m:r>
                                  <m:r>
                                    <a:rPr lang="en-US" sz="2000" b="1" i="1">
                                      <a:solidFill>
                                        <a:schemeClr val="tx1">
                                          <a:lumMod val="75000"/>
                                        </a:schemeClr>
                                      </a:solidFill>
                                      <a:latin typeface="Cambria Math" panose="02040503050406030204" pitchFamily="18" charset="0"/>
                                      <a:cs typeface="Arial" panose="020B0604020202020204" pitchFamily="34" charset="0"/>
                                    </a:rPr>
                                    <m:t>𝒚</m:t>
                                  </m:r>
                                  <m:r>
                                    <a:rPr lang="en-US" sz="2000" b="1" i="1">
                                      <a:solidFill>
                                        <a:schemeClr val="tx1">
                                          <a:lumMod val="75000"/>
                                        </a:schemeClr>
                                      </a:solidFill>
                                      <a:latin typeface="Cambria Math" panose="02040503050406030204" pitchFamily="18" charset="0"/>
                                      <a:cs typeface="Arial" panose="020B0604020202020204" pitchFamily="34" charset="0"/>
                                    </a:rPr>
                                    <m:t>)</m:t>
                                  </m:r>
                                </m:num>
                                <m:den>
                                  <m:r>
                                    <a:rPr lang="en-US" sz="2000" b="0" i="1" smtClean="0">
                                      <a:solidFill>
                                        <a:schemeClr val="tx1">
                                          <a:lumMod val="75000"/>
                                        </a:schemeClr>
                                      </a:solidFill>
                                      <a:latin typeface="Cambria Math" panose="02040503050406030204" pitchFamily="18" charset="0"/>
                                      <a:cs typeface="Arial" panose="020B0604020202020204" pitchFamily="34" charset="0"/>
                                    </a:rPr>
                                    <m:t>2</m:t>
                                  </m:r>
                                  <m:sSup>
                                    <m:sSupPr>
                                      <m:ctrlP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𝜎</m:t>
                                      </m:r>
                                    </m:e>
                                    <m:sup>
                                      <m:r>
                                        <a:rPr lang="en-US" sz="2000"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2</m:t>
                                      </m:r>
                                    </m:sup>
                                  </m:sSup>
                                </m:den>
                              </m:f>
                            </m:e>
                          </m:d>
                        </m:e>
                      </m:func>
                    </m:oMath>
                  </m:oMathPara>
                </a14:m>
                <a:endParaRPr lang="en-US" sz="2000" b="1"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1357370D-4114-47AB-8512-3817688FB2BB}"/>
                  </a:ext>
                </a:extLst>
              </p:cNvPr>
              <p:cNvSpPr txBox="1">
                <a:spLocks noRot="1" noChangeAspect="1" noMove="1" noResize="1" noEditPoints="1" noAdjustHandles="1" noChangeArrowheads="1" noChangeShapeType="1" noTextEdit="1"/>
              </p:cNvSpPr>
              <p:nvPr/>
            </p:nvSpPr>
            <p:spPr>
              <a:xfrm>
                <a:off x="2066232" y="3115141"/>
                <a:ext cx="4966360" cy="784510"/>
              </a:xfrm>
              <a:prstGeom prst="rect">
                <a:avLst/>
              </a:prstGeom>
              <a:blipFill>
                <a:blip r:embed="rId3"/>
                <a:stretch>
                  <a:fillRect/>
                </a:stretch>
              </a:blipFill>
            </p:spPr>
            <p:txBody>
              <a:bodyPr/>
              <a:lstStyle/>
              <a:p>
                <a:r>
                  <a:rPr lang="en-GB">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61909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ADA0-4653-40B4-9B14-AB5130410840}"/>
              </a:ext>
            </a:extLst>
          </p:cNvPr>
          <p:cNvSpPr>
            <a:spLocks noGrp="1"/>
          </p:cNvSpPr>
          <p:nvPr>
            <p:ph type="title"/>
          </p:nvPr>
        </p:nvSpPr>
        <p:spPr/>
        <p:txBody>
          <a:bodyPr/>
          <a:lstStyle/>
          <a:p>
            <a:r>
              <a:rPr lang="de-DE" dirty="0"/>
              <a:t>Note</a:t>
            </a:r>
            <a:endParaRPr lang="en-GB" dirty="0"/>
          </a:p>
        </p:txBody>
      </p:sp>
      <p:sp>
        <p:nvSpPr>
          <p:cNvPr id="3" name="Slide Number Placeholder 2">
            <a:extLst>
              <a:ext uri="{FF2B5EF4-FFF2-40B4-BE49-F238E27FC236}">
                <a16:creationId xmlns:a16="http://schemas.microsoft.com/office/drawing/2014/main" id="{7E373415-C4B8-4A18-9E30-E3BB19D54B2C}"/>
              </a:ext>
            </a:extLst>
          </p:cNvPr>
          <p:cNvSpPr>
            <a:spLocks noGrp="1"/>
          </p:cNvSpPr>
          <p:nvPr>
            <p:ph type="sldNum" sz="quarter" idx="13"/>
          </p:nvPr>
        </p:nvSpPr>
        <p:spPr/>
        <p:txBody>
          <a:bodyPr/>
          <a:lstStyle/>
          <a:p>
            <a:fld id="{15C29056-5AFA-7949-831A-3EC086771171}" type="slidenum">
              <a:rPr lang="de-DE" smtClean="0"/>
              <a:pPr/>
              <a:t>6</a:t>
            </a:fld>
            <a:endParaRPr lang="de-DE" dirty="0"/>
          </a:p>
        </p:txBody>
      </p:sp>
      <p:sp>
        <p:nvSpPr>
          <p:cNvPr id="4" name="Text Placeholder 3">
            <a:extLst>
              <a:ext uri="{FF2B5EF4-FFF2-40B4-BE49-F238E27FC236}">
                <a16:creationId xmlns:a16="http://schemas.microsoft.com/office/drawing/2014/main" id="{2FC290CF-8C66-4A2A-85BC-9986B7AE4B65}"/>
              </a:ext>
            </a:extLst>
          </p:cNvPr>
          <p:cNvSpPr>
            <a:spLocks noGrp="1"/>
          </p:cNvSpPr>
          <p:nvPr>
            <p:ph type="body" sz="quarter" idx="14"/>
          </p:nvPr>
        </p:nvSpPr>
        <p:spPr>
          <a:xfrm>
            <a:off x="360000" y="1502709"/>
            <a:ext cx="8378825" cy="3704970"/>
          </a:xfrm>
        </p:spPr>
        <p:txBody>
          <a:bodyPr/>
          <a:lstStyle/>
          <a:p>
            <a:pPr algn="l"/>
            <a:r>
              <a:rPr lang="en-GB" b="0" i="0" u="none" strike="noStrike" baseline="0" dirty="0"/>
              <a:t>We are focusing on methods that find explanations for an unknown dependency within the data.</a:t>
            </a:r>
          </a:p>
          <a:p>
            <a:pPr algn="l"/>
            <a:endParaRPr lang="en-GB" b="0" i="0" u="none" strike="noStrike" baseline="0" dirty="0"/>
          </a:p>
          <a:p>
            <a:pPr algn="l"/>
            <a:r>
              <a:rPr lang="en-GB" b="0" i="0" u="none" strike="noStrike" baseline="0" dirty="0"/>
              <a:t> </a:t>
            </a:r>
            <a:r>
              <a:rPr lang="en-GB" b="1" i="0" u="none" strike="noStrike" baseline="0" dirty="0"/>
              <a:t>Supervised</a:t>
            </a:r>
            <a:r>
              <a:rPr lang="en-GB" b="0" i="0" u="none" strike="noStrike" baseline="0" dirty="0"/>
              <a:t> (because we know the desired outcome)</a:t>
            </a:r>
          </a:p>
          <a:p>
            <a:pPr algn="l"/>
            <a:r>
              <a:rPr lang="en-GB" b="0" i="0" u="none" strike="noStrike" baseline="0" dirty="0"/>
              <a:t> </a:t>
            </a:r>
            <a:r>
              <a:rPr lang="en-GB" b="1" i="0" u="none" strike="noStrike" baseline="0" dirty="0"/>
              <a:t>Descriptive</a:t>
            </a:r>
            <a:r>
              <a:rPr lang="en-GB" b="0" i="0" u="none" strike="noStrike" baseline="0" dirty="0"/>
              <a:t> (because we care about explanation)</a:t>
            </a:r>
            <a:endParaRPr lang="en-GB" dirty="0"/>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8940824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EAD0-F53B-4C1D-8608-85904F9CE15B}"/>
              </a:ext>
            </a:extLst>
          </p:cNvPr>
          <p:cNvSpPr>
            <a:spLocks noGrp="1"/>
          </p:cNvSpPr>
          <p:nvPr>
            <p:ph type="title"/>
          </p:nvPr>
        </p:nvSpPr>
        <p:spPr/>
        <p:txBody>
          <a:bodyPr/>
          <a:lstStyle/>
          <a:p>
            <a:r>
              <a:rPr lang="en-US" dirty="0"/>
              <a:t>Kernel Estimation</a:t>
            </a:r>
          </a:p>
        </p:txBody>
      </p:sp>
      <p:sp>
        <p:nvSpPr>
          <p:cNvPr id="3" name="Slide Number Placeholder 2">
            <a:extLst>
              <a:ext uri="{FF2B5EF4-FFF2-40B4-BE49-F238E27FC236}">
                <a16:creationId xmlns:a16="http://schemas.microsoft.com/office/drawing/2014/main" id="{B4639DC2-65C0-4F86-9C6E-67E000EAA49E}"/>
              </a:ext>
            </a:extLst>
          </p:cNvPr>
          <p:cNvSpPr>
            <a:spLocks noGrp="1"/>
          </p:cNvSpPr>
          <p:nvPr>
            <p:ph type="sldNum" sz="quarter" idx="13"/>
          </p:nvPr>
        </p:nvSpPr>
        <p:spPr/>
        <p:txBody>
          <a:bodyPr/>
          <a:lstStyle/>
          <a:p>
            <a:fld id="{15C29056-5AFA-7949-831A-3EC086771171}" type="slidenum">
              <a:rPr lang="de-DE" smtClean="0"/>
              <a:pPr/>
              <a:t>60</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764CDB5-770E-4520-B9B2-7489A6BE8939}"/>
                  </a:ext>
                </a:extLst>
              </p:cNvPr>
              <p:cNvSpPr>
                <a:spLocks noGrp="1"/>
              </p:cNvSpPr>
              <p:nvPr>
                <p:ph type="body" sz="quarter" idx="14"/>
              </p:nvPr>
            </p:nvSpPr>
            <p:spPr/>
            <p:txBody>
              <a:bodyPr/>
              <a:lstStyle/>
              <a:p>
                <a:r>
                  <a:rPr lang="en-US" dirty="0"/>
                  <a:t>Kernel estimation for a two-class problem</a:t>
                </a:r>
              </a:p>
              <a:p>
                <a:pPr marL="6350" indent="0">
                  <a:buNone/>
                </a:pPr>
                <a:r>
                  <a:rPr lang="en-US" dirty="0">
                    <a:sym typeface="Wingdings" panose="05000000000000000000" pitchFamily="2" charset="2"/>
                  </a:rPr>
                  <a:t></a:t>
                </a:r>
                <a:r>
                  <a:rPr lang="en-US" dirty="0" smtClean="0">
                    <a:sym typeface="Wingdings" panose="05000000000000000000" pitchFamily="2" charset="2"/>
                  </a:rPr>
                  <a:t> </a:t>
                </a:r>
                <a14:m>
                  <m:oMath xmlns:m="http://schemas.openxmlformats.org/officeDocument/2006/math">
                    <m:r>
                      <a:rPr lang="en-US" i="1" dirty="0" smtClean="0">
                        <a:latin typeface="Cambria Math" panose="02040503050406030204" pitchFamily="18" charset="0"/>
                        <a:sym typeface="Wingdings" panose="05000000000000000000" pitchFamily="2" charset="2"/>
                      </a:rPr>
                      <m:t>𝑝</m:t>
                    </m:r>
                    <m:r>
                      <a:rPr lang="en-US" i="1" dirty="0" smtClean="0">
                        <a:latin typeface="Cambria Math" panose="02040503050406030204" pitchFamily="18" charset="0"/>
                        <a:sym typeface="Wingdings" panose="05000000000000000000" pitchFamily="2" charset="2"/>
                      </a:rPr>
                      <m:t>(</m:t>
                    </m:r>
                    <m:r>
                      <a:rPr lang="en-US" b="1" i="1" dirty="0" smtClean="0">
                        <a:latin typeface="Cambria Math" panose="02040503050406030204" pitchFamily="18" charset="0"/>
                        <a:sym typeface="Wingdings" panose="05000000000000000000" pitchFamily="2" charset="2"/>
                      </a:rPr>
                      <m:t>𝒙</m:t>
                    </m:r>
                    <m:r>
                      <a:rPr lang="en-US" i="1" dirty="0"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is estimated as the sum of </a:t>
                </a:r>
                <a14:m>
                  <m:oMath xmlns:m="http://schemas.openxmlformats.org/officeDocument/2006/math">
                    <m:r>
                      <a:rPr lang="en-US" i="1" dirty="0" smtClean="0">
                        <a:latin typeface="Cambria Math" panose="02040503050406030204" pitchFamily="18" charset="0"/>
                        <a:sym typeface="Wingdings" panose="05000000000000000000" pitchFamily="2" charset="2"/>
                      </a:rPr>
                      <m:t>𝑘</m:t>
                    </m:r>
                    <m:r>
                      <a:rPr lang="en-US" i="1" dirty="0"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between </a:t>
                </a:r>
                <a14:m>
                  <m:oMath xmlns:m="http://schemas.openxmlformats.org/officeDocument/2006/math">
                    <m:r>
                      <a:rPr lang="en-US" b="1" i="1" dirty="0" smtClean="0">
                        <a:latin typeface="Cambria Math" panose="02040503050406030204" pitchFamily="18" charset="0"/>
                        <a:sym typeface="Wingdings" panose="05000000000000000000" pitchFamily="2" charset="2"/>
                      </a:rPr>
                      <m:t>𝒙</m:t>
                    </m:r>
                  </m:oMath>
                </a14:m>
                <a:r>
                  <a:rPr lang="en-US" dirty="0">
                    <a:sym typeface="Wingdings" panose="05000000000000000000" pitchFamily="2" charset="2"/>
                  </a:rPr>
                  <a:t> and all other data points belonging to class </a:t>
                </a:r>
                <a14:m>
                  <m:oMath xmlns:m="http://schemas.openxmlformats.org/officeDocument/2006/math">
                    <m:sSub>
                      <m:sSubPr>
                        <m:ctrlPr>
                          <a:rPr lang="en-US" i="1" dirty="0" smtClean="0">
                            <a:latin typeface="Cambria Math" panose="02040503050406030204" pitchFamily="18" charset="0"/>
                            <a:sym typeface="Wingdings" panose="05000000000000000000" pitchFamily="2" charset="2"/>
                          </a:rPr>
                        </m:ctrlPr>
                      </m:sSubPr>
                      <m:e>
                        <m:r>
                          <a:rPr lang="en-US" b="0" i="1" dirty="0" smtClean="0">
                            <a:latin typeface="Cambria Math" panose="02040503050406030204" pitchFamily="18" charset="0"/>
                            <a:sym typeface="Wingdings" panose="05000000000000000000" pitchFamily="2" charset="2"/>
                          </a:rPr>
                          <m:t>𝑐</m:t>
                        </m:r>
                      </m:e>
                      <m:sub>
                        <m:r>
                          <a:rPr lang="en-US" b="0" i="1" dirty="0" smtClean="0">
                            <a:latin typeface="Cambria Math" panose="02040503050406030204" pitchFamily="18" charset="0"/>
                            <a:sym typeface="Wingdings" panose="05000000000000000000" pitchFamily="2" charset="2"/>
                          </a:rPr>
                          <m:t>1</m:t>
                        </m:r>
                      </m:sub>
                    </m:sSub>
                  </m:oMath>
                </a14:m>
                <a:endParaRPr lang="en-US" dirty="0" smtClean="0"/>
              </a:p>
              <a:p>
                <a:pPr marL="6350" indent="0">
                  <a:buNone/>
                </a:pPr>
                <a:endParaRPr lang="en-US" dirty="0"/>
              </a:p>
            </p:txBody>
          </p:sp>
        </mc:Choice>
        <mc:Fallback xmlns="">
          <p:sp>
            <p:nvSpPr>
              <p:cNvPr id="4" name="Text Placeholder 3">
                <a:extLst>
                  <a:ext uri="{FF2B5EF4-FFF2-40B4-BE49-F238E27FC236}">
                    <a16:creationId xmlns:a16="http://schemas.microsoft.com/office/drawing/2014/main" id="{6764CDB5-770E-4520-B9B2-7489A6BE893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E5D9B83-1E77-4925-9804-CFD5C9AD8458}"/>
                  </a:ext>
                </a:extLst>
              </p:cNvPr>
              <p:cNvSpPr txBox="1"/>
              <p:nvPr/>
            </p:nvSpPr>
            <p:spPr>
              <a:xfrm>
                <a:off x="2979820" y="2236781"/>
                <a:ext cx="2895601" cy="67518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solidFill>
                                <a:schemeClr val="tx1">
                                  <a:lumMod val="75000"/>
                                </a:schemeClr>
                              </a:solidFill>
                              <a:latin typeface="Cambria Math" panose="02040503050406030204" pitchFamily="18" charset="0"/>
                              <a:cs typeface="Arial" panose="020B0604020202020204" pitchFamily="34" charset="0"/>
                            </a:rPr>
                          </m:ctrlPr>
                        </m:accPr>
                        <m:e>
                          <m:r>
                            <a:rPr lang="en-US" sz="2000" b="0" i="1" smtClean="0">
                              <a:solidFill>
                                <a:schemeClr val="tx1">
                                  <a:lumMod val="75000"/>
                                </a:schemeClr>
                              </a:solidFill>
                              <a:latin typeface="Cambria Math" panose="02040503050406030204" pitchFamily="18" charset="0"/>
                              <a:cs typeface="Arial" panose="020B0604020202020204" pitchFamily="34" charset="0"/>
                            </a:rPr>
                            <m:t>𝑝</m:t>
                          </m:r>
                        </m:e>
                      </m:acc>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d>
                      <m:r>
                        <a:rPr lang="en-US" sz="2000" b="1" i="1" smtClean="0">
                          <a:solidFill>
                            <a:schemeClr val="tx1">
                              <a:lumMod val="75000"/>
                            </a:schemeClr>
                          </a:solidFill>
                          <a:latin typeface="Cambria Math" panose="02040503050406030204" pitchFamily="18" charset="0"/>
                          <a:cs typeface="Arial" panose="020B0604020202020204" pitchFamily="34" charset="0"/>
                        </a:rPr>
                        <m:t>=</m:t>
                      </m:r>
                      <m:f>
                        <m:fPr>
                          <m:ctrlPr>
                            <a:rPr lang="en-US" sz="2000" i="1" smtClean="0">
                              <a:solidFill>
                                <a:schemeClr val="tx1">
                                  <a:lumMod val="75000"/>
                                </a:schemeClr>
                              </a:solidFill>
                              <a:latin typeface="Cambria Math" panose="02040503050406030204" pitchFamily="18" charset="0"/>
                              <a:cs typeface="Arial" panose="020B0604020202020204" pitchFamily="34" charset="0"/>
                            </a:rPr>
                          </m:ctrlPr>
                        </m:fPr>
                        <m:num>
                          <m:nary>
                            <m:naryPr>
                              <m:chr m:val="∑"/>
                              <m:limLoc m:val="subSup"/>
                              <m:ctrlPr>
                                <a:rPr lang="en-US" sz="200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b="0" i="1" smtClean="0">
                                  <a:solidFill>
                                    <a:schemeClr val="tx1">
                                      <a:lumMod val="75000"/>
                                    </a:schemeClr>
                                  </a:solidFill>
                                  <a:latin typeface="Cambria Math" panose="02040503050406030204" pitchFamily="18"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cs typeface="Arial" panose="020B0604020202020204" pitchFamily="34" charset="0"/>
                                </a:rPr>
                                <m:t>=1</m:t>
                              </m:r>
                            </m:sub>
                            <m:sup>
                              <m:r>
                                <a:rPr lang="en-US" sz="2000" b="0" i="1" smtClean="0">
                                  <a:solidFill>
                                    <a:schemeClr val="tx1">
                                      <a:lumMod val="75000"/>
                                    </a:schemeClr>
                                  </a:solidFill>
                                  <a:latin typeface="Cambria Math" panose="02040503050406030204" pitchFamily="18" charset="0"/>
                                  <a:cs typeface="Arial" panose="020B0604020202020204" pitchFamily="34" charset="0"/>
                                </a:rPr>
                                <m:t>𝑛</m:t>
                              </m:r>
                            </m:sup>
                            <m:e>
                              <m:r>
                                <a:rPr lang="en-US" sz="2000" b="0" i="1" smtClean="0">
                                  <a:solidFill>
                                    <a:schemeClr val="tx1">
                                      <a:lumMod val="75000"/>
                                    </a:schemeClr>
                                  </a:solidFill>
                                  <a:latin typeface="Cambria Math" panose="02040503050406030204" pitchFamily="18" charset="0"/>
                                  <a:cs typeface="Arial" panose="020B0604020202020204" pitchFamily="34" charset="0"/>
                                </a:rPr>
                                <m:t>𝑐</m:t>
                              </m:r>
                              <m:d>
                                <m:dPr>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e>
                              </m:d>
                              <m:r>
                                <a:rPr lang="en-US" sz="2000" b="0" i="1" smtClean="0">
                                  <a:solidFill>
                                    <a:schemeClr val="tx1">
                                      <a:lumMod val="75000"/>
                                    </a:schemeClr>
                                  </a:solidFill>
                                  <a:latin typeface="Cambria Math" panose="02040503050406030204" pitchFamily="18" charset="0"/>
                                  <a:cs typeface="Arial" panose="020B0604020202020204" pitchFamily="34" charset="0"/>
                                </a:rPr>
                                <m:t>𝐾</m:t>
                              </m:r>
                              <m:r>
                                <a:rPr lang="en-US" sz="2000" b="0" i="1" smtClean="0">
                                  <a:solidFill>
                                    <a:schemeClr val="tx1">
                                      <a:lumMod val="75000"/>
                                    </a:schemeClr>
                                  </a:solidFill>
                                  <a:latin typeface="Cambria Math" panose="02040503050406030204" pitchFamily="18" charset="0"/>
                                  <a:cs typeface="Arial" panose="020B0604020202020204" pitchFamily="34" charset="0"/>
                                </a:rPr>
                                <m:t>(</m:t>
                              </m:r>
                              <m:r>
                                <a:rPr lang="en-US" sz="2000" b="1" i="1" smtClean="0">
                                  <a:solidFill>
                                    <a:schemeClr val="tx1">
                                      <a:lumMod val="75000"/>
                                    </a:schemeClr>
                                  </a:solidFill>
                                  <a:latin typeface="Cambria Math" panose="02040503050406030204" pitchFamily="18" charset="0"/>
                                  <a:cs typeface="Arial" panose="020B0604020202020204" pitchFamily="34" charset="0"/>
                                </a:rPr>
                                <m:t>𝒙</m:t>
                              </m:r>
                              <m:r>
                                <a:rPr lang="en-US" sz="2000" b="1"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1" i="1">
                                      <a:solidFill>
                                        <a:schemeClr val="tx1">
                                          <a:lumMod val="75000"/>
                                        </a:schemeClr>
                                      </a:solidFill>
                                      <a:latin typeface="Cambria Math" panose="02040503050406030204" pitchFamily="18" charset="0"/>
                                      <a:cs typeface="Arial" panose="020B0604020202020204" pitchFamily="34" charset="0"/>
                                    </a:rPr>
                                    <m:t>𝒙</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e>
                          </m:nary>
                        </m:num>
                        <m:den>
                          <m:nary>
                            <m:naryPr>
                              <m:chr m:val="∑"/>
                              <m:limLoc m:val="subSup"/>
                              <m:ctrlPr>
                                <a:rPr lang="en-US" sz="2000" i="1">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2000" i="1">
                                  <a:solidFill>
                                    <a:schemeClr val="tx1">
                                      <a:lumMod val="75000"/>
                                    </a:schemeClr>
                                  </a:solidFill>
                                  <a:latin typeface="Cambria Math" panose="02040503050406030204" pitchFamily="18" charset="0"/>
                                  <a:cs typeface="Arial" panose="020B0604020202020204" pitchFamily="34" charset="0"/>
                                </a:rPr>
                                <m:t>𝑖</m:t>
                              </m:r>
                              <m:r>
                                <a:rPr lang="en-US" sz="2000" i="1">
                                  <a:solidFill>
                                    <a:schemeClr val="tx1">
                                      <a:lumMod val="75000"/>
                                    </a:schemeClr>
                                  </a:solidFill>
                                  <a:latin typeface="Cambria Math" panose="02040503050406030204" pitchFamily="18" charset="0"/>
                                  <a:cs typeface="Arial" panose="020B0604020202020204" pitchFamily="34" charset="0"/>
                                </a:rPr>
                                <m:t>=1</m:t>
                              </m:r>
                            </m:sub>
                            <m:sup>
                              <m:r>
                                <a:rPr lang="en-US" sz="2000" i="1">
                                  <a:solidFill>
                                    <a:schemeClr val="tx1">
                                      <a:lumMod val="75000"/>
                                    </a:schemeClr>
                                  </a:solidFill>
                                  <a:latin typeface="Cambria Math" panose="02040503050406030204" pitchFamily="18" charset="0"/>
                                  <a:cs typeface="Arial" panose="020B0604020202020204" pitchFamily="34" charset="0"/>
                                </a:rPr>
                                <m:t>𝑛</m:t>
                              </m:r>
                            </m:sup>
                            <m:e>
                              <m:r>
                                <a:rPr lang="en-US" sz="2000" i="1">
                                  <a:solidFill>
                                    <a:schemeClr val="tx1">
                                      <a:lumMod val="75000"/>
                                    </a:schemeClr>
                                  </a:solidFill>
                                  <a:latin typeface="Cambria Math" panose="02040503050406030204" pitchFamily="18" charset="0"/>
                                  <a:cs typeface="Arial" panose="020B0604020202020204" pitchFamily="34" charset="0"/>
                                </a:rPr>
                                <m:t>𝐾</m:t>
                              </m:r>
                              <m:r>
                                <a:rPr lang="en-US" sz="2000" i="1">
                                  <a:solidFill>
                                    <a:schemeClr val="tx1">
                                      <a:lumMod val="75000"/>
                                    </a:schemeClr>
                                  </a:solidFill>
                                  <a:latin typeface="Cambria Math" panose="02040503050406030204" pitchFamily="18" charset="0"/>
                                  <a:cs typeface="Arial" panose="020B0604020202020204" pitchFamily="34" charset="0"/>
                                </a:rPr>
                                <m:t>(</m:t>
                              </m:r>
                              <m:r>
                                <a:rPr lang="en-US" sz="2000" b="1" i="1">
                                  <a:solidFill>
                                    <a:schemeClr val="tx1">
                                      <a:lumMod val="75000"/>
                                    </a:schemeClr>
                                  </a:solidFill>
                                  <a:latin typeface="Cambria Math" panose="02040503050406030204" pitchFamily="18" charset="0"/>
                                  <a:cs typeface="Arial" panose="020B0604020202020204" pitchFamily="34" charset="0"/>
                                </a:rPr>
                                <m:t>𝒙</m:t>
                              </m:r>
                              <m:r>
                                <a:rPr lang="en-US" sz="2000" b="1" i="1">
                                  <a:solidFill>
                                    <a:schemeClr val="tx1">
                                      <a:lumMod val="75000"/>
                                    </a:schemeClr>
                                  </a:solidFill>
                                  <a:latin typeface="Cambria Math" panose="02040503050406030204" pitchFamily="18" charset="0"/>
                                  <a:cs typeface="Arial" panose="020B0604020202020204" pitchFamily="34" charset="0"/>
                                </a:rPr>
                                <m:t>,</m:t>
                              </m:r>
                              <m:sSub>
                                <m:sSubPr>
                                  <m:ctrlPr>
                                    <a:rPr lang="en-US" sz="2000" i="1">
                                      <a:solidFill>
                                        <a:schemeClr val="tx1">
                                          <a:lumMod val="75000"/>
                                        </a:schemeClr>
                                      </a:solidFill>
                                      <a:latin typeface="Cambria Math" panose="02040503050406030204" pitchFamily="18" charset="0"/>
                                      <a:cs typeface="Arial" panose="020B0604020202020204" pitchFamily="34" charset="0"/>
                                    </a:rPr>
                                  </m:ctrlPr>
                                </m:sSubPr>
                                <m:e>
                                  <m:r>
                                    <a:rPr lang="en-US" sz="2000" b="1" i="1">
                                      <a:solidFill>
                                        <a:schemeClr val="tx1">
                                          <a:lumMod val="75000"/>
                                        </a:schemeClr>
                                      </a:solidFill>
                                      <a:latin typeface="Cambria Math" panose="02040503050406030204" pitchFamily="18" charset="0"/>
                                      <a:cs typeface="Arial" panose="020B0604020202020204" pitchFamily="34" charset="0"/>
                                    </a:rPr>
                                    <m:t>𝒙</m:t>
                                  </m:r>
                                </m:e>
                                <m:sub>
                                  <m:r>
                                    <a:rPr lang="en-US" sz="2000" i="1">
                                      <a:solidFill>
                                        <a:schemeClr val="tx1">
                                          <a:lumMod val="75000"/>
                                        </a:schemeClr>
                                      </a:solidFill>
                                      <a:latin typeface="Cambria Math" panose="02040503050406030204" pitchFamily="18" charset="0"/>
                                      <a:cs typeface="Arial" panose="020B0604020202020204" pitchFamily="34" charset="0"/>
                                    </a:rPr>
                                    <m:t>𝑖</m:t>
                                  </m:r>
                                </m:sub>
                              </m:sSub>
                              <m:r>
                                <a:rPr lang="en-US" sz="2000" i="1">
                                  <a:solidFill>
                                    <a:schemeClr val="tx1">
                                      <a:lumMod val="75000"/>
                                    </a:schemeClr>
                                  </a:solidFill>
                                  <a:latin typeface="Cambria Math" panose="02040503050406030204" pitchFamily="18" charset="0"/>
                                  <a:cs typeface="Arial" panose="020B0604020202020204" pitchFamily="34" charset="0"/>
                                </a:rPr>
                                <m:t>)</m:t>
                              </m:r>
                            </m:e>
                          </m:nary>
                        </m:den>
                      </m:f>
                    </m:oMath>
                  </m:oMathPara>
                </a14:m>
                <a:endParaRPr lang="en-US" sz="200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BE5D9B83-1E77-4925-9804-CFD5C9AD8458}"/>
                  </a:ext>
                </a:extLst>
              </p:cNvPr>
              <p:cNvSpPr txBox="1">
                <a:spLocks noRot="1" noChangeAspect="1" noMove="1" noResize="1" noEditPoints="1" noAdjustHandles="1" noChangeArrowheads="1" noChangeShapeType="1" noTextEdit="1"/>
              </p:cNvSpPr>
              <p:nvPr/>
            </p:nvSpPr>
            <p:spPr>
              <a:xfrm>
                <a:off x="2979820" y="2236781"/>
                <a:ext cx="2895601" cy="675185"/>
              </a:xfrm>
              <a:prstGeom prst="rect">
                <a:avLst/>
              </a:prstGeom>
              <a:blipFill>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3ECFDF7-287C-44D5-A7E7-FFABEDA2AD99}"/>
              </a:ext>
            </a:extLst>
          </p:cNvPr>
          <p:cNvGrpSpPr/>
          <p:nvPr/>
        </p:nvGrpSpPr>
        <p:grpSpPr>
          <a:xfrm>
            <a:off x="2360562" y="3373287"/>
            <a:ext cx="4134115" cy="686535"/>
            <a:chOff x="2415177" y="3227385"/>
            <a:chExt cx="4134115" cy="686535"/>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6F6E3E-099F-4B7A-963F-3C2A10DEFFC6}"/>
                    </a:ext>
                  </a:extLst>
                </p:cNvPr>
                <p:cNvSpPr txBox="1"/>
                <p:nvPr/>
              </p:nvSpPr>
              <p:spPr>
                <a:xfrm>
                  <a:off x="2415177" y="3227385"/>
                  <a:ext cx="1245662" cy="686535"/>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𝑐</m:t>
                        </m:r>
                        <m:d>
                          <m:d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e>
                        </m:d>
                        <m:r>
                          <a:rPr lang="en-US" sz="2000" b="0" i="1" smtClean="0">
                            <a:solidFill>
                              <a:schemeClr val="tx1">
                                <a:lumMod val="75000"/>
                              </a:schemeClr>
                            </a:solidFill>
                            <a:latin typeface="Cambria Math" panose="02040503050406030204" pitchFamily="18" charset="0"/>
                            <a:cs typeface="Arial" panose="020B0604020202020204" pitchFamily="34" charset="0"/>
                          </a:rPr>
                          <m:t>=</m:t>
                        </m:r>
                        <m:d>
                          <m:dPr>
                            <m:begChr m:val="{"/>
                            <m:endChr m:val=""/>
                            <m:ctrlPr>
                              <a:rPr lang="en-US" sz="2000" b="0" i="1" smtClean="0">
                                <a:solidFill>
                                  <a:schemeClr val="tx1">
                                    <a:lumMod val="75000"/>
                                  </a:schemeClr>
                                </a:solidFill>
                                <a:latin typeface="Cambria Math" panose="02040503050406030204" pitchFamily="18" charset="0"/>
                                <a:cs typeface="Arial" panose="020B0604020202020204" pitchFamily="34" charset="0"/>
                              </a:rPr>
                            </m:ctrlPr>
                          </m:dPr>
                          <m:e>
                            <m:m>
                              <m:mPr>
                                <m:mcs>
                                  <m:mc>
                                    <m:mcPr>
                                      <m:count m:val="1"/>
                                      <m:mcJc m:val="center"/>
                                    </m:mcPr>
                                  </m:mc>
                                </m:mcs>
                                <m:ctrlPr>
                                  <a:rPr lang="en-US" sz="2000" b="0" i="1" smtClean="0">
                                    <a:solidFill>
                                      <a:schemeClr val="tx1">
                                        <a:lumMod val="75000"/>
                                      </a:schemeClr>
                                    </a:solidFill>
                                    <a:latin typeface="Cambria Math" panose="02040503050406030204" pitchFamily="18" charset="0"/>
                                    <a:cs typeface="Arial" panose="020B0604020202020204" pitchFamily="34" charset="0"/>
                                  </a:rPr>
                                </m:ctrlPr>
                              </m:mPr>
                              <m:mr>
                                <m:e>
                                  <m:r>
                                    <m:rPr>
                                      <m:brk m:alnAt="7"/>
                                    </m:rPr>
                                    <a:rPr lang="en-US" sz="2000" b="0" i="1" smtClean="0">
                                      <a:solidFill>
                                        <a:schemeClr val="tx1">
                                          <a:lumMod val="75000"/>
                                        </a:schemeClr>
                                      </a:solidFill>
                                      <a:latin typeface="Cambria Math" panose="02040503050406030204" pitchFamily="18" charset="0"/>
                                      <a:cs typeface="Arial" panose="020B0604020202020204" pitchFamily="34" charset="0"/>
                                    </a:rPr>
                                    <m:t>1</m:t>
                                  </m:r>
                                </m:e>
                              </m:mr>
                              <m:mr>
                                <m:e>
                                  <m:r>
                                    <a:rPr lang="en-US" sz="2000" b="0" i="1" smtClean="0">
                                      <a:solidFill>
                                        <a:schemeClr val="tx1">
                                          <a:lumMod val="75000"/>
                                        </a:schemeClr>
                                      </a:solidFill>
                                      <a:latin typeface="Cambria Math" panose="02040503050406030204" pitchFamily="18" charset="0"/>
                                      <a:cs typeface="Arial" panose="020B0604020202020204" pitchFamily="34" charset="0"/>
                                    </a:rPr>
                                    <m:t>0</m:t>
                                  </m:r>
                                </m:e>
                              </m:mr>
                            </m:m>
                          </m:e>
                        </m:d>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76F6E3E-099F-4B7A-963F-3C2A10DEFFC6}"/>
                    </a:ext>
                  </a:extLst>
                </p:cNvPr>
                <p:cNvSpPr txBox="1">
                  <a:spLocks noRot="1" noChangeAspect="1" noMove="1" noResize="1" noEditPoints="1" noAdjustHandles="1" noChangeArrowheads="1" noChangeShapeType="1" noTextEdit="1"/>
                </p:cNvSpPr>
                <p:nvPr/>
              </p:nvSpPr>
              <p:spPr>
                <a:xfrm>
                  <a:off x="2415177" y="3227385"/>
                  <a:ext cx="1245662" cy="6865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04434D-C09B-4765-8BBB-6E4C6D8F8DC8}"/>
                    </a:ext>
                  </a:extLst>
                </p:cNvPr>
                <p:cNvSpPr txBox="1"/>
                <p:nvPr/>
              </p:nvSpPr>
              <p:spPr>
                <a:xfrm>
                  <a:off x="3829538" y="3262875"/>
                  <a:ext cx="2719754" cy="307777"/>
                </a:xfrm>
                <a:prstGeom prst="rect">
                  <a:avLst/>
                </a:prstGeom>
                <a:solidFill>
                  <a:schemeClr val="bg1"/>
                </a:solidFill>
              </p:spPr>
              <p:txBody>
                <a:bodyPr wrap="square" lIns="0" tIns="0" rIns="0" bIns="0" rtlCol="0">
                  <a:spAutoFit/>
                </a:bodyPr>
                <a:lstStyle/>
                <a:p>
                  <a:r>
                    <a:rPr lang="en-US" sz="200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if </a:t>
                  </a:r>
                  <a14:m>
                    <m:oMath xmlns:m="http://schemas.openxmlformats.org/officeDocument/2006/math">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1" i="1" smtClean="0">
                              <a:solidFill>
                                <a:schemeClr val="tx1">
                                  <a:lumMod val="75000"/>
                                </a:schemeClr>
                              </a:solidFill>
                              <a:latin typeface="Cambria Math" panose="02040503050406030204" pitchFamily="18" charset="0"/>
                              <a:cs typeface="Arial" panose="020B0604020202020204" pitchFamily="34" charset="0"/>
                            </a:rPr>
                            <m:t>𝒙</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oMath>
                  </a14:m>
                  <a:r>
                    <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 belongs to class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𝑐</m:t>
                          </m:r>
                        </m:e>
                        <m:sub>
                          <m:r>
                            <a:rPr lang="en-US" sz="2000" i="1" dirty="0">
                              <a:latin typeface="Cambria Math" panose="02040503050406030204" pitchFamily="18" charset="0"/>
                              <a:sym typeface="Wingdings" panose="05000000000000000000" pitchFamily="2" charset="2"/>
                            </a:rPr>
                            <m:t>1</m:t>
                          </m:r>
                        </m:sub>
                      </m:sSub>
                    </m:oMath>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7E04434D-C09B-4765-8BBB-6E4C6D8F8DC8}"/>
                    </a:ext>
                  </a:extLst>
                </p:cNvPr>
                <p:cNvSpPr txBox="1">
                  <a:spLocks noRot="1" noChangeAspect="1" noMove="1" noResize="1" noEditPoints="1" noAdjustHandles="1" noChangeArrowheads="1" noChangeShapeType="1" noTextEdit="1"/>
                </p:cNvSpPr>
                <p:nvPr/>
              </p:nvSpPr>
              <p:spPr>
                <a:xfrm>
                  <a:off x="3829538" y="3262875"/>
                  <a:ext cx="2719754" cy="307777"/>
                </a:xfrm>
                <a:prstGeom prst="rect">
                  <a:avLst/>
                </a:prstGeom>
                <a:blipFill>
                  <a:blip r:embed="rId5"/>
                  <a:stretch>
                    <a:fillRect l="-5830" t="-24000" b="-52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EDA88EB-BC39-4DAE-872E-549945014868}"/>
                </a:ext>
              </a:extLst>
            </p:cNvPr>
            <p:cNvSpPr txBox="1"/>
            <p:nvPr/>
          </p:nvSpPr>
          <p:spPr>
            <a:xfrm>
              <a:off x="3829538" y="3585304"/>
              <a:ext cx="1359877" cy="307777"/>
            </a:xfrm>
            <a:prstGeom prst="rect">
              <a:avLst/>
            </a:prstGeom>
            <a:solidFill>
              <a:schemeClr val="bg1"/>
            </a:solidFill>
          </p:spPr>
          <p:txBody>
            <a:bodyPr wrap="square" lIns="0" tIns="0" rIns="0" bIns="0" rtlCol="0">
              <a:spAutoFit/>
            </a:bodyPr>
            <a:lstStyle/>
            <a:p>
              <a:r>
                <a:rPr lang="en-US" sz="200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otherwise</a:t>
              </a:r>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p:grpSp>
      <p:sp>
        <p:nvSpPr>
          <p:cNvPr id="11" name="Footer Placeholder 10"/>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064896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A254-0211-4C53-9286-903E18E7B806}"/>
              </a:ext>
            </a:extLst>
          </p:cNvPr>
          <p:cNvSpPr>
            <a:spLocks noGrp="1"/>
          </p:cNvSpPr>
          <p:nvPr>
            <p:ph type="title"/>
          </p:nvPr>
        </p:nvSpPr>
        <p:spPr/>
        <p:txBody>
          <a:bodyPr/>
          <a:lstStyle/>
          <a:p>
            <a:r>
              <a:rPr lang="en-US" dirty="0"/>
              <a:t>Example – Kernel Estimation</a:t>
            </a:r>
          </a:p>
        </p:txBody>
      </p:sp>
      <p:sp>
        <p:nvSpPr>
          <p:cNvPr id="3" name="Slide Number Placeholder 2">
            <a:extLst>
              <a:ext uri="{FF2B5EF4-FFF2-40B4-BE49-F238E27FC236}">
                <a16:creationId xmlns:a16="http://schemas.microsoft.com/office/drawing/2014/main" id="{E61045BC-74D8-4BE0-AB9D-723E2C35602D}"/>
              </a:ext>
            </a:extLst>
          </p:cNvPr>
          <p:cNvSpPr>
            <a:spLocks noGrp="1"/>
          </p:cNvSpPr>
          <p:nvPr>
            <p:ph type="sldNum" sz="quarter" idx="13"/>
          </p:nvPr>
        </p:nvSpPr>
        <p:spPr/>
        <p:txBody>
          <a:bodyPr/>
          <a:lstStyle/>
          <a:p>
            <a:fld id="{15C29056-5AFA-7949-831A-3EC086771171}" type="slidenum">
              <a:rPr lang="de-DE" smtClean="0"/>
              <a:pPr/>
              <a:t>61</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2B91036-6468-4E32-8236-80B0337C5C22}"/>
                  </a:ext>
                </a:extLst>
              </p:cNvPr>
              <p:cNvSpPr>
                <a:spLocks noGrp="1"/>
              </p:cNvSpPr>
              <p:nvPr>
                <p:ph type="body" sz="quarter" idx="14"/>
              </p:nvPr>
            </p:nvSpPr>
            <p:spPr>
              <a:xfrm>
                <a:off x="3454400" y="900000"/>
                <a:ext cx="5284425" cy="4307679"/>
              </a:xfrm>
            </p:spPr>
            <p:txBody>
              <a:bodyPr/>
              <a:lstStyle/>
              <a:p>
                <a:r>
                  <a:rPr lang="en-US" dirty="0" smtClean="0"/>
                  <a:t>If </a:t>
                </a:r>
                <a:r>
                  <a:rPr lang="en-US" dirty="0">
                    <a:solidFill>
                      <a:srgbClr val="FF0000"/>
                    </a:solidFill>
                  </a:rPr>
                  <a:t>re</a:t>
                </a:r>
                <a:r>
                  <a:rPr lang="en-US" dirty="0" smtClean="0">
                    <a:solidFill>
                      <a:srgbClr val="FF0000"/>
                    </a:solidFill>
                  </a:rPr>
                  <a:t>d </a:t>
                </a:r>
                <a14:m>
                  <m:oMath xmlns:m="http://schemas.openxmlformats.org/officeDocument/2006/math">
                    <m:r>
                      <a:rPr lang="en-DE"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a14:m>
                <a:r>
                  <a:rPr lang="en-US" dirty="0"/>
                  <a:t>, we calculate the sum of kernel functions between </a:t>
                </a:r>
                <a14:m>
                  <m:oMath xmlns:m="http://schemas.openxmlformats.org/officeDocument/2006/math">
                    <m:r>
                      <a:rPr lang="en-US" b="1" i="1" dirty="0" smtClean="0">
                        <a:latin typeface="Cambria Math" panose="02040503050406030204" pitchFamily="18" charset="0"/>
                      </a:rPr>
                      <m:t>𝒙</m:t>
                    </m:r>
                  </m:oMath>
                </a14:m>
                <a:r>
                  <a:rPr lang="en-US" dirty="0"/>
                  <a:t> and all red neighbors</a:t>
                </a:r>
              </a:p>
            </p:txBody>
          </p:sp>
        </mc:Choice>
        <mc:Fallback xmlns="">
          <p:sp>
            <p:nvSpPr>
              <p:cNvPr id="4" name="Text Placeholder 3">
                <a:extLst>
                  <a:ext uri="{FF2B5EF4-FFF2-40B4-BE49-F238E27FC236}">
                    <a16:creationId xmlns:a16="http://schemas.microsoft.com/office/drawing/2014/main" id="{92B91036-6468-4E32-8236-80B0337C5C22}"/>
                  </a:ext>
                </a:extLst>
              </p:cNvPr>
              <p:cNvSpPr>
                <a:spLocks noGrp="1" noRot="1" noChangeAspect="1" noMove="1" noResize="1" noEditPoints="1" noAdjustHandles="1" noChangeArrowheads="1" noChangeShapeType="1" noTextEdit="1"/>
              </p:cNvSpPr>
              <p:nvPr>
                <p:ph type="body" sz="quarter" idx="14"/>
              </p:nvPr>
            </p:nvSpPr>
            <p:spPr>
              <a:xfrm>
                <a:off x="3454400" y="900000"/>
                <a:ext cx="5284425" cy="4307679"/>
              </a:xfrm>
              <a:blipFill>
                <a:blip r:embed="rId2"/>
                <a:stretch>
                  <a:fillRect l="-2884" t="-2125"/>
                </a:stretch>
              </a:blipFill>
            </p:spPr>
            <p:txBody>
              <a:bodyPr/>
              <a:lstStyle/>
              <a:p>
                <a:r>
                  <a:rPr lang="en-US">
                    <a:noFill/>
                  </a:rPr>
                  <a:t> </a:t>
                </a:r>
              </a:p>
            </p:txBody>
          </p:sp>
        </mc:Fallback>
      </mc:AlternateContent>
      <p:pic>
        <p:nvPicPr>
          <p:cNvPr id="8" name="Picture 7" descr="Shape, schematic, circle&#10;&#10;Description automatically generated">
            <a:extLst>
              <a:ext uri="{FF2B5EF4-FFF2-40B4-BE49-F238E27FC236}">
                <a16:creationId xmlns:a16="http://schemas.microsoft.com/office/drawing/2014/main" id="{2DF8FE2D-6AEF-436E-9AA0-D4FE173FCDBF}"/>
              </a:ext>
            </a:extLst>
          </p:cNvPr>
          <p:cNvPicPr>
            <a:picLocks noChangeAspect="1"/>
          </p:cNvPicPr>
          <p:nvPr/>
        </p:nvPicPr>
        <p:blipFill>
          <a:blip r:embed="rId3"/>
          <a:stretch>
            <a:fillRect/>
          </a:stretch>
        </p:blipFill>
        <p:spPr>
          <a:xfrm>
            <a:off x="292117" y="1279303"/>
            <a:ext cx="2463766" cy="3712073"/>
          </a:xfrm>
          <a:prstGeom prst="rect">
            <a:avLst/>
          </a:prstGeom>
        </p:spPr>
      </p:pic>
      <p:sp>
        <p:nvSpPr>
          <p:cNvPr id="6" name="TextBox 5">
            <a:extLst>
              <a:ext uri="{FF2B5EF4-FFF2-40B4-BE49-F238E27FC236}">
                <a16:creationId xmlns:a16="http://schemas.microsoft.com/office/drawing/2014/main" id="{A9E7B20C-1A24-48D2-8D32-895A2EAA2B93}"/>
              </a:ext>
            </a:extLst>
          </p:cNvPr>
          <p:cNvSpPr txBox="1"/>
          <p:nvPr/>
        </p:nvSpPr>
        <p:spPr>
          <a:xfrm>
            <a:off x="1743056" y="1102453"/>
            <a:ext cx="621322" cy="307777"/>
          </a:xfrm>
          <a:prstGeom prst="rect">
            <a:avLst/>
          </a:prstGeom>
          <a:solidFill>
            <a:schemeClr val="bg1"/>
          </a:solidFill>
        </p:spPr>
        <p:txBody>
          <a:bodyPr wrap="square" lIns="0" tIns="0" rIns="0" bIns="0" rtlCol="0">
            <a:spAutoFit/>
          </a:bodyPr>
          <a:lstStyle/>
          <a:p>
            <a:pPr algn="l">
              <a:lnSpc>
                <a:spcPct val="100000"/>
              </a:lnSpc>
            </a:pPr>
            <a:r>
              <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Data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F7EB97-84DF-47EC-83D3-FF29B1C4AFFF}"/>
                  </a:ext>
                </a:extLst>
              </p:cNvPr>
              <p:cNvSpPr txBox="1"/>
              <p:nvPr/>
            </p:nvSpPr>
            <p:spPr>
              <a:xfrm>
                <a:off x="1408723" y="4120104"/>
                <a:ext cx="324338" cy="492443"/>
              </a:xfrm>
              <a:prstGeom prst="rect">
                <a:avLst/>
              </a:prstGeom>
              <a:noFill/>
            </p:spPr>
            <p:txBody>
              <a:bodyPr wrap="squar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3200" b="1" i="1" smtClean="0">
                          <a:solidFill>
                            <a:srgbClr val="080808"/>
                          </a:solidFill>
                          <a:latin typeface="Cambria Math" panose="02040503050406030204" pitchFamily="18" charset="0"/>
                          <a:ea typeface="Roboto Light" panose="02000000000000000000" pitchFamily="2" charset="0"/>
                          <a:cs typeface="Arial" panose="020B0604020202020204" pitchFamily="34" charset="0"/>
                        </a:rPr>
                        <m:t>𝒙</m:t>
                      </m:r>
                    </m:oMath>
                  </m:oMathPara>
                </a14:m>
                <a:endParaRPr lang="en-US" sz="3200" b="1" dirty="0">
                  <a:solidFill>
                    <a:srgbClr val="080808"/>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89F7EB97-84DF-47EC-83D3-FF29B1C4AFFF}"/>
                  </a:ext>
                </a:extLst>
              </p:cNvPr>
              <p:cNvSpPr txBox="1">
                <a:spLocks noRot="1" noChangeAspect="1" noMove="1" noResize="1" noEditPoints="1" noAdjustHandles="1" noChangeArrowheads="1" noChangeShapeType="1" noTextEdit="1"/>
              </p:cNvSpPr>
              <p:nvPr/>
            </p:nvSpPr>
            <p:spPr>
              <a:xfrm>
                <a:off x="1408723" y="4120104"/>
                <a:ext cx="324338" cy="492443"/>
              </a:xfrm>
              <a:prstGeom prst="rect">
                <a:avLst/>
              </a:prstGeom>
              <a:blipFill>
                <a:blip r:embed="rId4"/>
                <a:stretch>
                  <a:fillRect/>
                </a:stretch>
              </a:blipFill>
            </p:spPr>
            <p:txBody>
              <a:bodyPr/>
              <a:lstStyle/>
              <a:p>
                <a:r>
                  <a:rPr lang="en-US">
                    <a:noFill/>
                  </a:rPr>
                  <a:t> </a:t>
                </a:r>
              </a:p>
            </p:txBody>
          </p:sp>
        </mc:Fallback>
      </mc:AlternateContent>
      <p:pic>
        <p:nvPicPr>
          <p:cNvPr id="11" name="Picture 10" descr="Icon&#10;&#10;Description automatically generated">
            <a:extLst>
              <a:ext uri="{FF2B5EF4-FFF2-40B4-BE49-F238E27FC236}">
                <a16:creationId xmlns:a16="http://schemas.microsoft.com/office/drawing/2014/main" id="{F8ED583D-1C40-46A0-A1D9-D33AD7765591}"/>
              </a:ext>
            </a:extLst>
          </p:cNvPr>
          <p:cNvPicPr>
            <a:picLocks noChangeAspect="1"/>
          </p:cNvPicPr>
          <p:nvPr/>
        </p:nvPicPr>
        <p:blipFill>
          <a:blip r:embed="rId5"/>
          <a:stretch>
            <a:fillRect/>
          </a:stretch>
        </p:blipFill>
        <p:spPr>
          <a:xfrm>
            <a:off x="3244117" y="3531083"/>
            <a:ext cx="5541108" cy="1081464"/>
          </a:xfrm>
          <a:prstGeom prst="rect">
            <a:avLst/>
          </a:prstGeom>
        </p:spPr>
      </p:pic>
      <p:sp>
        <p:nvSpPr>
          <p:cNvPr id="12" name="TextBox 11">
            <a:extLst>
              <a:ext uri="{FF2B5EF4-FFF2-40B4-BE49-F238E27FC236}">
                <a16:creationId xmlns:a16="http://schemas.microsoft.com/office/drawing/2014/main" id="{05ECD878-4DDD-4B50-9B04-0A8ECA3DFC51}"/>
              </a:ext>
            </a:extLst>
          </p:cNvPr>
          <p:cNvSpPr txBox="1"/>
          <p:nvPr/>
        </p:nvSpPr>
        <p:spPr>
          <a:xfrm rot="16200000">
            <a:off x="7513302" y="2911782"/>
            <a:ext cx="2250095" cy="615553"/>
          </a:xfrm>
          <a:prstGeom prst="rect">
            <a:avLst/>
          </a:prstGeom>
          <a:noFill/>
        </p:spPr>
        <p:txBody>
          <a:bodyPr wrap="square" lIns="0" tIns="0" rIns="0" bIns="0" rtlCol="0">
            <a:spAutoFit/>
          </a:bodyPr>
          <a:lstStyle/>
          <a:p>
            <a:pPr algn="l">
              <a:lnSpc>
                <a:spcPct val="100000"/>
              </a:lnSpc>
            </a:pPr>
            <a:r>
              <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Sum of influences from red neighbors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E57D90-F16E-431E-BC85-B9F3FA9A87E6}"/>
                  </a:ext>
                </a:extLst>
              </p:cNvPr>
              <p:cNvSpPr txBox="1"/>
              <p:nvPr/>
            </p:nvSpPr>
            <p:spPr>
              <a:xfrm rot="16200000">
                <a:off x="7812611" y="3935438"/>
                <a:ext cx="62132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lumMod val="75000"/>
                                </a:schemeClr>
                              </a:solidFill>
                              <a:latin typeface="Cambria Math" panose="02040503050406030204" pitchFamily="18" charset="0"/>
                              <a:cs typeface="Arial" panose="020B0604020202020204" pitchFamily="34" charset="0"/>
                            </a:rPr>
                          </m:ctrlPr>
                        </m:accPr>
                        <m:e>
                          <m:r>
                            <a:rPr lang="en-US" sz="1800" b="0" i="1" smtClean="0">
                              <a:solidFill>
                                <a:schemeClr val="tx1">
                                  <a:lumMod val="75000"/>
                                </a:schemeClr>
                              </a:solidFill>
                              <a:latin typeface="Cambria Math" panose="02040503050406030204" pitchFamily="18" charset="0"/>
                              <a:cs typeface="Arial" panose="020B0604020202020204" pitchFamily="34" charset="0"/>
                            </a:rPr>
                            <m:t>𝑝</m:t>
                          </m:r>
                        </m:e>
                      </m:acc>
                      <m:d>
                        <m:dPr>
                          <m:ctrlPr>
                            <a:rPr lang="en-US" sz="1800" b="0" i="1" smtClean="0">
                              <a:solidFill>
                                <a:schemeClr val="tx1">
                                  <a:lumMod val="75000"/>
                                </a:schemeClr>
                              </a:solidFill>
                              <a:latin typeface="Cambria Math" panose="02040503050406030204" pitchFamily="18" charset="0"/>
                              <a:cs typeface="Arial" panose="020B0604020202020204" pitchFamily="34" charset="0"/>
                            </a:rPr>
                          </m:ctrlPr>
                        </m:dPr>
                        <m:e>
                          <m:r>
                            <a:rPr lang="en-US" sz="1800" b="1" i="1" smtClean="0">
                              <a:solidFill>
                                <a:schemeClr val="tx1">
                                  <a:lumMod val="75000"/>
                                </a:schemeClr>
                              </a:solidFill>
                              <a:latin typeface="Cambria Math" panose="02040503050406030204" pitchFamily="18" charset="0"/>
                              <a:cs typeface="Arial" panose="020B0604020202020204" pitchFamily="34" charset="0"/>
                            </a:rPr>
                            <m:t>𝒙</m:t>
                          </m:r>
                        </m:e>
                      </m:d>
                    </m:oMath>
                  </m:oMathPara>
                </a14:m>
                <a:endParaRPr lang="en-US" dirty="0"/>
              </a:p>
            </p:txBody>
          </p:sp>
        </mc:Choice>
        <mc:Fallback xmlns="">
          <p:sp>
            <p:nvSpPr>
              <p:cNvPr id="14" name="TextBox 13">
                <a:extLst>
                  <a:ext uri="{FF2B5EF4-FFF2-40B4-BE49-F238E27FC236}">
                    <a16:creationId xmlns:a16="http://schemas.microsoft.com/office/drawing/2014/main" id="{E8E57D90-F16E-431E-BC85-B9F3FA9A87E6}"/>
                  </a:ext>
                </a:extLst>
              </p:cNvPr>
              <p:cNvSpPr txBox="1">
                <a:spLocks noRot="1" noChangeAspect="1" noMove="1" noResize="1" noEditPoints="1" noAdjustHandles="1" noChangeArrowheads="1" noChangeShapeType="1" noTextEdit="1"/>
              </p:cNvSpPr>
              <p:nvPr/>
            </p:nvSpPr>
            <p:spPr>
              <a:xfrm rot="16200000">
                <a:off x="7812611" y="3935438"/>
                <a:ext cx="621322" cy="369332"/>
              </a:xfrm>
              <a:prstGeom prst="rect">
                <a:avLst/>
              </a:prstGeom>
              <a:blipFill>
                <a:blip r:embed="rId6"/>
                <a:stretch>
                  <a:fillRect l="-6557" r="-6557"/>
                </a:stretch>
              </a:blipFill>
            </p:spPr>
            <p:txBody>
              <a:bodyPr/>
              <a:lstStyle/>
              <a:p>
                <a:r>
                  <a:rPr lang="en-US">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337028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070D95A2-D70B-4827-A104-E612F765BBB7}"/>
              </a:ext>
            </a:extLst>
          </p:cNvPr>
          <p:cNvPicPr>
            <a:picLocks noChangeAspect="1"/>
          </p:cNvPicPr>
          <p:nvPr/>
        </p:nvPicPr>
        <p:blipFill>
          <a:blip r:embed="rId2"/>
          <a:stretch>
            <a:fillRect/>
          </a:stretch>
        </p:blipFill>
        <p:spPr>
          <a:xfrm>
            <a:off x="3244117" y="2935951"/>
            <a:ext cx="5541108" cy="1633345"/>
          </a:xfrm>
          <a:prstGeom prst="rect">
            <a:avLst/>
          </a:prstGeom>
        </p:spPr>
      </p:pic>
      <p:sp>
        <p:nvSpPr>
          <p:cNvPr id="2" name="Title 1">
            <a:extLst>
              <a:ext uri="{FF2B5EF4-FFF2-40B4-BE49-F238E27FC236}">
                <a16:creationId xmlns:a16="http://schemas.microsoft.com/office/drawing/2014/main" id="{FACDA254-0211-4C53-9286-903E18E7B806}"/>
              </a:ext>
            </a:extLst>
          </p:cNvPr>
          <p:cNvSpPr>
            <a:spLocks noGrp="1"/>
          </p:cNvSpPr>
          <p:nvPr>
            <p:ph type="title"/>
          </p:nvPr>
        </p:nvSpPr>
        <p:spPr/>
        <p:txBody>
          <a:bodyPr/>
          <a:lstStyle/>
          <a:p>
            <a:r>
              <a:rPr lang="en-US" dirty="0"/>
              <a:t>Example – Kernel Estimation</a:t>
            </a:r>
          </a:p>
        </p:txBody>
      </p:sp>
      <p:sp>
        <p:nvSpPr>
          <p:cNvPr id="3" name="Slide Number Placeholder 2">
            <a:extLst>
              <a:ext uri="{FF2B5EF4-FFF2-40B4-BE49-F238E27FC236}">
                <a16:creationId xmlns:a16="http://schemas.microsoft.com/office/drawing/2014/main" id="{E61045BC-74D8-4BE0-AB9D-723E2C35602D}"/>
              </a:ext>
            </a:extLst>
          </p:cNvPr>
          <p:cNvSpPr>
            <a:spLocks noGrp="1"/>
          </p:cNvSpPr>
          <p:nvPr>
            <p:ph type="sldNum" sz="quarter" idx="13"/>
          </p:nvPr>
        </p:nvSpPr>
        <p:spPr/>
        <p:txBody>
          <a:bodyPr/>
          <a:lstStyle/>
          <a:p>
            <a:fld id="{15C29056-5AFA-7949-831A-3EC086771171}" type="slidenum">
              <a:rPr lang="de-DE" smtClean="0"/>
              <a:pPr/>
              <a:t>62</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2B91036-6468-4E32-8236-80B0337C5C22}"/>
                  </a:ext>
                </a:extLst>
              </p:cNvPr>
              <p:cNvSpPr>
                <a:spLocks noGrp="1"/>
              </p:cNvSpPr>
              <p:nvPr>
                <p:ph type="body" sz="quarter" idx="14"/>
              </p:nvPr>
            </p:nvSpPr>
            <p:spPr>
              <a:xfrm>
                <a:off x="3454400" y="900000"/>
                <a:ext cx="5284425" cy="4307679"/>
              </a:xfrm>
            </p:spPr>
            <p:txBody>
              <a:bodyPr/>
              <a:lstStyle/>
              <a:p>
                <a:r>
                  <a:rPr lang="en-US" dirty="0"/>
                  <a:t>If </a:t>
                </a:r>
                <a:r>
                  <a:rPr lang="en-US" dirty="0" smtClean="0">
                    <a:solidFill>
                      <a:srgbClr val="00A650"/>
                    </a:solidFill>
                  </a:rPr>
                  <a:t>green</a:t>
                </a:r>
                <a14:m>
                  <m:oMath xmlns:m="http://schemas.openxmlformats.org/officeDocument/2006/math">
                    <m:sSub>
                      <m:sSubPr>
                        <m:ctrlPr>
                          <a:rPr lang="en-US" i="1" smtClean="0">
                            <a:latin typeface="Cambria Math" panose="02040503050406030204" pitchFamily="18" charset="0"/>
                          </a:rPr>
                        </m:ctrlPr>
                      </m:sSubPr>
                      <m:e>
                        <m:r>
                          <a:rPr lang="en-DE"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a14:m>
                <a:r>
                  <a:rPr lang="en-US" dirty="0"/>
                  <a:t>, we calculate the sum of kernel functions between </a:t>
                </a:r>
                <a14:m>
                  <m:oMath xmlns:m="http://schemas.openxmlformats.org/officeDocument/2006/math">
                    <m:r>
                      <a:rPr lang="en-US" b="1" i="1" dirty="0" smtClean="0">
                        <a:latin typeface="Cambria Math" panose="02040503050406030204" pitchFamily="18" charset="0"/>
                      </a:rPr>
                      <m:t>𝒙</m:t>
                    </m:r>
                  </m:oMath>
                </a14:m>
                <a:r>
                  <a:rPr lang="en-US" dirty="0"/>
                  <a:t> and all green neighbors</a:t>
                </a:r>
              </a:p>
            </p:txBody>
          </p:sp>
        </mc:Choice>
        <mc:Fallback xmlns="">
          <p:sp>
            <p:nvSpPr>
              <p:cNvPr id="4" name="Text Placeholder 3">
                <a:extLst>
                  <a:ext uri="{FF2B5EF4-FFF2-40B4-BE49-F238E27FC236}">
                    <a16:creationId xmlns:a16="http://schemas.microsoft.com/office/drawing/2014/main" id="{92B91036-6468-4E32-8236-80B0337C5C22}"/>
                  </a:ext>
                </a:extLst>
              </p:cNvPr>
              <p:cNvSpPr>
                <a:spLocks noGrp="1" noRot="1" noChangeAspect="1" noMove="1" noResize="1" noEditPoints="1" noAdjustHandles="1" noChangeArrowheads="1" noChangeShapeType="1" noTextEdit="1"/>
              </p:cNvSpPr>
              <p:nvPr>
                <p:ph type="body" sz="quarter" idx="14"/>
              </p:nvPr>
            </p:nvSpPr>
            <p:spPr>
              <a:xfrm>
                <a:off x="3454400" y="900000"/>
                <a:ext cx="5284425" cy="4307679"/>
              </a:xfrm>
              <a:blipFill>
                <a:blip r:embed="rId3"/>
                <a:stretch>
                  <a:fillRect l="-2884" t="-2125" r="-2191"/>
                </a:stretch>
              </a:blipFill>
            </p:spPr>
            <p:txBody>
              <a:bodyPr/>
              <a:lstStyle/>
              <a:p>
                <a:r>
                  <a:rPr lang="en-US">
                    <a:noFill/>
                  </a:rPr>
                  <a:t> </a:t>
                </a:r>
              </a:p>
            </p:txBody>
          </p:sp>
        </mc:Fallback>
      </mc:AlternateContent>
      <p:pic>
        <p:nvPicPr>
          <p:cNvPr id="8" name="Picture 7" descr="Shape, schematic, circle&#10;&#10;Description automatically generated">
            <a:extLst>
              <a:ext uri="{FF2B5EF4-FFF2-40B4-BE49-F238E27FC236}">
                <a16:creationId xmlns:a16="http://schemas.microsoft.com/office/drawing/2014/main" id="{2DF8FE2D-6AEF-436E-9AA0-D4FE173FCDBF}"/>
              </a:ext>
            </a:extLst>
          </p:cNvPr>
          <p:cNvPicPr>
            <a:picLocks noChangeAspect="1"/>
          </p:cNvPicPr>
          <p:nvPr/>
        </p:nvPicPr>
        <p:blipFill>
          <a:blip r:embed="rId4"/>
          <a:stretch>
            <a:fillRect/>
          </a:stretch>
        </p:blipFill>
        <p:spPr>
          <a:xfrm>
            <a:off x="292117" y="1279303"/>
            <a:ext cx="2463766" cy="3712073"/>
          </a:xfrm>
          <a:prstGeom prst="rect">
            <a:avLst/>
          </a:prstGeom>
        </p:spPr>
      </p:pic>
      <p:sp>
        <p:nvSpPr>
          <p:cNvPr id="6" name="TextBox 5">
            <a:extLst>
              <a:ext uri="{FF2B5EF4-FFF2-40B4-BE49-F238E27FC236}">
                <a16:creationId xmlns:a16="http://schemas.microsoft.com/office/drawing/2014/main" id="{A9E7B20C-1A24-48D2-8D32-895A2EAA2B93}"/>
              </a:ext>
            </a:extLst>
          </p:cNvPr>
          <p:cNvSpPr txBox="1"/>
          <p:nvPr/>
        </p:nvSpPr>
        <p:spPr>
          <a:xfrm>
            <a:off x="1743056" y="1102453"/>
            <a:ext cx="621322" cy="307777"/>
          </a:xfrm>
          <a:prstGeom prst="rect">
            <a:avLst/>
          </a:prstGeom>
          <a:solidFill>
            <a:schemeClr val="bg1"/>
          </a:solidFill>
        </p:spPr>
        <p:txBody>
          <a:bodyPr wrap="square" lIns="0" tIns="0" rIns="0" bIns="0" rtlCol="0">
            <a:spAutoFit/>
          </a:bodyPr>
          <a:lstStyle/>
          <a:p>
            <a:pPr algn="l">
              <a:lnSpc>
                <a:spcPct val="100000"/>
              </a:lnSpc>
            </a:pPr>
            <a:r>
              <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Data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F7EB97-84DF-47EC-83D3-FF29B1C4AFFF}"/>
                  </a:ext>
                </a:extLst>
              </p:cNvPr>
              <p:cNvSpPr txBox="1"/>
              <p:nvPr/>
            </p:nvSpPr>
            <p:spPr>
              <a:xfrm>
                <a:off x="1408723" y="4120104"/>
                <a:ext cx="324338" cy="492443"/>
              </a:xfrm>
              <a:prstGeom prst="rect">
                <a:avLst/>
              </a:prstGeom>
              <a:noFill/>
            </p:spPr>
            <p:txBody>
              <a:bodyPr wrap="squar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3200" b="1" i="1" smtClean="0">
                          <a:solidFill>
                            <a:srgbClr val="080808"/>
                          </a:solidFill>
                          <a:latin typeface="Cambria Math" panose="02040503050406030204" pitchFamily="18" charset="0"/>
                          <a:ea typeface="Roboto Light" panose="02000000000000000000" pitchFamily="2" charset="0"/>
                          <a:cs typeface="Arial" panose="020B0604020202020204" pitchFamily="34" charset="0"/>
                        </a:rPr>
                        <m:t>𝒙</m:t>
                      </m:r>
                    </m:oMath>
                  </m:oMathPara>
                </a14:m>
                <a:endParaRPr lang="en-US" sz="3200" b="1" dirty="0">
                  <a:solidFill>
                    <a:srgbClr val="080808"/>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89F7EB97-84DF-47EC-83D3-FF29B1C4AFFF}"/>
                  </a:ext>
                </a:extLst>
              </p:cNvPr>
              <p:cNvSpPr txBox="1">
                <a:spLocks noRot="1" noChangeAspect="1" noMove="1" noResize="1" noEditPoints="1" noAdjustHandles="1" noChangeArrowheads="1" noChangeShapeType="1" noTextEdit="1"/>
              </p:cNvSpPr>
              <p:nvPr/>
            </p:nvSpPr>
            <p:spPr>
              <a:xfrm>
                <a:off x="1408723" y="4120104"/>
                <a:ext cx="324338" cy="492443"/>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5ECD878-4DDD-4B50-9B04-0A8ECA3DFC51}"/>
              </a:ext>
            </a:extLst>
          </p:cNvPr>
          <p:cNvSpPr txBox="1"/>
          <p:nvPr/>
        </p:nvSpPr>
        <p:spPr>
          <a:xfrm rot="16200000">
            <a:off x="7419523" y="2818003"/>
            <a:ext cx="2437653" cy="615553"/>
          </a:xfrm>
          <a:prstGeom prst="rect">
            <a:avLst/>
          </a:prstGeom>
          <a:noFill/>
        </p:spPr>
        <p:txBody>
          <a:bodyPr wrap="square" lIns="0" tIns="0" rIns="0" bIns="0" rtlCol="0">
            <a:spAutoFit/>
          </a:bodyPr>
          <a:lstStyle/>
          <a:p>
            <a:pPr algn="l">
              <a:lnSpc>
                <a:spcPct val="100000"/>
              </a:lnSpc>
            </a:pPr>
            <a:r>
              <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rPr>
              <a:t>Sum of influences from green neighbors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BCA6DF1-6751-4054-BB24-03EB38F715E6}"/>
                  </a:ext>
                </a:extLst>
              </p:cNvPr>
              <p:cNvSpPr txBox="1"/>
              <p:nvPr/>
            </p:nvSpPr>
            <p:spPr>
              <a:xfrm rot="16200000">
                <a:off x="7812611" y="3935438"/>
                <a:ext cx="62132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lumMod val="75000"/>
                                </a:schemeClr>
                              </a:solidFill>
                              <a:latin typeface="Cambria Math" panose="02040503050406030204" pitchFamily="18" charset="0"/>
                              <a:cs typeface="Arial" panose="020B0604020202020204" pitchFamily="34" charset="0"/>
                            </a:rPr>
                          </m:ctrlPr>
                        </m:accPr>
                        <m:e>
                          <m:r>
                            <a:rPr lang="en-US" sz="1800" b="0" i="1" smtClean="0">
                              <a:solidFill>
                                <a:schemeClr val="tx1">
                                  <a:lumMod val="75000"/>
                                </a:schemeClr>
                              </a:solidFill>
                              <a:latin typeface="Cambria Math" panose="02040503050406030204" pitchFamily="18" charset="0"/>
                              <a:cs typeface="Arial" panose="020B0604020202020204" pitchFamily="34" charset="0"/>
                            </a:rPr>
                            <m:t>𝑝</m:t>
                          </m:r>
                        </m:e>
                      </m:acc>
                      <m:d>
                        <m:dPr>
                          <m:ctrlPr>
                            <a:rPr lang="en-US" sz="1800" b="0" i="1" smtClean="0">
                              <a:solidFill>
                                <a:schemeClr val="tx1">
                                  <a:lumMod val="75000"/>
                                </a:schemeClr>
                              </a:solidFill>
                              <a:latin typeface="Cambria Math" panose="02040503050406030204" pitchFamily="18" charset="0"/>
                              <a:cs typeface="Arial" panose="020B0604020202020204" pitchFamily="34" charset="0"/>
                            </a:rPr>
                          </m:ctrlPr>
                        </m:dPr>
                        <m:e>
                          <m:r>
                            <a:rPr lang="en-US" sz="1800" b="1" i="1" smtClean="0">
                              <a:solidFill>
                                <a:schemeClr val="tx1">
                                  <a:lumMod val="75000"/>
                                </a:schemeClr>
                              </a:solidFill>
                              <a:latin typeface="Cambria Math" panose="02040503050406030204" pitchFamily="18" charset="0"/>
                              <a:cs typeface="Arial" panose="020B0604020202020204" pitchFamily="34" charset="0"/>
                            </a:rPr>
                            <m:t>𝒙</m:t>
                          </m:r>
                        </m:e>
                      </m:d>
                    </m:oMath>
                  </m:oMathPara>
                </a14:m>
                <a:endParaRPr lang="en-US" dirty="0"/>
              </a:p>
            </p:txBody>
          </p:sp>
        </mc:Choice>
        <mc:Fallback xmlns="">
          <p:sp>
            <p:nvSpPr>
              <p:cNvPr id="14" name="TextBox 13">
                <a:extLst>
                  <a:ext uri="{FF2B5EF4-FFF2-40B4-BE49-F238E27FC236}">
                    <a16:creationId xmlns:a16="http://schemas.microsoft.com/office/drawing/2014/main" id="{CBCA6DF1-6751-4054-BB24-03EB38F715E6}"/>
                  </a:ext>
                </a:extLst>
              </p:cNvPr>
              <p:cNvSpPr txBox="1">
                <a:spLocks noRot="1" noChangeAspect="1" noMove="1" noResize="1" noEditPoints="1" noAdjustHandles="1" noChangeArrowheads="1" noChangeShapeType="1" noTextEdit="1"/>
              </p:cNvSpPr>
              <p:nvPr/>
            </p:nvSpPr>
            <p:spPr>
              <a:xfrm rot="16200000">
                <a:off x="7812611" y="3935438"/>
                <a:ext cx="621322" cy="369332"/>
              </a:xfrm>
              <a:prstGeom prst="rect">
                <a:avLst/>
              </a:prstGeom>
              <a:blipFill>
                <a:blip r:embed="rId6"/>
                <a:stretch>
                  <a:fillRect l="-6557" r="-6557"/>
                </a:stretch>
              </a:blipFill>
            </p:spPr>
            <p:txBody>
              <a:bodyPr/>
              <a:lstStyle/>
              <a:p>
                <a:r>
                  <a:rPr lang="en-US">
                    <a:noFill/>
                  </a:rPr>
                  <a:t> </a:t>
                </a:r>
              </a:p>
            </p:txBody>
          </p:sp>
        </mc:Fallback>
      </mc:AlternateContent>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083584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F1DE-B484-4311-9B2A-84BFA7FA6982}"/>
              </a:ext>
            </a:extLst>
          </p:cNvPr>
          <p:cNvSpPr>
            <a:spLocks noGrp="1"/>
          </p:cNvSpPr>
          <p:nvPr>
            <p:ph type="title"/>
          </p:nvPr>
        </p:nvSpPr>
        <p:spPr/>
        <p:txBody>
          <a:bodyPr/>
          <a:lstStyle/>
          <a:p>
            <a:r>
              <a:rPr lang="en-US" dirty="0"/>
              <a:t>Regularization in Logistic Regression</a:t>
            </a:r>
          </a:p>
        </p:txBody>
      </p:sp>
      <p:sp>
        <p:nvSpPr>
          <p:cNvPr id="3" name="Slide Number Placeholder 2">
            <a:extLst>
              <a:ext uri="{FF2B5EF4-FFF2-40B4-BE49-F238E27FC236}">
                <a16:creationId xmlns:a16="http://schemas.microsoft.com/office/drawing/2014/main" id="{216FF647-1B4C-4AC8-933B-6794E1905DDD}"/>
              </a:ext>
            </a:extLst>
          </p:cNvPr>
          <p:cNvSpPr>
            <a:spLocks noGrp="1"/>
          </p:cNvSpPr>
          <p:nvPr>
            <p:ph type="sldNum" sz="quarter" idx="13"/>
          </p:nvPr>
        </p:nvSpPr>
        <p:spPr/>
        <p:txBody>
          <a:bodyPr/>
          <a:lstStyle/>
          <a:p>
            <a:fld id="{15C29056-5AFA-7949-831A-3EC086771171}" type="slidenum">
              <a:rPr lang="de-DE" smtClean="0"/>
              <a:pPr/>
              <a:t>63</a:t>
            </a:fld>
            <a:endParaRPr lang="de-DE" dirty="0"/>
          </a:p>
        </p:txBody>
      </p:sp>
      <p:sp>
        <p:nvSpPr>
          <p:cNvPr id="4" name="Text Placeholder 3">
            <a:extLst>
              <a:ext uri="{FF2B5EF4-FFF2-40B4-BE49-F238E27FC236}">
                <a16:creationId xmlns:a16="http://schemas.microsoft.com/office/drawing/2014/main" id="{D6922F34-3539-4297-8D17-225F13E416A5}"/>
              </a:ext>
            </a:extLst>
          </p:cNvPr>
          <p:cNvSpPr>
            <a:spLocks noGrp="1"/>
          </p:cNvSpPr>
          <p:nvPr>
            <p:ph type="body" sz="quarter" idx="14"/>
          </p:nvPr>
        </p:nvSpPr>
        <p:spPr/>
        <p:txBody>
          <a:bodyPr/>
          <a:lstStyle/>
          <a:p>
            <a:r>
              <a:rPr lang="en-US" dirty="0"/>
              <a:t>Is there a way to handle overfitting?</a:t>
            </a:r>
          </a:p>
          <a:p>
            <a:endParaRPr lang="en-US" dirty="0"/>
          </a:p>
          <a:p>
            <a:endParaRPr lang="en-US" dirty="0"/>
          </a:p>
          <a:p>
            <a:endParaRPr lang="en-US" dirty="0"/>
          </a:p>
          <a:p>
            <a:endParaRPr lang="en-US" dirty="0"/>
          </a:p>
          <a:p>
            <a:endParaRPr lang="en-US" dirty="0"/>
          </a:p>
          <a:p>
            <a:endParaRPr lang="en-US" dirty="0"/>
          </a:p>
          <a:p>
            <a:endParaRPr lang="en-US" dirty="0"/>
          </a:p>
          <a:p>
            <a:r>
              <a:rPr lang="en-US" dirty="0"/>
              <a:t>If data are linearly separable, coefficients becomes extremely large</a:t>
            </a:r>
          </a:p>
          <a:p>
            <a:pPr marL="6350" indent="0">
              <a:buNone/>
            </a:pPr>
            <a:r>
              <a:rPr lang="en-US" dirty="0">
                <a:sym typeface="Wingdings" panose="05000000000000000000" pitchFamily="2" charset="2"/>
              </a:rPr>
              <a:t> </a:t>
            </a:r>
            <a:r>
              <a:rPr lang="en-US" i="1" u="sng" dirty="0">
                <a:sym typeface="Wingdings" panose="05000000000000000000" pitchFamily="2" charset="2"/>
              </a:rPr>
              <a:t>Overfitting</a:t>
            </a:r>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783A8736-C6E4-4E3D-B12B-ACF323DE1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56" y="1345330"/>
            <a:ext cx="2711244" cy="2033433"/>
          </a:xfrm>
          <a:prstGeom prst="rect">
            <a:avLst/>
          </a:prstGeom>
        </p:spPr>
      </p:pic>
      <p:pic>
        <p:nvPicPr>
          <p:cNvPr id="9" name="Picture 8">
            <a:extLst>
              <a:ext uri="{FF2B5EF4-FFF2-40B4-BE49-F238E27FC236}">
                <a16:creationId xmlns:a16="http://schemas.microsoft.com/office/drawing/2014/main" id="{59873840-0F58-4CB2-B59A-A34B599C5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772" y="1345330"/>
            <a:ext cx="2711244" cy="2033433"/>
          </a:xfrm>
          <a:prstGeom prst="rect">
            <a:avLst/>
          </a:prstGeom>
        </p:spPr>
      </p:pic>
      <p:pic>
        <p:nvPicPr>
          <p:cNvPr id="11" name="Picture 10">
            <a:extLst>
              <a:ext uri="{FF2B5EF4-FFF2-40B4-BE49-F238E27FC236}">
                <a16:creationId xmlns:a16="http://schemas.microsoft.com/office/drawing/2014/main" id="{BB40077D-243F-4300-A51C-05887B504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345331"/>
            <a:ext cx="2711244" cy="203343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2328364-DA7D-4109-B0F8-FF667499D907}"/>
                  </a:ext>
                </a:extLst>
              </p:cNvPr>
              <p:cNvSpPr txBox="1"/>
              <p:nvPr/>
            </p:nvSpPr>
            <p:spPr>
              <a:xfrm>
                <a:off x="1011799" y="3402144"/>
                <a:ext cx="1578957" cy="4083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𝑃</m:t>
                      </m:r>
                      <m:d>
                        <m:d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e>
                      </m:d>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num>
                        <m:den>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Sup>
                            <m:sSup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pPr>
                            <m:e>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𝑒</m:t>
                              </m:r>
                            </m:e>
                            <m:sup>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sup>
                          </m:sSup>
                        </m:den>
                      </m:f>
                    </m:oMath>
                  </m:oMathPara>
                </a14:m>
                <a:endParaRPr kumimoji="0" lang="en-US" sz="1400" b="0" i="0" u="none" strike="noStrike" kern="1200" cap="none" spc="0" normalizeH="0" baseline="0" noProof="0" dirty="0">
                  <a:ln>
                    <a:noFill/>
                  </a:ln>
                  <a:solidFill>
                    <a:schemeClr val="tx1"/>
                  </a:solidFill>
                  <a:effectLst/>
                  <a:uLnTx/>
                  <a:uFillTx/>
                  <a:ea typeface="+mn-ea"/>
                  <a:cs typeface="+mn-cs"/>
                </a:endParaRPr>
              </a:p>
            </p:txBody>
          </p:sp>
        </mc:Choice>
        <mc:Fallback xmlns="">
          <p:sp>
            <p:nvSpPr>
              <p:cNvPr id="13" name="TextBox 12">
                <a:extLst>
                  <a:ext uri="{FF2B5EF4-FFF2-40B4-BE49-F238E27FC236}">
                    <a16:creationId xmlns:a16="http://schemas.microsoft.com/office/drawing/2014/main" id="{72328364-DA7D-4109-B0F8-FF667499D907}"/>
                  </a:ext>
                </a:extLst>
              </p:cNvPr>
              <p:cNvSpPr txBox="1">
                <a:spLocks noRot="1" noChangeAspect="1" noMove="1" noResize="1" noEditPoints="1" noAdjustHandles="1" noChangeArrowheads="1" noChangeShapeType="1" noTextEdit="1"/>
              </p:cNvSpPr>
              <p:nvPr/>
            </p:nvSpPr>
            <p:spPr>
              <a:xfrm>
                <a:off x="1011799" y="3402144"/>
                <a:ext cx="1578957" cy="408317"/>
              </a:xfrm>
              <a:prstGeom prst="rect">
                <a:avLst/>
              </a:prstGeom>
              <a:blipFill>
                <a:blip r:embed="rId5"/>
                <a:stretch>
                  <a:fillRect l="-1931"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CD1F03-7A89-4E7E-9064-1B45E754ABF9}"/>
                  </a:ext>
                </a:extLst>
              </p:cNvPr>
              <p:cNvSpPr txBox="1"/>
              <p:nvPr/>
            </p:nvSpPr>
            <p:spPr>
              <a:xfrm>
                <a:off x="3726847" y="3414763"/>
                <a:ext cx="1651093" cy="41101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𝑃</m:t>
                      </m:r>
                      <m:d>
                        <m:d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e>
                      </m:d>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num>
                        <m:den>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Sup>
                            <m:sSup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pPr>
                            <m:e>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𝑒</m:t>
                              </m:r>
                            </m:e>
                            <m:sup>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−5</m:t>
                              </m:r>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sup>
                          </m:sSup>
                        </m:den>
                      </m:f>
                    </m:oMath>
                  </m:oMathPara>
                </a14:m>
                <a:endParaRPr kumimoji="0" lang="en-US" sz="1400" b="0" i="0" u="none" strike="noStrike" kern="1200" cap="none" spc="0" normalizeH="0" baseline="0" noProof="0" dirty="0">
                  <a:ln>
                    <a:noFill/>
                  </a:ln>
                  <a:solidFill>
                    <a:schemeClr val="tx1"/>
                  </a:solidFill>
                  <a:effectLst/>
                  <a:uLnTx/>
                  <a:uFillTx/>
                  <a:ea typeface="+mn-ea"/>
                  <a:cs typeface="+mn-cs"/>
                </a:endParaRPr>
              </a:p>
            </p:txBody>
          </p:sp>
        </mc:Choice>
        <mc:Fallback xmlns="">
          <p:sp>
            <p:nvSpPr>
              <p:cNvPr id="15" name="TextBox 14">
                <a:extLst>
                  <a:ext uri="{FF2B5EF4-FFF2-40B4-BE49-F238E27FC236}">
                    <a16:creationId xmlns:a16="http://schemas.microsoft.com/office/drawing/2014/main" id="{B8CD1F03-7A89-4E7E-9064-1B45E754ABF9}"/>
                  </a:ext>
                </a:extLst>
              </p:cNvPr>
              <p:cNvSpPr txBox="1">
                <a:spLocks noRot="1" noChangeAspect="1" noMove="1" noResize="1" noEditPoints="1" noAdjustHandles="1" noChangeArrowheads="1" noChangeShapeType="1" noTextEdit="1"/>
              </p:cNvSpPr>
              <p:nvPr/>
            </p:nvSpPr>
            <p:spPr>
              <a:xfrm>
                <a:off x="3726847" y="3414763"/>
                <a:ext cx="1651093" cy="411010"/>
              </a:xfrm>
              <a:prstGeom prst="rect">
                <a:avLst/>
              </a:prstGeom>
              <a:blipFill>
                <a:blip r:embed="rId6"/>
                <a:stretch>
                  <a:fillRect l="-1845" b="-13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2153FA6-1DE1-4C9A-AC68-76F8E0B9670F}"/>
                  </a:ext>
                </a:extLst>
              </p:cNvPr>
              <p:cNvSpPr txBox="1"/>
              <p:nvPr/>
            </p:nvSpPr>
            <p:spPr>
              <a:xfrm>
                <a:off x="6346020" y="3382424"/>
                <a:ext cx="1795363" cy="4083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𝑃</m:t>
                      </m:r>
                      <m:d>
                        <m:d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e>
                      </m:d>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num>
                        <m:den>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Sup>
                            <m:sSupPr>
                              <m:ctrlP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pPr>
                            <m:e>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𝑒</m:t>
                              </m:r>
                            </m:e>
                            <m:sup>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−100</m:t>
                              </m:r>
                              <m:r>
                                <a:rPr kumimoji="0" lang="de-DE" sz="1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sup>
                          </m:sSup>
                        </m:den>
                      </m:f>
                    </m:oMath>
                  </m:oMathPara>
                </a14:m>
                <a:endParaRPr kumimoji="0" lang="en-US" sz="1400" b="0" i="0" u="none" strike="noStrike" kern="1200" cap="none" spc="0" normalizeH="0" baseline="0" noProof="0" dirty="0">
                  <a:ln>
                    <a:noFill/>
                  </a:ln>
                  <a:solidFill>
                    <a:schemeClr val="tx1"/>
                  </a:solidFill>
                  <a:effectLst/>
                  <a:uLnTx/>
                  <a:uFillTx/>
                  <a:ea typeface="+mn-ea"/>
                  <a:cs typeface="+mn-cs"/>
                </a:endParaRPr>
              </a:p>
            </p:txBody>
          </p:sp>
        </mc:Choice>
        <mc:Fallback xmlns="">
          <p:sp>
            <p:nvSpPr>
              <p:cNvPr id="17" name="TextBox 16">
                <a:extLst>
                  <a:ext uri="{FF2B5EF4-FFF2-40B4-BE49-F238E27FC236}">
                    <a16:creationId xmlns:a16="http://schemas.microsoft.com/office/drawing/2014/main" id="{82153FA6-1DE1-4C9A-AC68-76F8E0B9670F}"/>
                  </a:ext>
                </a:extLst>
              </p:cNvPr>
              <p:cNvSpPr txBox="1">
                <a:spLocks noRot="1" noChangeAspect="1" noMove="1" noResize="1" noEditPoints="1" noAdjustHandles="1" noChangeArrowheads="1" noChangeShapeType="1" noTextEdit="1"/>
              </p:cNvSpPr>
              <p:nvPr/>
            </p:nvSpPr>
            <p:spPr>
              <a:xfrm>
                <a:off x="6346020" y="3382424"/>
                <a:ext cx="1795363" cy="408317"/>
              </a:xfrm>
              <a:prstGeom prst="rect">
                <a:avLst/>
              </a:prstGeom>
              <a:blipFill>
                <a:blip r:embed="rId7"/>
                <a:stretch>
                  <a:fillRect l="-2034" b="-11940"/>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800888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0DFD-C926-42A7-A49C-D7FB593E5C59}"/>
              </a:ext>
            </a:extLst>
          </p:cNvPr>
          <p:cNvSpPr>
            <a:spLocks noGrp="1"/>
          </p:cNvSpPr>
          <p:nvPr>
            <p:ph type="title"/>
          </p:nvPr>
        </p:nvSpPr>
        <p:spPr/>
        <p:txBody>
          <a:bodyPr/>
          <a:lstStyle/>
          <a:p>
            <a:r>
              <a:rPr lang="en-US" dirty="0"/>
              <a:t>Regularization in Logistic Regression</a:t>
            </a:r>
          </a:p>
        </p:txBody>
      </p:sp>
      <p:sp>
        <p:nvSpPr>
          <p:cNvPr id="3" name="Slide Number Placeholder 2">
            <a:extLst>
              <a:ext uri="{FF2B5EF4-FFF2-40B4-BE49-F238E27FC236}">
                <a16:creationId xmlns:a16="http://schemas.microsoft.com/office/drawing/2014/main" id="{BF7186A8-FE8E-486B-AE82-42B49868391D}"/>
              </a:ext>
            </a:extLst>
          </p:cNvPr>
          <p:cNvSpPr>
            <a:spLocks noGrp="1"/>
          </p:cNvSpPr>
          <p:nvPr>
            <p:ph type="sldNum" sz="quarter" idx="13"/>
          </p:nvPr>
        </p:nvSpPr>
        <p:spPr/>
        <p:txBody>
          <a:bodyPr/>
          <a:lstStyle/>
          <a:p>
            <a:fld id="{15C29056-5AFA-7949-831A-3EC086771171}" type="slidenum">
              <a:rPr lang="de-DE" smtClean="0"/>
              <a:pPr/>
              <a:t>64</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0E95AD9-3A9F-4705-A04F-965583590755}"/>
                  </a:ext>
                </a:extLst>
              </p:cNvPr>
              <p:cNvSpPr>
                <a:spLocks noGrp="1"/>
              </p:cNvSpPr>
              <p:nvPr>
                <p:ph type="body" sz="quarter" idx="14"/>
              </p:nvPr>
            </p:nvSpPr>
            <p:spPr/>
            <p:txBody>
              <a:bodyPr/>
              <a:lstStyle/>
              <a:p>
                <a:r>
                  <a:rPr lang="en-US" dirty="0"/>
                  <a:t>The parameters in a logistic regression model is determined by maximizing the likelihood function</a:t>
                </a:r>
              </a:p>
              <a:p>
                <a:r>
                  <a:rPr lang="en-US" dirty="0"/>
                  <a:t>Or equivalently, minimizing the (negative) log-likelihood function</a:t>
                </a:r>
              </a:p>
              <a:p>
                <a:r>
                  <a:rPr lang="en-US" dirty="0"/>
                  <a:t>To avoid overfitting: add regularization by penalizing large coefficients</a:t>
                </a:r>
              </a:p>
              <a:p>
                <a:r>
                  <a:rPr lang="en-US" dirty="0"/>
                  <a:t>Estimate of coefficient vector </a:t>
                </a:r>
                <a14:m>
                  <m:oMath xmlns:m="http://schemas.openxmlformats.org/officeDocument/2006/math">
                    <m:r>
                      <a:rPr lang="en-US" i="1" dirty="0" smtClean="0">
                        <a:latin typeface="Cambria Math" panose="02040503050406030204" pitchFamily="18" charset="0"/>
                        <a:ea typeface="Cambria Math" panose="02040503050406030204" pitchFamily="18" charset="0"/>
                      </a:rPr>
                      <m:t>𝛽</m:t>
                    </m:r>
                  </m:oMath>
                </a14:m>
                <a:r>
                  <a:rPr lang="en-US" dirty="0"/>
                  <a:t> obtained by:</a:t>
                </a:r>
              </a:p>
              <a:p>
                <a:endParaRPr lang="en-US" dirty="0"/>
              </a:p>
              <a:p>
                <a:pPr marL="6350"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β</m:t>
                          </m:r>
                        </m:e>
                      </m:acc>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limLow>
                            <m:limLowPr>
                              <m:ctrlPr>
                                <a:rPr lang="de-DE" b="0" i="1" smtClean="0">
                                  <a:latin typeface="Cambria Math" panose="02040503050406030204" pitchFamily="18" charset="0"/>
                                  <a:ea typeface="Cambria Math" panose="02040503050406030204" pitchFamily="18" charset="0"/>
                                </a:rPr>
                              </m:ctrlPr>
                            </m:limLowPr>
                            <m:e>
                              <m:r>
                                <m:rPr>
                                  <m:sty m:val="p"/>
                                </m:rPr>
                                <a:rPr lang="de-DE" b="0" i="0" smtClean="0">
                                  <a:latin typeface="Cambria Math" panose="02040503050406030204" pitchFamily="18" charset="0"/>
                                  <a:ea typeface="Cambria Math" panose="02040503050406030204" pitchFamily="18" charset="0"/>
                                </a:rPr>
                                <m:t>min</m:t>
                              </m:r>
                            </m:e>
                            <m:lim>
                              <m:r>
                                <a:rPr lang="de-DE" b="0" i="1" smtClean="0">
                                  <a:latin typeface="Cambria Math" panose="02040503050406030204" pitchFamily="18" charset="0"/>
                                  <a:ea typeface="Cambria Math" panose="02040503050406030204" pitchFamily="18" charset="0"/>
                                </a:rPr>
                                <m:t>𝛽</m:t>
                              </m:r>
                            </m:lim>
                          </m:limLow>
                        </m:fName>
                        <m:e>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𝐿𝐿</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𝛽</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 </m:t>
                                  </m:r>
                                  <m:r>
                                    <a:rPr lang="de-DE" b="1" i="1" smtClean="0">
                                      <a:latin typeface="Cambria Math" panose="02040503050406030204" pitchFamily="18" charset="0"/>
                                      <a:ea typeface="Cambria Math" panose="02040503050406030204" pitchFamily="18" charset="0"/>
                                    </a:rPr>
                                    <m:t>𝒙</m:t>
                                  </m:r>
                                  <m:r>
                                    <a:rPr lang="de-DE" b="0" i="1" smtClean="0">
                                      <a:latin typeface="Cambria Math" panose="02040503050406030204" pitchFamily="18" charset="0"/>
                                      <a:ea typeface="Cambria Math" panose="02040503050406030204" pitchFamily="18" charset="0"/>
                                    </a:rPr>
                                    <m:t> </m:t>
                                  </m:r>
                                </m:e>
                              </m:d>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𝑅</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𝛽</m:t>
                                  </m:r>
                                </m:e>
                              </m:d>
                            </m:e>
                          </m:d>
                        </m:e>
                      </m:func>
                    </m:oMath>
                  </m:oMathPara>
                </a14:m>
                <a:endParaRPr lang="en-US" dirty="0"/>
              </a:p>
              <a:p>
                <a:endParaRPr lang="en-US" dirty="0"/>
              </a:p>
              <a:p>
                <a:r>
                  <a:rPr lang="en-US" dirty="0"/>
                  <a:t>The choice of the regularization term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𝛽</m:t>
                    </m:r>
                    <m:r>
                      <a:rPr lang="en-US" i="1" dirty="0" smtClean="0">
                        <a:latin typeface="Cambria Math" panose="02040503050406030204" pitchFamily="18" charset="0"/>
                      </a:rPr>
                      <m:t>)</m:t>
                    </m:r>
                  </m:oMath>
                </a14:m>
                <a:r>
                  <a:rPr lang="en-US" dirty="0"/>
                  <a:t>: </a:t>
                </a:r>
                <a:r>
                  <a:rPr lang="en-US" b="1" dirty="0"/>
                  <a:t>Gauss</a:t>
                </a:r>
                <a:r>
                  <a:rPr lang="en-US" dirty="0"/>
                  <a:t>, </a:t>
                </a:r>
                <a:r>
                  <a:rPr lang="en-US" b="1" dirty="0"/>
                  <a:t>Laplace</a:t>
                </a:r>
                <a:r>
                  <a:rPr lang="en-US" dirty="0"/>
                  <a:t>, </a:t>
                </a:r>
                <a:r>
                  <a:rPr lang="en-US" b="1" dirty="0"/>
                  <a:t>L1</a:t>
                </a:r>
                <a:r>
                  <a:rPr lang="en-US" dirty="0"/>
                  <a:t>, </a:t>
                </a:r>
                <a:r>
                  <a:rPr lang="en-US" b="1" dirty="0"/>
                  <a:t>L2</a:t>
                </a:r>
                <a:r>
                  <a:rPr lang="en-US" dirty="0"/>
                  <a:t>, etc.</a:t>
                </a:r>
              </a:p>
            </p:txBody>
          </p:sp>
        </mc:Choice>
        <mc:Fallback xmlns="">
          <p:sp>
            <p:nvSpPr>
              <p:cNvPr id="4" name="Text Placeholder 3">
                <a:extLst>
                  <a:ext uri="{FF2B5EF4-FFF2-40B4-BE49-F238E27FC236}">
                    <a16:creationId xmlns:a16="http://schemas.microsoft.com/office/drawing/2014/main" id="{80E95AD9-3A9F-4705-A04F-965583590755}"/>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GB">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900405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2679-60EF-4552-963E-63DFD7601561}"/>
              </a:ext>
            </a:extLst>
          </p:cNvPr>
          <p:cNvSpPr>
            <a:spLocks noGrp="1"/>
          </p:cNvSpPr>
          <p:nvPr>
            <p:ph type="title"/>
          </p:nvPr>
        </p:nvSpPr>
        <p:spPr/>
        <p:txBody>
          <a:bodyPr/>
          <a:lstStyle/>
          <a:p>
            <a:r>
              <a:rPr lang="en-US" dirty="0"/>
              <a:t>Regularization Example</a:t>
            </a:r>
          </a:p>
        </p:txBody>
      </p:sp>
      <p:sp>
        <p:nvSpPr>
          <p:cNvPr id="3" name="Slide Number Placeholder 2">
            <a:extLst>
              <a:ext uri="{FF2B5EF4-FFF2-40B4-BE49-F238E27FC236}">
                <a16:creationId xmlns:a16="http://schemas.microsoft.com/office/drawing/2014/main" id="{CAC92EB7-7DC7-4D6B-B988-A7BC4DD8FB20}"/>
              </a:ext>
            </a:extLst>
          </p:cNvPr>
          <p:cNvSpPr>
            <a:spLocks noGrp="1"/>
          </p:cNvSpPr>
          <p:nvPr>
            <p:ph type="sldNum" sz="quarter" idx="13"/>
          </p:nvPr>
        </p:nvSpPr>
        <p:spPr/>
        <p:txBody>
          <a:bodyPr/>
          <a:lstStyle/>
          <a:p>
            <a:fld id="{15C29056-5AFA-7949-831A-3EC086771171}" type="slidenum">
              <a:rPr lang="de-DE" smtClean="0"/>
              <a:pPr/>
              <a:t>65</a:t>
            </a:fld>
            <a:endParaRPr lang="de-DE" dirty="0"/>
          </a:p>
        </p:txBody>
      </p:sp>
      <p:sp>
        <p:nvSpPr>
          <p:cNvPr id="4" name="Text Placeholder 3">
            <a:extLst>
              <a:ext uri="{FF2B5EF4-FFF2-40B4-BE49-F238E27FC236}">
                <a16:creationId xmlns:a16="http://schemas.microsoft.com/office/drawing/2014/main" id="{0A72079D-E97E-45D1-A34F-1B43784F1FFA}"/>
              </a:ext>
            </a:extLst>
          </p:cNvPr>
          <p:cNvSpPr>
            <a:spLocks noGrp="1"/>
          </p:cNvSpPr>
          <p:nvPr>
            <p:ph type="body" sz="quarter" idx="14"/>
          </p:nvPr>
        </p:nvSpPr>
        <p:spPr/>
        <p:txBody>
          <a:bodyPr/>
          <a:lstStyle/>
          <a:p>
            <a:r>
              <a:rPr lang="en-US" dirty="0"/>
              <a:t>Internet Advertisement Data – UCI Machine Learning Repository</a:t>
            </a:r>
          </a:p>
          <a:p>
            <a:r>
              <a:rPr lang="en-US" dirty="0"/>
              <a:t>More features (680) than samples (n=120)</a:t>
            </a:r>
          </a:p>
          <a:p>
            <a:pPr marL="6350" indent="0">
              <a:buNone/>
            </a:pPr>
            <a:r>
              <a:rPr lang="en-US" dirty="0" smtClean="0">
                <a:sym typeface="Wingdings" panose="05000000000000000000" pitchFamily="2" charset="2"/>
              </a:rPr>
              <a:t>	 </a:t>
            </a:r>
            <a:r>
              <a:rPr lang="en-US" dirty="0"/>
              <a:t>Prone to overfitting</a:t>
            </a:r>
          </a:p>
          <a:p>
            <a:r>
              <a:rPr lang="en-US" dirty="0"/>
              <a:t>Logistic regression with no regularization (uniform) (blue), Laplace (orange), and Gauss (green)</a:t>
            </a:r>
          </a:p>
        </p:txBody>
      </p:sp>
      <p:pic>
        <p:nvPicPr>
          <p:cNvPr id="6" name="Picture 5">
            <a:extLst>
              <a:ext uri="{FF2B5EF4-FFF2-40B4-BE49-F238E27FC236}">
                <a16:creationId xmlns:a16="http://schemas.microsoft.com/office/drawing/2014/main" id="{865CEF91-2A4E-4E57-B3AE-BE962C87DA9D}"/>
              </a:ext>
            </a:extLst>
          </p:cNvPr>
          <p:cNvPicPr>
            <a:picLocks noChangeAspect="1"/>
          </p:cNvPicPr>
          <p:nvPr/>
        </p:nvPicPr>
        <p:blipFill>
          <a:blip r:embed="rId2"/>
          <a:stretch>
            <a:fillRect/>
          </a:stretch>
        </p:blipFill>
        <p:spPr>
          <a:xfrm>
            <a:off x="2054039" y="3089514"/>
            <a:ext cx="5624232" cy="2030193"/>
          </a:xfrm>
          <a:prstGeom prst="rect">
            <a:avLst/>
          </a:prstGeom>
        </p:spPr>
      </p:pic>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1636025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EBF8-E645-418C-84E9-5F6F60D5054D}"/>
              </a:ext>
            </a:extLst>
          </p:cNvPr>
          <p:cNvSpPr>
            <a:spLocks noGrp="1"/>
          </p:cNvSpPr>
          <p:nvPr>
            <p:ph type="title"/>
          </p:nvPr>
        </p:nvSpPr>
        <p:spPr/>
        <p:txBody>
          <a:bodyPr/>
          <a:lstStyle/>
          <a:p>
            <a:r>
              <a:rPr lang="en-US" dirty="0"/>
              <a:t>Regularization Example</a:t>
            </a:r>
          </a:p>
        </p:txBody>
      </p:sp>
      <p:sp>
        <p:nvSpPr>
          <p:cNvPr id="3" name="Slide Number Placeholder 2">
            <a:extLst>
              <a:ext uri="{FF2B5EF4-FFF2-40B4-BE49-F238E27FC236}">
                <a16:creationId xmlns:a16="http://schemas.microsoft.com/office/drawing/2014/main" id="{62BDA37D-7428-41C3-87A0-F1A215CFF2A3}"/>
              </a:ext>
            </a:extLst>
          </p:cNvPr>
          <p:cNvSpPr>
            <a:spLocks noGrp="1"/>
          </p:cNvSpPr>
          <p:nvPr>
            <p:ph type="sldNum" sz="quarter" idx="13"/>
          </p:nvPr>
        </p:nvSpPr>
        <p:spPr/>
        <p:txBody>
          <a:bodyPr/>
          <a:lstStyle/>
          <a:p>
            <a:fld id="{15C29056-5AFA-7949-831A-3EC086771171}" type="slidenum">
              <a:rPr lang="de-DE" smtClean="0"/>
              <a:pPr/>
              <a:t>66</a:t>
            </a:fld>
            <a:endParaRPr lang="de-DE" dirty="0"/>
          </a:p>
        </p:txBody>
      </p:sp>
      <p:sp>
        <p:nvSpPr>
          <p:cNvPr id="4" name="Text Placeholder 3">
            <a:extLst>
              <a:ext uri="{FF2B5EF4-FFF2-40B4-BE49-F238E27FC236}">
                <a16:creationId xmlns:a16="http://schemas.microsoft.com/office/drawing/2014/main" id="{E1ECA73E-BF23-4B59-A357-D43CD36DFF23}"/>
              </a:ext>
            </a:extLst>
          </p:cNvPr>
          <p:cNvSpPr>
            <a:spLocks noGrp="1"/>
          </p:cNvSpPr>
          <p:nvPr>
            <p:ph type="body" sz="quarter" idx="14"/>
          </p:nvPr>
        </p:nvSpPr>
        <p:spPr/>
        <p:txBody>
          <a:bodyPr/>
          <a:lstStyle/>
          <a:p>
            <a:r>
              <a:rPr lang="en-US" dirty="0"/>
              <a:t>Without regularization </a:t>
            </a:r>
            <a:r>
              <a:rPr lang="en-US" dirty="0">
                <a:sym typeface="Wingdings" panose="05000000000000000000" pitchFamily="2" charset="2"/>
              </a:rPr>
              <a:t> large regression coefficients</a:t>
            </a:r>
            <a:endParaRPr lang="en-US" dirty="0"/>
          </a:p>
        </p:txBody>
      </p:sp>
      <p:pic>
        <p:nvPicPr>
          <p:cNvPr id="6" name="Picture 5">
            <a:extLst>
              <a:ext uri="{FF2B5EF4-FFF2-40B4-BE49-F238E27FC236}">
                <a16:creationId xmlns:a16="http://schemas.microsoft.com/office/drawing/2014/main" id="{324697C1-15FD-4741-8109-8F6DD473A2B1}"/>
              </a:ext>
            </a:extLst>
          </p:cNvPr>
          <p:cNvPicPr>
            <a:picLocks noChangeAspect="1"/>
          </p:cNvPicPr>
          <p:nvPr/>
        </p:nvPicPr>
        <p:blipFill>
          <a:blip r:embed="rId2"/>
          <a:stretch>
            <a:fillRect/>
          </a:stretch>
        </p:blipFill>
        <p:spPr>
          <a:xfrm>
            <a:off x="1250577" y="1502638"/>
            <a:ext cx="6511738" cy="3769596"/>
          </a:xfrm>
          <a:prstGeom prst="rect">
            <a:avLst/>
          </a:prstGeom>
        </p:spPr>
      </p:pic>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982570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E01E6-4218-0742-8D81-CCDAC78D1CA8}"/>
              </a:ext>
            </a:extLst>
          </p:cNvPr>
          <p:cNvPicPr>
            <a:picLocks noChangeAspect="1"/>
          </p:cNvPicPr>
          <p:nvPr/>
        </p:nvPicPr>
        <p:blipFill>
          <a:blip r:embed="rId2"/>
          <a:stretch>
            <a:fillRect/>
          </a:stretch>
        </p:blipFill>
        <p:spPr>
          <a:xfrm>
            <a:off x="783815" y="765640"/>
            <a:ext cx="7576369" cy="3470584"/>
          </a:xfrm>
          <a:prstGeom prst="rect">
            <a:avLst/>
          </a:prstGeom>
        </p:spPr>
      </p:pic>
      <p:sp>
        <p:nvSpPr>
          <p:cNvPr id="2" name="Title 1">
            <a:extLst>
              <a:ext uri="{FF2B5EF4-FFF2-40B4-BE49-F238E27FC236}">
                <a16:creationId xmlns:a16="http://schemas.microsoft.com/office/drawing/2014/main" id="{CB6DD6E0-8D2A-8F41-966D-D112AD0C372B}"/>
              </a:ext>
            </a:extLst>
          </p:cNvPr>
          <p:cNvSpPr>
            <a:spLocks noGrp="1"/>
          </p:cNvSpPr>
          <p:nvPr>
            <p:ph type="title"/>
          </p:nvPr>
        </p:nvSpPr>
        <p:spPr/>
        <p:txBody>
          <a:bodyPr/>
          <a:lstStyle/>
          <a:p>
            <a:r>
              <a:rPr lang="en-US" dirty="0"/>
              <a:t>Interpretation of the Coefficients</a:t>
            </a:r>
          </a:p>
        </p:txBody>
      </p:sp>
      <p:sp>
        <p:nvSpPr>
          <p:cNvPr id="6" name="Foliennummernplatzhalter 5">
            <a:extLst>
              <a:ext uri="{FF2B5EF4-FFF2-40B4-BE49-F238E27FC236}">
                <a16:creationId xmlns:a16="http://schemas.microsoft.com/office/drawing/2014/main" id="{D249FFBB-6F64-5E49-AB3F-236D44F5BBF7}"/>
              </a:ext>
            </a:extLst>
          </p:cNvPr>
          <p:cNvSpPr>
            <a:spLocks noGrp="1"/>
          </p:cNvSpPr>
          <p:nvPr>
            <p:ph type="sldNum" sz="quarter" idx="13"/>
          </p:nvPr>
        </p:nvSpPr>
        <p:spPr/>
        <p:txBody>
          <a:bodyPr/>
          <a:lstStyle/>
          <a:p>
            <a:fld id="{220B6647-BD7A-7942-B66E-0DFF9B72D92D}" type="slidenum">
              <a:rPr lang="en-US" smtClean="0"/>
              <a:pPr/>
              <a:t>67</a:t>
            </a:fld>
            <a:endParaRPr lang="en-US"/>
          </a:p>
        </p:txBody>
      </p:sp>
      <mc:AlternateContent xmlns:mc="http://schemas.openxmlformats.org/markup-compatibility/2006" xmlns:a14="http://schemas.microsoft.com/office/drawing/2010/main">
        <mc:Choice Requires="a14">
          <p:sp>
            <p:nvSpPr>
              <p:cNvPr id="5" name="Inhaltsplatzhalter 4">
                <a:extLst>
                  <a:ext uri="{FF2B5EF4-FFF2-40B4-BE49-F238E27FC236}">
                    <a16:creationId xmlns:a16="http://schemas.microsoft.com/office/drawing/2014/main" id="{9EA2BB1E-3FD2-B34E-943A-D756F87F51BA}"/>
                  </a:ext>
                </a:extLst>
              </p:cNvPr>
              <p:cNvSpPr>
                <a:spLocks noGrp="1"/>
              </p:cNvSpPr>
              <p:nvPr>
                <p:ph type="body" sz="quarter" idx="14"/>
              </p:nvPr>
            </p:nvSpPr>
            <p:spPr/>
            <p:txBody>
              <a:bodyPr anchor="b"/>
              <a:lstStyle/>
              <a:p>
                <a:r>
                  <a:rPr lang="en-US" dirty="0"/>
                  <a:t>Interpretation of the sign</a:t>
                </a:r>
              </a:p>
              <a:p>
                <a:pPr lvl="1"/>
                <a14:m>
                  <m:oMath xmlns:m="http://schemas.openxmlformats.org/officeDocument/2006/math">
                    <m:sSub>
                      <m:sSubPr>
                        <m:ctrlPr>
                          <a:rPr lang="de-DE" i="1">
                            <a:latin typeface="Cambria Math" panose="02040503050406030204" pitchFamily="18" charset="0"/>
                          </a:rPr>
                        </m:ctrlPr>
                      </m:sSubPr>
                      <m:e>
                        <m:r>
                          <a:rPr lang="de-DE" i="1">
                            <a:latin typeface="Cambria Math" charset="0"/>
                          </a:rPr>
                          <m:t>𝛽</m:t>
                        </m:r>
                      </m:e>
                      <m:sub>
                        <m:r>
                          <a:rPr lang="de-DE" i="1">
                            <a:latin typeface="Cambria Math" charset="0"/>
                          </a:rPr>
                          <m:t>𝑖</m:t>
                        </m:r>
                      </m:sub>
                    </m:sSub>
                    <m:r>
                      <a:rPr lang="de-DE">
                        <a:latin typeface="Cambria Math" charset="0"/>
                      </a:rPr>
                      <m:t>&gt;0 </m:t>
                    </m:r>
                  </m:oMath>
                </a14:m>
                <a:r>
                  <a:rPr lang="en-US" dirty="0"/>
                  <a:t>: Bigger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𝑥</m:t>
                        </m:r>
                      </m:e>
                      <m:sub>
                        <m:r>
                          <a:rPr lang="de-DE" i="1">
                            <a:latin typeface="Cambria Math" charset="0"/>
                          </a:rPr>
                          <m:t>𝑖</m:t>
                        </m:r>
                      </m:sub>
                    </m:sSub>
                  </m:oMath>
                </a14:m>
                <a:r>
                  <a:rPr lang="en-US" dirty="0"/>
                  <a:t> lead to higher probability</a:t>
                </a:r>
              </a:p>
              <a:p>
                <a:pPr lvl="1"/>
                <a14:m>
                  <m:oMath xmlns:m="http://schemas.openxmlformats.org/officeDocument/2006/math">
                    <m:sSub>
                      <m:sSubPr>
                        <m:ctrlPr>
                          <a:rPr lang="de-DE" i="1">
                            <a:latin typeface="Cambria Math" panose="02040503050406030204" pitchFamily="18" charset="0"/>
                          </a:rPr>
                        </m:ctrlPr>
                      </m:sSubPr>
                      <m:e>
                        <m:r>
                          <a:rPr lang="de-DE" i="1">
                            <a:latin typeface="Cambria Math" charset="0"/>
                          </a:rPr>
                          <m:t>𝛽</m:t>
                        </m:r>
                      </m:e>
                      <m:sub>
                        <m:r>
                          <a:rPr lang="de-DE" i="1">
                            <a:latin typeface="Cambria Math" charset="0"/>
                          </a:rPr>
                          <m:t>𝑖</m:t>
                        </m:r>
                      </m:sub>
                    </m:sSub>
                    <m:r>
                      <a:rPr lang="de-DE">
                        <a:latin typeface="Cambria Math" charset="0"/>
                      </a:rPr>
                      <m:t>&lt;0 </m:t>
                    </m:r>
                  </m:oMath>
                </a14:m>
                <a:r>
                  <a:rPr lang="en-US" dirty="0"/>
                  <a:t>: Bigger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𝑥</m:t>
                        </m:r>
                      </m:e>
                      <m:sub>
                        <m:r>
                          <a:rPr lang="de-DE" i="1">
                            <a:latin typeface="Cambria Math" charset="0"/>
                          </a:rPr>
                          <m:t>𝑖</m:t>
                        </m:r>
                      </m:sub>
                    </m:sSub>
                  </m:oMath>
                </a14:m>
                <a:r>
                  <a:rPr lang="en-US" dirty="0"/>
                  <a:t> lead to smaller probability</a:t>
                </a:r>
              </a:p>
            </p:txBody>
          </p:sp>
        </mc:Choice>
        <mc:Fallback xmlns="">
          <p:sp>
            <p:nvSpPr>
              <p:cNvPr id="5" name="Inhaltsplatzhalter 4">
                <a:extLst>
                  <a:ext uri="{FF2B5EF4-FFF2-40B4-BE49-F238E27FC236}">
                    <a16:creationId xmlns:a16="http://schemas.microsoft.com/office/drawing/2014/main" id="{9EA2BB1E-3FD2-B34E-943A-D756F87F51BA}"/>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1818" b="-2691"/>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2D1CF4C4-D366-F046-AC2D-51EE84382BD5}"/>
              </a:ext>
            </a:extLst>
          </p:cNvPr>
          <p:cNvSpPr/>
          <p:nvPr/>
        </p:nvSpPr>
        <p:spPr>
          <a:xfrm>
            <a:off x="4556192" y="1775488"/>
            <a:ext cx="1008112" cy="1658075"/>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ooter Placeholder 2"/>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544494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D2CBF5-ED20-2D47-85D4-BCC0AC2BB275}"/>
              </a:ext>
            </a:extLst>
          </p:cNvPr>
          <p:cNvPicPr>
            <a:picLocks noChangeAspect="1"/>
          </p:cNvPicPr>
          <p:nvPr/>
        </p:nvPicPr>
        <p:blipFill>
          <a:blip r:embed="rId3"/>
          <a:stretch>
            <a:fillRect/>
          </a:stretch>
        </p:blipFill>
        <p:spPr>
          <a:xfrm>
            <a:off x="596031" y="750686"/>
            <a:ext cx="7951938" cy="3642625"/>
          </a:xfrm>
          <a:prstGeom prst="rect">
            <a:avLst/>
          </a:prstGeom>
        </p:spPr>
      </p:pic>
      <p:sp>
        <p:nvSpPr>
          <p:cNvPr id="2" name="Title 1">
            <a:extLst>
              <a:ext uri="{FF2B5EF4-FFF2-40B4-BE49-F238E27FC236}">
                <a16:creationId xmlns:a16="http://schemas.microsoft.com/office/drawing/2014/main" id="{CB6DD6E0-8D2A-8F41-966D-D112AD0C372B}"/>
              </a:ext>
            </a:extLst>
          </p:cNvPr>
          <p:cNvSpPr>
            <a:spLocks noGrp="1"/>
          </p:cNvSpPr>
          <p:nvPr>
            <p:ph type="title"/>
          </p:nvPr>
        </p:nvSpPr>
        <p:spPr/>
        <p:txBody>
          <a:bodyPr/>
          <a:lstStyle/>
          <a:p>
            <a:r>
              <a:rPr lang="en-US" dirty="0"/>
              <a:t>Interpretation of the p Value</a:t>
            </a:r>
          </a:p>
        </p:txBody>
      </p:sp>
      <p:sp>
        <p:nvSpPr>
          <p:cNvPr id="5" name="Foliennummernplatzhalter 4">
            <a:extLst>
              <a:ext uri="{FF2B5EF4-FFF2-40B4-BE49-F238E27FC236}">
                <a16:creationId xmlns:a16="http://schemas.microsoft.com/office/drawing/2014/main" id="{5A1C73E7-3614-7841-83D2-A07F1946A93D}"/>
              </a:ext>
            </a:extLst>
          </p:cNvPr>
          <p:cNvSpPr>
            <a:spLocks noGrp="1"/>
          </p:cNvSpPr>
          <p:nvPr>
            <p:ph type="sldNum" sz="quarter" idx="13"/>
          </p:nvPr>
        </p:nvSpPr>
        <p:spPr/>
        <p:txBody>
          <a:bodyPr/>
          <a:lstStyle/>
          <a:p>
            <a:fld id="{220B6647-BD7A-7942-B66E-0DFF9B72D92D}" type="slidenum">
              <a:rPr lang="en-US" smtClean="0"/>
              <a:pPr/>
              <a:t>68</a:t>
            </a:fld>
            <a:endParaRPr lang="en-US"/>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D2AC65CE-B3B8-F94A-BC06-757DEC60B1AB}"/>
                  </a:ext>
                </a:extLst>
              </p:cNvPr>
              <p:cNvSpPr>
                <a:spLocks noGrp="1"/>
              </p:cNvSpPr>
              <p:nvPr>
                <p:ph type="body" sz="quarter" idx="14"/>
              </p:nvPr>
            </p:nvSpPr>
            <p:spPr/>
            <p:txBody>
              <a:bodyPr anchor="b"/>
              <a:lstStyle/>
              <a:p>
                <a:r>
                  <a:rPr lang="en-US" dirty="0"/>
                  <a:t>p- value &lt; </a:t>
                </a:r>
                <a14:m>
                  <m:oMath xmlns:m="http://schemas.openxmlformats.org/officeDocument/2006/math">
                    <m:r>
                      <a:rPr lang="en-US" i="1">
                        <a:latin typeface="Cambria Math" charset="0"/>
                      </a:rPr>
                      <m:t>𝛼</m:t>
                    </m:r>
                  </m:oMath>
                </a14:m>
                <a:r>
                  <a:rPr lang="en-US" dirty="0"/>
                  <a:t>: input feature has a significant impact on the dependent variable.</a:t>
                </a:r>
              </a:p>
              <a:p>
                <a:pPr marL="0" indent="0">
                  <a:buNone/>
                </a:pPr>
                <a:endParaRPr lang="en-US" dirty="0"/>
              </a:p>
            </p:txBody>
          </p:sp>
        </mc:Choice>
        <mc:Fallback xmlns="">
          <p:sp>
            <p:nvSpPr>
              <p:cNvPr id="4" name="Inhaltsplatzhalter 3">
                <a:extLst>
                  <a:ext uri="{FF2B5EF4-FFF2-40B4-BE49-F238E27FC236}">
                    <a16:creationId xmlns:a16="http://schemas.microsoft.com/office/drawing/2014/main" id="{D2AC65CE-B3B8-F94A-BC06-757DEC60B1AB}"/>
                  </a:ext>
                </a:extLst>
              </p:cNvPr>
              <p:cNvSpPr>
                <a:spLocks noGrp="1" noRot="1" noChangeAspect="1" noMove="1" noResize="1" noEditPoints="1" noAdjustHandles="1" noChangeArrowheads="1" noChangeShapeType="1" noTextEdit="1"/>
              </p:cNvSpPr>
              <p:nvPr>
                <p:ph type="body" sz="quarter" idx="14"/>
              </p:nvPr>
            </p:nvSpPr>
            <p:spPr>
              <a:blipFill>
                <a:blip r:embed="rId4"/>
                <a:stretch>
                  <a:fillRect l="-1818"/>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E66A172E-DD01-114C-9251-E2AB9DB3C66D}"/>
              </a:ext>
            </a:extLst>
          </p:cNvPr>
          <p:cNvSpPr/>
          <p:nvPr/>
        </p:nvSpPr>
        <p:spPr>
          <a:xfrm>
            <a:off x="7020272" y="1846830"/>
            <a:ext cx="792088" cy="1584176"/>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ooter Placeholder 2"/>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962227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C1F5-7E93-42D1-AA6F-516BAB344742}"/>
              </a:ext>
            </a:extLst>
          </p:cNvPr>
          <p:cNvSpPr>
            <a:spLocks noGrp="1"/>
          </p:cNvSpPr>
          <p:nvPr>
            <p:ph type="title"/>
          </p:nvPr>
        </p:nvSpPr>
        <p:spPr>
          <a:xfrm>
            <a:off x="358775" y="175032"/>
            <a:ext cx="8426450" cy="246221"/>
          </a:xfrm>
        </p:spPr>
        <p:txBody>
          <a:bodyPr/>
          <a:lstStyle/>
          <a:p>
            <a:r>
              <a:rPr lang="en-US" dirty="0" smtClean="0"/>
              <a:t>Summary</a:t>
            </a:r>
            <a:endParaRPr lang="en-US" dirty="0"/>
          </a:p>
        </p:txBody>
      </p:sp>
      <p:sp>
        <p:nvSpPr>
          <p:cNvPr id="3" name="Slide Number Placeholder 2">
            <a:extLst>
              <a:ext uri="{FF2B5EF4-FFF2-40B4-BE49-F238E27FC236}">
                <a16:creationId xmlns:a16="http://schemas.microsoft.com/office/drawing/2014/main" id="{22FEBB73-A58F-4285-90D9-FAE3AB73DDC5}"/>
              </a:ext>
            </a:extLst>
          </p:cNvPr>
          <p:cNvSpPr>
            <a:spLocks noGrp="1"/>
          </p:cNvSpPr>
          <p:nvPr>
            <p:ph type="sldNum" sz="quarter" idx="13"/>
          </p:nvPr>
        </p:nvSpPr>
        <p:spPr/>
        <p:txBody>
          <a:bodyPr/>
          <a:lstStyle/>
          <a:p>
            <a:fld id="{15C29056-5AFA-7949-831A-3EC086771171}" type="slidenum">
              <a:rPr lang="de-DE" smtClean="0"/>
              <a:pPr/>
              <a:t>69</a:t>
            </a:fld>
            <a:endParaRPr lang="de-DE" dirty="0"/>
          </a:p>
        </p:txBody>
      </p:sp>
      <p:sp>
        <p:nvSpPr>
          <p:cNvPr id="4" name="Text Placeholder 3">
            <a:extLst>
              <a:ext uri="{FF2B5EF4-FFF2-40B4-BE49-F238E27FC236}">
                <a16:creationId xmlns:a16="http://schemas.microsoft.com/office/drawing/2014/main" id="{5BB614B5-4396-4061-8FBF-A98699C6FDB1}"/>
              </a:ext>
            </a:extLst>
          </p:cNvPr>
          <p:cNvSpPr>
            <a:spLocks noGrp="1"/>
          </p:cNvSpPr>
          <p:nvPr>
            <p:ph type="body" sz="quarter" idx="14"/>
          </p:nvPr>
        </p:nvSpPr>
        <p:spPr/>
        <p:txBody>
          <a:bodyPr/>
          <a:lstStyle/>
          <a:p>
            <a:pPr marL="6350" indent="0">
              <a:buNone/>
            </a:pPr>
            <a:r>
              <a:rPr lang="en-US" b="1" dirty="0"/>
              <a:t>Pros:</a:t>
            </a:r>
          </a:p>
          <a:p>
            <a:r>
              <a:rPr lang="en-US" dirty="0"/>
              <a:t>Strong mathematical foundation</a:t>
            </a:r>
          </a:p>
          <a:p>
            <a:r>
              <a:rPr lang="en-US" dirty="0"/>
              <a:t>Simple to calculate and to understand (for a moderate number of dimensions)</a:t>
            </a:r>
          </a:p>
          <a:p>
            <a:r>
              <a:rPr lang="en-US" dirty="0"/>
              <a:t>High predictive accuracy</a:t>
            </a:r>
          </a:p>
          <a:p>
            <a:endParaRPr lang="en-US" dirty="0"/>
          </a:p>
          <a:p>
            <a:pPr marL="6350" indent="0">
              <a:buNone/>
            </a:pPr>
            <a:r>
              <a:rPr lang="en-US" b="1" dirty="0"/>
              <a:t>Cons:</a:t>
            </a:r>
          </a:p>
          <a:p>
            <a:r>
              <a:rPr lang="en-US" dirty="0"/>
              <a:t>Many dependencies are non-linear</a:t>
            </a:r>
          </a:p>
          <a:p>
            <a:r>
              <a:rPr lang="en-US" dirty="0"/>
              <a:t>Global model does not adapt to locally different data distributions</a:t>
            </a: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30997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The Regression Task</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7</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Goal: Explain how target attribute depends on descripitive attributes</a:t>
            </a:r>
          </a:p>
          <a:p>
            <a:pPr lvl="1"/>
            <a:r>
              <a:rPr lang="de-DE" sz="1600" dirty="0"/>
              <a:t>Target attributes </a:t>
            </a:r>
            <a:r>
              <a:rPr lang="de-DE" sz="1600" dirty="0" smtClean="0"/>
              <a:t>		</a:t>
            </a:r>
            <a:r>
              <a:rPr lang="de-DE" sz="1600" dirty="0" smtClean="0">
                <a:sym typeface="Wingdings" panose="05000000000000000000" pitchFamily="2" charset="2"/>
              </a:rPr>
              <a:t> </a:t>
            </a:r>
            <a:r>
              <a:rPr lang="de-DE" sz="1600" b="1" i="1" dirty="0">
                <a:sym typeface="Wingdings" panose="05000000000000000000" pitchFamily="2" charset="2"/>
              </a:rPr>
              <a:t>Response variable</a:t>
            </a:r>
          </a:p>
          <a:p>
            <a:pPr lvl="1"/>
            <a:r>
              <a:rPr lang="de-DE" sz="1600" dirty="0">
                <a:sym typeface="Wingdings" panose="05000000000000000000" pitchFamily="2" charset="2"/>
              </a:rPr>
              <a:t>Descriptive attributes </a:t>
            </a:r>
            <a:r>
              <a:rPr lang="de-DE" sz="1600" dirty="0" smtClean="0">
                <a:sym typeface="Wingdings" panose="05000000000000000000" pitchFamily="2" charset="2"/>
              </a:rPr>
              <a:t>	 </a:t>
            </a:r>
            <a:r>
              <a:rPr lang="de-DE" sz="1600" b="1" i="1" dirty="0">
                <a:sym typeface="Wingdings" panose="05000000000000000000" pitchFamily="2" charset="2"/>
              </a:rPr>
              <a:t>Regressor variables</a:t>
            </a:r>
          </a:p>
          <a:p>
            <a:pPr lvl="1"/>
            <a:endParaRPr lang="de-DE" b="1" i="1" dirty="0">
              <a:sym typeface="Wingdings" panose="05000000000000000000" pitchFamily="2" charset="2"/>
            </a:endParaRPr>
          </a:p>
          <a:p>
            <a:r>
              <a:rPr lang="de-DE" dirty="0"/>
              <a:t>As a parameterized function class </a:t>
            </a:r>
            <a:r>
              <a:rPr lang="de-DE" i="1" dirty="0"/>
              <a:t>f</a:t>
            </a:r>
          </a:p>
          <a:p>
            <a:pPr lvl="1"/>
            <a:r>
              <a:rPr lang="de-DE" sz="1600" dirty="0"/>
              <a:t>Estimate parameters to describe the </a:t>
            </a:r>
          </a:p>
          <a:p>
            <a:pPr marL="266700" lvl="1" indent="0">
              <a:buNone/>
            </a:pPr>
            <a:r>
              <a:rPr lang="de-DE" sz="1600" dirty="0"/>
              <a:t>relationship</a:t>
            </a:r>
          </a:p>
          <a:p>
            <a:pPr lvl="1"/>
            <a:r>
              <a:rPr lang="de-DE" sz="1600" dirty="0"/>
              <a:t>Must be simple enough for interpolation and </a:t>
            </a:r>
          </a:p>
          <a:p>
            <a:pPr marL="266700" lvl="1" indent="0">
              <a:buNone/>
            </a:pPr>
            <a:r>
              <a:rPr lang="de-DE" sz="1600" dirty="0"/>
              <a:t>extrapolation purposes</a:t>
            </a:r>
          </a:p>
          <a:p>
            <a:pPr lvl="1"/>
            <a:r>
              <a:rPr lang="de-DE" sz="1600" dirty="0" smtClean="0"/>
              <a:t>Example:</a:t>
            </a:r>
            <a:br>
              <a:rPr lang="de-DE" sz="1600" dirty="0" smtClean="0"/>
            </a:br>
            <a:r>
              <a:rPr lang="de-DE" sz="1600" dirty="0" smtClean="0"/>
              <a:t>Line </a:t>
            </a:r>
            <a:r>
              <a:rPr lang="de-DE" sz="1600" dirty="0"/>
              <a:t>(black) v.s. Polynomial (</a:t>
            </a:r>
            <a:r>
              <a:rPr lang="de-DE" sz="1600" dirty="0" smtClean="0"/>
              <a:t>blue) with </a:t>
            </a:r>
            <a:r>
              <a:rPr lang="de-DE" sz="1600" dirty="0"/>
              <a:t>degree 7</a:t>
            </a:r>
          </a:p>
        </p:txBody>
      </p:sp>
      <p:pic>
        <p:nvPicPr>
          <p:cNvPr id="6" name="Picture 5">
            <a:extLst>
              <a:ext uri="{FF2B5EF4-FFF2-40B4-BE49-F238E27FC236}">
                <a16:creationId xmlns:a16="http://schemas.microsoft.com/office/drawing/2014/main" id="{884A988A-577F-4F96-83A6-D0D96B37B36B}"/>
              </a:ext>
            </a:extLst>
          </p:cNvPr>
          <p:cNvPicPr>
            <a:picLocks noChangeAspect="1"/>
          </p:cNvPicPr>
          <p:nvPr/>
        </p:nvPicPr>
        <p:blipFill>
          <a:blip r:embed="rId2"/>
          <a:stretch>
            <a:fillRect/>
          </a:stretch>
        </p:blipFill>
        <p:spPr>
          <a:xfrm>
            <a:off x="5254060" y="1990164"/>
            <a:ext cx="3399632" cy="2730984"/>
          </a:xfrm>
          <a:prstGeom prst="rect">
            <a:avLst/>
          </a:prstGeom>
        </p:spPr>
      </p:pic>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4140679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Foliennummernplatzhalter 3">
            <a:extLst>
              <a:ext uri="{FF2B5EF4-FFF2-40B4-BE49-F238E27FC236}">
                <a16:creationId xmlns:a16="http://schemas.microsoft.com/office/drawing/2014/main" id="{F7A05150-50B9-D145-B730-5F43E9301592}"/>
              </a:ext>
            </a:extLst>
          </p:cNvPr>
          <p:cNvSpPr>
            <a:spLocks noGrp="1"/>
          </p:cNvSpPr>
          <p:nvPr>
            <p:ph type="sldNum" sz="quarter" idx="13"/>
          </p:nvPr>
        </p:nvSpPr>
        <p:spPr/>
        <p:txBody>
          <a:bodyPr/>
          <a:lstStyle/>
          <a:p>
            <a:fld id="{220B6647-BD7A-7942-B66E-0DFF9B72D92D}" type="slidenum">
              <a:rPr lang="en-US" smtClean="0"/>
              <a:pPr/>
              <a:t>70</a:t>
            </a:fld>
            <a:endParaRPr lang="en-US"/>
          </a:p>
        </p:txBody>
      </p:sp>
      <p:sp>
        <p:nvSpPr>
          <p:cNvPr id="3" name="Content Placeholder 2"/>
          <p:cNvSpPr>
            <a:spLocks noGrp="1"/>
          </p:cNvSpPr>
          <p:nvPr>
            <p:ph type="body" sz="quarter" idx="14"/>
          </p:nvPr>
        </p:nvSpPr>
        <p:spPr/>
        <p:txBody>
          <a:bodyPr>
            <a:normAutofit/>
          </a:bodyPr>
          <a:lstStyle/>
          <a:p>
            <a:r>
              <a:rPr lang="en-US" sz="2000" dirty="0"/>
              <a:t>Logistic regression is used for classification problems</a:t>
            </a:r>
          </a:p>
          <a:p>
            <a:r>
              <a:rPr lang="en-US" sz="2000" dirty="0"/>
              <a:t>The regression coefficients are calculated by maximizing the likelihood function, which has no closed form solution, hence iterative methods are used.</a:t>
            </a:r>
          </a:p>
          <a:p>
            <a:r>
              <a:rPr lang="en-US" sz="2000" dirty="0"/>
              <a:t>Regularization can be used to avoid overfitting.</a:t>
            </a:r>
          </a:p>
          <a:p>
            <a:r>
              <a:rPr lang="en-US" sz="2000" dirty="0"/>
              <a:t>The p-value shows us whether an independent variable is significant</a:t>
            </a:r>
          </a:p>
        </p:txBody>
      </p:sp>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567559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Practical Example with KNIME Analytics Platform</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71</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737464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D3CB-D83F-40A7-9A44-AD83B7AFE31C}"/>
              </a:ext>
            </a:extLst>
          </p:cNvPr>
          <p:cNvSpPr>
            <a:spLocks noGrp="1"/>
          </p:cNvSpPr>
          <p:nvPr>
            <p:ph type="title"/>
          </p:nvPr>
        </p:nvSpPr>
        <p:spPr/>
        <p:txBody>
          <a:bodyPr/>
          <a:lstStyle/>
          <a:p>
            <a:r>
              <a:rPr lang="en-US" dirty="0"/>
              <a:t>Logistic Regression</a:t>
            </a:r>
          </a:p>
        </p:txBody>
      </p:sp>
      <p:sp>
        <p:nvSpPr>
          <p:cNvPr id="3" name="Slide Number Placeholder 2">
            <a:extLst>
              <a:ext uri="{FF2B5EF4-FFF2-40B4-BE49-F238E27FC236}">
                <a16:creationId xmlns:a16="http://schemas.microsoft.com/office/drawing/2014/main" id="{F0E68086-2CA6-478A-8E5D-CB4B7E33CAEF}"/>
              </a:ext>
            </a:extLst>
          </p:cNvPr>
          <p:cNvSpPr>
            <a:spLocks noGrp="1"/>
          </p:cNvSpPr>
          <p:nvPr>
            <p:ph type="sldNum" sz="quarter" idx="13"/>
          </p:nvPr>
        </p:nvSpPr>
        <p:spPr/>
        <p:txBody>
          <a:bodyPr/>
          <a:lstStyle/>
          <a:p>
            <a:fld id="{15C29056-5AFA-7949-831A-3EC086771171}" type="slidenum">
              <a:rPr lang="de-DE" smtClean="0"/>
              <a:pPr/>
              <a:t>72</a:t>
            </a:fld>
            <a:endParaRPr lang="de-DE" dirty="0"/>
          </a:p>
        </p:txBody>
      </p:sp>
      <p:sp>
        <p:nvSpPr>
          <p:cNvPr id="4" name="Text Placeholder 3">
            <a:extLst>
              <a:ext uri="{FF2B5EF4-FFF2-40B4-BE49-F238E27FC236}">
                <a16:creationId xmlns:a16="http://schemas.microsoft.com/office/drawing/2014/main" id="{3F5D8809-A298-40B0-8557-F1F3B71FFD3E}"/>
              </a:ext>
            </a:extLst>
          </p:cNvPr>
          <p:cNvSpPr>
            <a:spLocks noGrp="1"/>
          </p:cNvSpPr>
          <p:nvPr>
            <p:ph type="body" sz="quarter" idx="14"/>
          </p:nvPr>
        </p:nvSpPr>
        <p:spPr>
          <a:xfrm>
            <a:off x="406400" y="4134852"/>
            <a:ext cx="8378825" cy="1002632"/>
          </a:xfrm>
        </p:spPr>
        <p:txBody>
          <a:bodyPr/>
          <a:lstStyle/>
          <a:p>
            <a:pPr marL="6350" indent="0" algn="ctr">
              <a:buNone/>
            </a:pPr>
            <a:r>
              <a:rPr lang="en-US" sz="1800" i="1" dirty="0" smtClean="0"/>
              <a:t>Training </a:t>
            </a:r>
            <a:r>
              <a:rPr lang="en-US" sz="1800" i="1" dirty="0"/>
              <a:t>and application of a logistic regression model. Notice the Missing Value node to fix possible missing values in the data</a:t>
            </a:r>
          </a:p>
        </p:txBody>
      </p:sp>
      <p:pic>
        <p:nvPicPr>
          <p:cNvPr id="9" name="Picture 8"/>
          <p:cNvPicPr>
            <a:picLocks noChangeAspect="1"/>
          </p:cNvPicPr>
          <p:nvPr/>
        </p:nvPicPr>
        <p:blipFill>
          <a:blip r:embed="rId2"/>
          <a:stretch>
            <a:fillRect/>
          </a:stretch>
        </p:blipFill>
        <p:spPr>
          <a:xfrm>
            <a:off x="1407791" y="1179096"/>
            <a:ext cx="6330229" cy="2671009"/>
          </a:xfrm>
          <a:prstGeom prst="rect">
            <a:avLst/>
          </a:prstGeom>
          <a:ln>
            <a:noFill/>
          </a:ln>
          <a:effectLst>
            <a:outerShdw blurRad="190500" algn="tl" rotWithShape="0">
              <a:srgbClr val="000000">
                <a:alpha val="70000"/>
              </a:srgbClr>
            </a:outerShdw>
          </a:effectLst>
        </p:spPr>
      </p:pic>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161243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4" name="Foliennummernplatzhalter 3">
            <a:extLst>
              <a:ext uri="{FF2B5EF4-FFF2-40B4-BE49-F238E27FC236}">
                <a16:creationId xmlns:a16="http://schemas.microsoft.com/office/drawing/2014/main" id="{EE636D0D-E716-DB4C-AAB9-03483DC77E66}"/>
              </a:ext>
            </a:extLst>
          </p:cNvPr>
          <p:cNvSpPr>
            <a:spLocks noGrp="1"/>
          </p:cNvSpPr>
          <p:nvPr>
            <p:ph type="sldNum" sz="quarter" idx="15"/>
          </p:nvPr>
        </p:nvSpPr>
        <p:spPr/>
        <p:txBody>
          <a:bodyPr/>
          <a:lstStyle/>
          <a:p>
            <a:fld id="{15C29056-5AFA-7949-831A-3EC086771171}" type="slidenum">
              <a:rPr lang="de-DE" smtClean="0"/>
              <a:pPr/>
              <a:t>73</a:t>
            </a:fld>
            <a:endParaRPr lang="de-DE" dirty="0"/>
          </a:p>
        </p:txBody>
      </p:sp>
      <p:sp>
        <p:nvSpPr>
          <p:cNvPr id="5" name="Footer Placeholder 4"/>
          <p:cNvSpPr>
            <a:spLocks noGrp="1"/>
          </p:cNvSpPr>
          <p:nvPr>
            <p:ph type="ftr" sz="quarter" idx="3"/>
          </p:nvPr>
        </p:nvSpPr>
        <p:spPr/>
        <p:txBody>
          <a:bodyPr/>
          <a:lstStyle/>
          <a:p>
            <a:r>
              <a:rPr lang="de-DE" smtClean="0"/>
              <a:t>Guide to Intelligent Data Science Second Edition, 2020</a:t>
            </a:r>
            <a:endParaRPr lang="de-DE"/>
          </a:p>
        </p:txBody>
      </p:sp>
    </p:spTree>
    <p:extLst>
      <p:ext uri="{BB962C8B-B14F-4D97-AF65-F5344CB8AC3E}">
        <p14:creationId xmlns:p14="http://schemas.microsoft.com/office/powerpoint/2010/main" val="64868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AEC2-9088-4725-A2FC-B8076C3D48F3}"/>
              </a:ext>
            </a:extLst>
          </p:cNvPr>
          <p:cNvSpPr>
            <a:spLocks noGrp="1"/>
          </p:cNvSpPr>
          <p:nvPr>
            <p:ph type="title"/>
          </p:nvPr>
        </p:nvSpPr>
        <p:spPr/>
        <p:txBody>
          <a:bodyPr/>
          <a:lstStyle/>
          <a:p>
            <a:r>
              <a:rPr lang="de-DE" dirty="0"/>
              <a:t>The Regression Task: formally</a:t>
            </a:r>
            <a:endParaRPr lang="en-GB" dirty="0"/>
          </a:p>
        </p:txBody>
      </p:sp>
      <p:sp>
        <p:nvSpPr>
          <p:cNvPr id="3" name="Slide Number Placeholder 2">
            <a:extLst>
              <a:ext uri="{FF2B5EF4-FFF2-40B4-BE49-F238E27FC236}">
                <a16:creationId xmlns:a16="http://schemas.microsoft.com/office/drawing/2014/main" id="{73E3E076-287C-4134-864D-5EFC10FD10A6}"/>
              </a:ext>
            </a:extLst>
          </p:cNvPr>
          <p:cNvSpPr>
            <a:spLocks noGrp="1"/>
          </p:cNvSpPr>
          <p:nvPr>
            <p:ph type="sldNum" sz="quarter" idx="13"/>
          </p:nvPr>
        </p:nvSpPr>
        <p:spPr/>
        <p:txBody>
          <a:bodyPr/>
          <a:lstStyle/>
          <a:p>
            <a:fld id="{15C29056-5AFA-7949-831A-3EC086771171}" type="slidenum">
              <a:rPr lang="de-DE" smtClean="0"/>
              <a:pPr/>
              <a:t>8</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547BDE2-3653-4958-91AE-99BD267DC986}"/>
                  </a:ext>
                </a:extLst>
              </p:cNvPr>
              <p:cNvSpPr>
                <a:spLocks noGrp="1"/>
              </p:cNvSpPr>
              <p:nvPr>
                <p:ph type="body" sz="quarter" idx="14"/>
              </p:nvPr>
            </p:nvSpPr>
            <p:spPr/>
            <p:txBody>
              <a:bodyPr/>
              <a:lstStyle/>
              <a:p>
                <a:pPr marL="6350" indent="0" algn="l">
                  <a:buNone/>
                </a:pPr>
                <a:r>
                  <a:rPr lang="en-GB" b="0" i="0" u="none" strike="noStrike" baseline="0" dirty="0" smtClean="0">
                    <a:solidFill>
                      <a:schemeClr val="tx1">
                        <a:lumMod val="75000"/>
                      </a:schemeClr>
                    </a:solidFill>
                  </a:rPr>
                  <a:t>Given a dataset     </a:t>
                </a:r>
                <a14:m>
                  <m:oMath xmlns:m="http://schemas.openxmlformats.org/officeDocument/2006/math">
                    <m:r>
                      <a:rPr lang="de-DE" b="0" i="1" u="none" strike="noStrike" baseline="0" smtClean="0">
                        <a:solidFill>
                          <a:schemeClr val="tx1">
                            <a:lumMod val="75000"/>
                          </a:schemeClr>
                        </a:solidFill>
                        <a:latin typeface="Cambria Math" panose="02040503050406030204" pitchFamily="18" charset="0"/>
                      </a:rPr>
                      <m:t>𝐷</m:t>
                    </m:r>
                    <m:r>
                      <a:rPr lang="de-DE" b="0" i="1" u="none" strike="noStrike" baseline="0" smtClean="0">
                        <a:solidFill>
                          <a:schemeClr val="tx1">
                            <a:lumMod val="75000"/>
                          </a:schemeClr>
                        </a:solidFill>
                        <a:latin typeface="Cambria Math" panose="02040503050406030204" pitchFamily="18" charset="0"/>
                      </a:rPr>
                      <m:t>=</m:t>
                    </m:r>
                    <m:d>
                      <m:dPr>
                        <m:begChr m:val="{"/>
                        <m:endChr m:val="}"/>
                        <m:ctrlPr>
                          <a:rPr lang="de-DE" b="0" i="1" u="none" strike="noStrike" baseline="0" smtClean="0">
                            <a:solidFill>
                              <a:schemeClr val="tx1">
                                <a:lumMod val="75000"/>
                              </a:schemeClr>
                            </a:solidFill>
                            <a:latin typeface="Cambria Math" panose="02040503050406030204" pitchFamily="18" charset="0"/>
                          </a:rPr>
                        </m:ctrlPr>
                      </m:dPr>
                      <m:e>
                        <m:d>
                          <m:dPr>
                            <m:ctrlPr>
                              <a:rPr lang="de-DE" b="0" i="1" u="none" strike="noStrike" baseline="0" smtClean="0">
                                <a:solidFill>
                                  <a:schemeClr val="tx1">
                                    <a:lumMod val="75000"/>
                                  </a:schemeClr>
                                </a:solidFill>
                                <a:latin typeface="Cambria Math" panose="02040503050406030204" pitchFamily="18" charset="0"/>
                              </a:rPr>
                            </m:ctrlPr>
                          </m:dPr>
                          <m:e>
                            <m:sSub>
                              <m:sSubPr>
                                <m:ctrlPr>
                                  <a:rPr lang="de-DE" b="0" i="1" u="none" strike="noStrike" baseline="0" smtClean="0">
                                    <a:solidFill>
                                      <a:schemeClr val="tx1">
                                        <a:lumMod val="75000"/>
                                      </a:schemeClr>
                                    </a:solidFill>
                                    <a:latin typeface="Cambria Math" panose="02040503050406030204" pitchFamily="18" charset="0"/>
                                  </a:rPr>
                                </m:ctrlPr>
                              </m:sSubPr>
                              <m:e>
                                <m:r>
                                  <a:rPr lang="de-DE" b="1" i="1" u="none" strike="noStrike" baseline="0" smtClean="0">
                                    <a:solidFill>
                                      <a:schemeClr val="tx1">
                                        <a:lumMod val="75000"/>
                                      </a:schemeClr>
                                    </a:solidFill>
                                    <a:latin typeface="Cambria Math" panose="02040503050406030204" pitchFamily="18" charset="0"/>
                                  </a:rPr>
                                  <m:t>𝒙</m:t>
                                </m:r>
                              </m:e>
                              <m:sub>
                                <m:r>
                                  <a:rPr lang="de-DE" b="0" i="1" u="none" strike="noStrike" baseline="0" smtClean="0">
                                    <a:solidFill>
                                      <a:schemeClr val="tx1">
                                        <a:lumMod val="75000"/>
                                      </a:schemeClr>
                                    </a:solidFill>
                                    <a:latin typeface="Cambria Math" panose="02040503050406030204" pitchFamily="18" charset="0"/>
                                  </a:rPr>
                                  <m:t>𝑖</m:t>
                                </m:r>
                              </m:sub>
                            </m:sSub>
                            <m:r>
                              <a:rPr lang="de-DE" b="0" i="1" u="none" strike="noStrike" baseline="0" smtClean="0">
                                <a:solidFill>
                                  <a:schemeClr val="tx1">
                                    <a:lumMod val="75000"/>
                                  </a:schemeClr>
                                </a:solidFill>
                                <a:latin typeface="Cambria Math" panose="02040503050406030204" pitchFamily="18" charset="0"/>
                              </a:rPr>
                              <m:t>, </m:t>
                            </m:r>
                            <m:sSub>
                              <m:sSubPr>
                                <m:ctrlPr>
                                  <a:rPr lang="de-DE" b="0" i="1" u="none" strike="noStrike" baseline="0" smtClean="0">
                                    <a:solidFill>
                                      <a:schemeClr val="tx1">
                                        <a:lumMod val="75000"/>
                                      </a:schemeClr>
                                    </a:solidFill>
                                    <a:latin typeface="Cambria Math" panose="02040503050406030204" pitchFamily="18" charset="0"/>
                                  </a:rPr>
                                </m:ctrlPr>
                              </m:sSubPr>
                              <m:e>
                                <m:r>
                                  <a:rPr lang="de-DE" b="0" i="1" u="none" strike="noStrike" baseline="0" smtClean="0">
                                    <a:solidFill>
                                      <a:schemeClr val="tx1">
                                        <a:lumMod val="75000"/>
                                      </a:schemeClr>
                                    </a:solidFill>
                                    <a:latin typeface="Cambria Math" panose="02040503050406030204" pitchFamily="18" charset="0"/>
                                  </a:rPr>
                                  <m:t>𝑦</m:t>
                                </m:r>
                              </m:e>
                              <m:sub>
                                <m:r>
                                  <a:rPr lang="de-DE" b="0" i="1" u="none" strike="noStrike" baseline="0" smtClean="0">
                                    <a:solidFill>
                                      <a:schemeClr val="tx1">
                                        <a:lumMod val="75000"/>
                                      </a:schemeClr>
                                    </a:solidFill>
                                    <a:latin typeface="Cambria Math" panose="02040503050406030204" pitchFamily="18" charset="0"/>
                                  </a:rPr>
                                  <m:t>𝑖</m:t>
                                </m:r>
                              </m:sub>
                            </m:sSub>
                          </m:e>
                        </m:d>
                        <m:r>
                          <a:rPr lang="de-DE" b="0" i="1" u="none" strike="noStrike" baseline="0" smtClean="0">
                            <a:solidFill>
                              <a:schemeClr val="tx1">
                                <a:lumMod val="75000"/>
                              </a:schemeClr>
                            </a:solidFill>
                            <a:latin typeface="Cambria Math" panose="02040503050406030204" pitchFamily="18" charset="0"/>
                          </a:rPr>
                          <m:t>  |  </m:t>
                        </m:r>
                        <m:r>
                          <a:rPr lang="de-DE" b="0" i="1" u="none" strike="noStrike" baseline="0" smtClean="0">
                            <a:solidFill>
                              <a:schemeClr val="tx1">
                                <a:lumMod val="75000"/>
                              </a:schemeClr>
                            </a:solidFill>
                            <a:latin typeface="Cambria Math" panose="02040503050406030204" pitchFamily="18" charset="0"/>
                          </a:rPr>
                          <m:t>𝑖</m:t>
                        </m:r>
                        <m:r>
                          <a:rPr lang="de-DE" b="0" i="1" u="none" strike="noStrike" baseline="0" smtClean="0">
                            <a:solidFill>
                              <a:schemeClr val="tx1">
                                <a:lumMod val="75000"/>
                              </a:schemeClr>
                            </a:solidFill>
                            <a:latin typeface="Cambria Math" panose="02040503050406030204" pitchFamily="18" charset="0"/>
                          </a:rPr>
                          <m:t>=1, …, </m:t>
                        </m:r>
                        <m:r>
                          <a:rPr lang="de-DE" b="0" i="1" u="none" strike="noStrike" baseline="0" smtClean="0">
                            <a:solidFill>
                              <a:schemeClr val="tx1">
                                <a:lumMod val="75000"/>
                              </a:schemeClr>
                            </a:solidFill>
                            <a:latin typeface="Cambria Math" panose="02040503050406030204" pitchFamily="18" charset="0"/>
                          </a:rPr>
                          <m:t>𝑛</m:t>
                        </m:r>
                      </m:e>
                    </m:d>
                  </m:oMath>
                </a14:m>
                <a:r>
                  <a:rPr lang="en-GB" b="0" i="0" u="none" strike="noStrike" baseline="0" dirty="0">
                    <a:solidFill>
                      <a:schemeClr val="tx1">
                        <a:lumMod val="75000"/>
                      </a:schemeClr>
                    </a:solidFill>
                  </a:rPr>
                  <a:t>     with </a:t>
                </a:r>
                <a14:m>
                  <m:oMath xmlns:m="http://schemas.openxmlformats.org/officeDocument/2006/math">
                    <m:r>
                      <a:rPr lang="en-GB" b="0" i="1" u="none" strike="noStrike" baseline="0" dirty="0" smtClean="0">
                        <a:solidFill>
                          <a:schemeClr val="tx1">
                            <a:lumMod val="75000"/>
                          </a:schemeClr>
                        </a:solidFill>
                        <a:latin typeface="Cambria Math" panose="02040503050406030204" pitchFamily="18" charset="0"/>
                      </a:rPr>
                      <m:t>𝑛</m:t>
                    </m:r>
                  </m:oMath>
                </a14:m>
                <a:r>
                  <a:rPr lang="en-GB" b="0" i="1" u="none" strike="noStrike" baseline="0" dirty="0">
                    <a:solidFill>
                      <a:schemeClr val="tx1">
                        <a:lumMod val="75000"/>
                      </a:schemeClr>
                    </a:solidFill>
                  </a:rPr>
                  <a:t> </a:t>
                </a:r>
                <a:r>
                  <a:rPr lang="en-GB" b="0" i="0" u="none" strike="noStrike" baseline="0" dirty="0">
                    <a:solidFill>
                      <a:schemeClr val="tx1">
                        <a:lumMod val="75000"/>
                      </a:schemeClr>
                    </a:solidFill>
                  </a:rPr>
                  <a:t>tuples</a:t>
                </a:r>
              </a:p>
              <a:p>
                <a14:m>
                  <m:oMath xmlns:m="http://schemas.openxmlformats.org/officeDocument/2006/math">
                    <m:r>
                      <a:rPr lang="en-GB" b="1" i="1" u="none" strike="noStrike" baseline="0" dirty="0" smtClean="0">
                        <a:solidFill>
                          <a:schemeClr val="tx1">
                            <a:lumMod val="75000"/>
                          </a:schemeClr>
                        </a:solidFill>
                        <a:latin typeface="Cambria Math" panose="02040503050406030204" pitchFamily="18" charset="0"/>
                      </a:rPr>
                      <m:t>𝒙</m:t>
                    </m:r>
                  </m:oMath>
                </a14:m>
                <a:r>
                  <a:rPr lang="en-GB" b="0" i="0" u="none" strike="noStrike" baseline="0" dirty="0">
                    <a:solidFill>
                      <a:schemeClr val="tx1">
                        <a:lumMod val="75000"/>
                      </a:schemeClr>
                    </a:solidFill>
                  </a:rPr>
                  <a:t>: Object description </a:t>
                </a:r>
                <a14:m>
                  <m:oMath xmlns:m="http://schemas.openxmlformats.org/officeDocument/2006/math">
                    <m:d>
                      <m:dPr>
                        <m:begChr m:val="["/>
                        <m:endChr m:val="]"/>
                        <m:ctrlPr>
                          <a:rPr lang="en-GB" b="0" i="1" u="none" strike="noStrike" baseline="0" smtClean="0">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𝑥</m:t>
                            </m:r>
                          </m:e>
                          <m:sub>
                            <m:r>
                              <a:rPr lang="de-DE" i="1">
                                <a:solidFill>
                                  <a:schemeClr val="tx1">
                                    <a:lumMod val="75000"/>
                                  </a:schemeClr>
                                </a:solidFill>
                                <a:latin typeface="Cambria Math" panose="02040503050406030204" pitchFamily="18" charset="0"/>
                              </a:rPr>
                              <m:t>1</m:t>
                            </m:r>
                          </m:sub>
                        </m:sSub>
                        <m:r>
                          <a:rPr lang="de-DE" b="0" i="1" smtClean="0">
                            <a:solidFill>
                              <a:schemeClr val="tx1">
                                <a:lumMod val="75000"/>
                              </a:schemeClr>
                            </a:solidFill>
                            <a:latin typeface="Cambria Math" panose="02040503050406030204" pitchFamily="18" charset="0"/>
                          </a:rPr>
                          <m:t>, …,</m:t>
                        </m:r>
                        <m:sSub>
                          <m:sSubPr>
                            <m:ctrlPr>
                              <a:rPr lang="de-DE" i="1">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𝑥</m:t>
                            </m:r>
                          </m:e>
                          <m:sub>
                            <m:r>
                              <a:rPr lang="de-DE" b="0" i="1" smtClean="0">
                                <a:solidFill>
                                  <a:schemeClr val="tx1">
                                    <a:lumMod val="75000"/>
                                  </a:schemeClr>
                                </a:solidFill>
                                <a:latin typeface="Cambria Math" panose="02040503050406030204" pitchFamily="18" charset="0"/>
                              </a:rPr>
                              <m:t>𝑘</m:t>
                            </m:r>
                          </m:sub>
                        </m:sSub>
                      </m:e>
                    </m:d>
                  </m:oMath>
                </a14:m>
                <a:endParaRPr lang="en-GB" b="0" i="0" u="none" strike="noStrike" baseline="0" dirty="0">
                  <a:solidFill>
                    <a:schemeClr val="tx1">
                      <a:lumMod val="75000"/>
                    </a:schemeClr>
                  </a:solidFill>
                </a:endParaRPr>
              </a:p>
              <a:p>
                <a:pPr algn="l"/>
                <a14:m>
                  <m:oMath xmlns:m="http://schemas.openxmlformats.org/officeDocument/2006/math">
                    <m:r>
                      <a:rPr lang="de-DE" b="0" i="1" u="none" strike="noStrike" baseline="0" dirty="0" smtClean="0">
                        <a:solidFill>
                          <a:schemeClr val="tx1">
                            <a:lumMod val="75000"/>
                          </a:schemeClr>
                        </a:solidFill>
                        <a:latin typeface="Cambria Math" panose="02040503050406030204" pitchFamily="18" charset="0"/>
                      </a:rPr>
                      <m:t>𝑦</m:t>
                    </m:r>
                  </m:oMath>
                </a14:m>
                <a:r>
                  <a:rPr lang="en-GB" b="0" i="0" u="none" strike="noStrike" baseline="0" dirty="0">
                    <a:solidFill>
                      <a:schemeClr val="tx1">
                        <a:lumMod val="75000"/>
                      </a:schemeClr>
                    </a:solidFill>
                  </a:rPr>
                  <a:t>: Numerical target attribute</a:t>
                </a:r>
              </a:p>
              <a:p>
                <a:pPr algn="l"/>
                <a:endParaRPr lang="en-GB" b="0" i="0" u="none" strike="noStrike" baseline="0" dirty="0">
                  <a:solidFill>
                    <a:schemeClr val="tx1">
                      <a:lumMod val="75000"/>
                    </a:schemeClr>
                  </a:solidFill>
                </a:endParaRPr>
              </a:p>
              <a:p>
                <a:pPr marL="6350" indent="0">
                  <a:buNone/>
                </a:pPr>
                <a:r>
                  <a:rPr lang="en-GB" b="0" i="0" u="none" strike="noStrike" baseline="0" dirty="0">
                    <a:solidFill>
                      <a:schemeClr val="tx1">
                        <a:lumMod val="75000"/>
                      </a:schemeClr>
                    </a:solidFill>
                  </a:rPr>
                  <a:t>Find a function</a:t>
                </a:r>
              </a:p>
              <a:p>
                <a:pPr marL="6350" indent="0" algn="ctr">
                  <a:spcAft>
                    <a:spcPts val="1200"/>
                  </a:spcAft>
                  <a:buNone/>
                </a:pPr>
                <a14:m>
                  <m:oMath xmlns:m="http://schemas.openxmlformats.org/officeDocument/2006/math">
                    <m:r>
                      <a:rPr lang="de-DE" b="0" i="1" u="none" strike="noStrike" baseline="0" smtClean="0">
                        <a:solidFill>
                          <a:schemeClr val="tx1">
                            <a:lumMod val="75000"/>
                          </a:schemeClr>
                        </a:solidFill>
                        <a:latin typeface="Cambria Math" panose="02040503050406030204" pitchFamily="18" charset="0"/>
                      </a:rPr>
                      <m:t>𝑓</m:t>
                    </m:r>
                    <m:r>
                      <a:rPr lang="de-DE" b="0" i="1" u="none" strike="noStrike" baseline="0" smtClean="0">
                        <a:solidFill>
                          <a:schemeClr val="tx1">
                            <a:lumMod val="75000"/>
                          </a:schemeClr>
                        </a:solidFill>
                        <a:latin typeface="Cambria Math" panose="02040503050406030204" pitchFamily="18" charset="0"/>
                      </a:rPr>
                      <m:t>:</m:t>
                    </m:r>
                    <m:r>
                      <m:rPr>
                        <m:sty m:val="p"/>
                      </m:rPr>
                      <a:rPr lang="de-DE" b="0" i="0" u="none" strike="noStrike" baseline="0" smtClean="0">
                        <a:solidFill>
                          <a:schemeClr val="tx1">
                            <a:lumMod val="75000"/>
                          </a:schemeClr>
                        </a:solidFill>
                        <a:latin typeface="Cambria Math" panose="02040503050406030204" pitchFamily="18" charset="0"/>
                      </a:rPr>
                      <m:t>dom</m:t>
                    </m:r>
                    <m:d>
                      <m:dPr>
                        <m:ctrlPr>
                          <a:rPr lang="de-DE" b="0" i="1" u="none" strike="noStrike" baseline="0" smtClean="0">
                            <a:solidFill>
                              <a:schemeClr val="tx1">
                                <a:lumMod val="75000"/>
                              </a:schemeClr>
                            </a:solidFill>
                            <a:latin typeface="Cambria Math" panose="02040503050406030204" pitchFamily="18" charset="0"/>
                          </a:rPr>
                        </m:ctrlPr>
                      </m:dPr>
                      <m:e>
                        <m:sSub>
                          <m:sSubPr>
                            <m:ctrlPr>
                              <a:rPr lang="de-DE" b="0" i="1" u="none" strike="noStrike" baseline="0" smtClean="0">
                                <a:solidFill>
                                  <a:schemeClr val="tx1">
                                    <a:lumMod val="75000"/>
                                  </a:schemeClr>
                                </a:solidFill>
                                <a:latin typeface="Cambria Math" panose="02040503050406030204" pitchFamily="18" charset="0"/>
                              </a:rPr>
                            </m:ctrlPr>
                          </m:sSubPr>
                          <m:e>
                            <m:r>
                              <a:rPr lang="de-DE" b="0" i="1" u="none" strike="noStrike" baseline="0" smtClean="0">
                                <a:solidFill>
                                  <a:schemeClr val="tx1">
                                    <a:lumMod val="75000"/>
                                  </a:schemeClr>
                                </a:solidFill>
                                <a:latin typeface="Cambria Math" panose="02040503050406030204" pitchFamily="18" charset="0"/>
                              </a:rPr>
                              <m:t>𝑥</m:t>
                            </m:r>
                          </m:e>
                          <m:sub>
                            <m:r>
                              <a:rPr lang="de-DE" b="0" i="1" u="none" strike="noStrike" baseline="0" smtClean="0">
                                <a:solidFill>
                                  <a:schemeClr val="tx1">
                                    <a:lumMod val="75000"/>
                                  </a:schemeClr>
                                </a:solidFill>
                                <a:latin typeface="Cambria Math" panose="02040503050406030204" pitchFamily="18" charset="0"/>
                              </a:rPr>
                              <m:t>1</m:t>
                            </m:r>
                          </m:sub>
                        </m:sSub>
                      </m:e>
                    </m:d>
                    <m:r>
                      <m:rPr>
                        <m:nor/>
                      </m:rPr>
                      <a:rPr lang="en-GB" dirty="0">
                        <a:solidFill>
                          <a:schemeClr val="tx1">
                            <a:lumMod val="75000"/>
                          </a:schemeClr>
                        </a:solidFill>
                      </a:rPr>
                      <m:t>×</m:t>
                    </m:r>
                    <m:r>
                      <a:rPr lang="de-DE" b="0" i="1" dirty="0" smtClean="0">
                        <a:solidFill>
                          <a:schemeClr val="tx1">
                            <a:lumMod val="75000"/>
                          </a:schemeClr>
                        </a:solidFill>
                        <a:latin typeface="Cambria Math" panose="02040503050406030204" pitchFamily="18" charset="0"/>
                      </a:rPr>
                      <m:t> …</m:t>
                    </m:r>
                    <m:r>
                      <m:rPr>
                        <m:nor/>
                      </m:rPr>
                      <a:rPr lang="en-GB" dirty="0">
                        <a:solidFill>
                          <a:schemeClr val="tx1">
                            <a:lumMod val="75000"/>
                          </a:schemeClr>
                        </a:solidFill>
                      </a:rPr>
                      <m:t>×</m:t>
                    </m:r>
                    <m:r>
                      <a:rPr lang="de-DE" b="0" i="1" dirty="0" smtClean="0">
                        <a:solidFill>
                          <a:schemeClr val="tx1">
                            <a:lumMod val="75000"/>
                          </a:schemeClr>
                        </a:solidFill>
                        <a:latin typeface="Cambria Math" panose="02040503050406030204" pitchFamily="18" charset="0"/>
                      </a:rPr>
                      <m:t> </m:t>
                    </m:r>
                    <m:r>
                      <m:rPr>
                        <m:sty m:val="p"/>
                      </m:rPr>
                      <a:rPr lang="de-DE" i="0">
                        <a:solidFill>
                          <a:schemeClr val="tx1">
                            <a:lumMod val="75000"/>
                          </a:schemeClr>
                        </a:solidFill>
                        <a:latin typeface="Cambria Math" panose="02040503050406030204" pitchFamily="18" charset="0"/>
                      </a:rPr>
                      <m:t>dom</m:t>
                    </m:r>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𝑥</m:t>
                            </m:r>
                          </m:e>
                          <m:sub>
                            <m:r>
                              <a:rPr lang="de-DE" b="0" i="1" smtClean="0">
                                <a:solidFill>
                                  <a:schemeClr val="tx1">
                                    <a:lumMod val="75000"/>
                                  </a:schemeClr>
                                </a:solidFill>
                                <a:latin typeface="Cambria Math" panose="02040503050406030204" pitchFamily="18" charset="0"/>
                              </a:rPr>
                              <m:t>𝑘</m:t>
                            </m:r>
                          </m:sub>
                        </m:sSub>
                      </m:e>
                    </m:d>
                    <m:r>
                      <a:rPr lang="de-DE" b="0" i="1" smtClean="0">
                        <a:solidFill>
                          <a:schemeClr val="tx1">
                            <a:lumMod val="75000"/>
                          </a:schemeClr>
                        </a:solidFill>
                        <a:latin typeface="Cambria Math" panose="02040503050406030204" pitchFamily="18" charset="0"/>
                      </a:rPr>
                      <m:t> </m:t>
                    </m:r>
                    <m:r>
                      <a:rPr lang="de-DE" b="0" i="1" smtClean="0">
                        <a:solidFill>
                          <a:schemeClr val="tx1">
                            <a:lumMod val="75000"/>
                          </a:schemeClr>
                        </a:solidFill>
                        <a:latin typeface="Cambria Math" panose="02040503050406030204" pitchFamily="18" charset="0"/>
                        <a:ea typeface="Cambria Math" panose="02040503050406030204" pitchFamily="18" charset="0"/>
                      </a:rPr>
                      <m:t>→</m:t>
                    </m:r>
                    <m:r>
                      <a:rPr lang="de-DE" b="0" i="1" smtClean="0">
                        <a:solidFill>
                          <a:schemeClr val="tx1">
                            <a:lumMod val="75000"/>
                          </a:schemeClr>
                        </a:solidFill>
                        <a:latin typeface="Cambria Math" panose="02040503050406030204" pitchFamily="18" charset="0"/>
                        <a:ea typeface="Cambria Math" panose="02040503050406030204" pitchFamily="18" charset="0"/>
                      </a:rPr>
                      <m:t>𝑦</m:t>
                    </m:r>
                    <m:r>
                      <a:rPr lang="de-DE" b="0" i="1" smtClean="0">
                        <a:solidFill>
                          <a:schemeClr val="tx1">
                            <a:lumMod val="75000"/>
                          </a:schemeClr>
                        </a:solidFill>
                        <a:latin typeface="Cambria Math" panose="02040503050406030204" pitchFamily="18" charset="0"/>
                        <a:ea typeface="Cambria Math" panose="02040503050406030204" pitchFamily="18" charset="0"/>
                      </a:rPr>
                      <m:t> ∈</m:t>
                    </m:r>
                    <m:r>
                      <a:rPr lang="de-DE" b="0" i="1" smtClean="0">
                        <a:solidFill>
                          <a:schemeClr val="tx1">
                            <a:lumMod val="75000"/>
                          </a:schemeClr>
                        </a:solidFill>
                        <a:latin typeface="Cambria Math" panose="02040503050406030204" pitchFamily="18" charset="0"/>
                        <a:ea typeface="Cambria Math" panose="02040503050406030204" pitchFamily="18" charset="0"/>
                      </a:rPr>
                      <m:t>ℝ</m:t>
                    </m:r>
                  </m:oMath>
                </a14:m>
                <a:r>
                  <a:rPr lang="en-GB" dirty="0">
                    <a:solidFill>
                      <a:schemeClr val="tx1">
                        <a:lumMod val="75000"/>
                      </a:schemeClr>
                    </a:solidFill>
                  </a:rPr>
                  <a:t> </a:t>
                </a:r>
              </a:p>
              <a:p>
                <a:pPr marL="6350" indent="0">
                  <a:buNone/>
                </a:pPr>
                <a:r>
                  <a:rPr lang="en-GB" b="0" i="0" u="none" strike="noStrike" baseline="0" dirty="0">
                    <a:solidFill>
                      <a:schemeClr val="tx1">
                        <a:lumMod val="75000"/>
                      </a:schemeClr>
                    </a:solidFill>
                  </a:rPr>
                  <a:t>minimizing the error </a:t>
                </a:r>
              </a:p>
              <a:p>
                <a:pPr marL="6350" indent="0">
                  <a:spcAft>
                    <a:spcPts val="1200"/>
                  </a:spcAft>
                  <a:buNone/>
                </a:pPr>
                <a14:m>
                  <m:oMathPara xmlns:m="http://schemas.openxmlformats.org/officeDocument/2006/math">
                    <m:oMathParaPr>
                      <m:jc m:val="centerGroup"/>
                    </m:oMathParaPr>
                    <m:oMath xmlns:m="http://schemas.openxmlformats.org/officeDocument/2006/math">
                      <m:r>
                        <a:rPr lang="de-DE" b="0" i="1" u="none" strike="noStrike" baseline="0" smtClean="0">
                          <a:solidFill>
                            <a:schemeClr val="tx1">
                              <a:lumMod val="75000"/>
                            </a:schemeClr>
                          </a:solidFill>
                          <a:latin typeface="Cambria Math" panose="02040503050406030204" pitchFamily="18" charset="0"/>
                        </a:rPr>
                        <m:t>𝐸</m:t>
                      </m:r>
                      <m:d>
                        <m:dPr>
                          <m:ctrlPr>
                            <a:rPr lang="de-DE" b="0" i="1" u="none" strike="noStrike" baseline="0" smtClean="0">
                              <a:solidFill>
                                <a:schemeClr val="tx1">
                                  <a:lumMod val="75000"/>
                                </a:schemeClr>
                              </a:solidFill>
                              <a:latin typeface="Cambria Math" panose="02040503050406030204" pitchFamily="18" charset="0"/>
                            </a:rPr>
                          </m:ctrlPr>
                        </m:dPr>
                        <m:e>
                          <m:r>
                            <a:rPr lang="de-DE" b="0" i="1" u="none" strike="noStrike" baseline="0" smtClean="0">
                              <a:solidFill>
                                <a:schemeClr val="tx1">
                                  <a:lumMod val="75000"/>
                                </a:schemeClr>
                              </a:solidFill>
                              <a:latin typeface="Cambria Math" panose="02040503050406030204" pitchFamily="18" charset="0"/>
                            </a:rPr>
                            <m:t>𝑓</m:t>
                          </m:r>
                          <m:d>
                            <m:dPr>
                              <m:ctrlPr>
                                <a:rPr lang="de-DE" b="0" i="1" u="none" strike="noStrike" baseline="0" smtClean="0">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𝑥</m:t>
                                  </m:r>
                                </m:e>
                                <m:sub>
                                  <m:r>
                                    <a:rPr lang="de-DE" i="1">
                                      <a:solidFill>
                                        <a:schemeClr val="tx1">
                                          <a:lumMod val="75000"/>
                                        </a:schemeClr>
                                      </a:solidFill>
                                      <a:latin typeface="Cambria Math" panose="02040503050406030204" pitchFamily="18" charset="0"/>
                                    </a:rPr>
                                    <m:t>1</m:t>
                                  </m:r>
                                </m:sub>
                              </m:sSub>
                              <m:r>
                                <a:rPr lang="de-DE" i="1">
                                  <a:solidFill>
                                    <a:schemeClr val="tx1">
                                      <a:lumMod val="75000"/>
                                    </a:schemeClr>
                                  </a:solidFill>
                                  <a:latin typeface="Cambria Math" panose="02040503050406030204" pitchFamily="18" charset="0"/>
                                </a:rPr>
                                <m:t>, …,</m:t>
                              </m:r>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𝑥</m:t>
                                  </m:r>
                                </m:e>
                                <m:sub>
                                  <m:r>
                                    <a:rPr lang="de-DE" i="1">
                                      <a:solidFill>
                                        <a:schemeClr val="tx1">
                                          <a:lumMod val="75000"/>
                                        </a:schemeClr>
                                      </a:solidFill>
                                      <a:latin typeface="Cambria Math" panose="02040503050406030204" pitchFamily="18" charset="0"/>
                                    </a:rPr>
                                    <m:t>𝑘</m:t>
                                  </m:r>
                                </m:sub>
                              </m:sSub>
                            </m:e>
                          </m:d>
                          <m:r>
                            <a:rPr lang="de-DE" b="0" i="1" u="none" strike="noStrike" baseline="0" smtClean="0">
                              <a:solidFill>
                                <a:schemeClr val="tx1">
                                  <a:lumMod val="75000"/>
                                </a:schemeClr>
                              </a:solidFill>
                              <a:latin typeface="Cambria Math" panose="02040503050406030204" pitchFamily="18" charset="0"/>
                            </a:rPr>
                            <m:t>, </m:t>
                          </m:r>
                          <m:r>
                            <a:rPr lang="de-DE" b="0" i="1" u="none" strike="noStrike" baseline="0" smtClean="0">
                              <a:solidFill>
                                <a:schemeClr val="tx1">
                                  <a:lumMod val="75000"/>
                                </a:schemeClr>
                              </a:solidFill>
                              <a:latin typeface="Cambria Math" panose="02040503050406030204" pitchFamily="18" charset="0"/>
                            </a:rPr>
                            <m:t>𝑦</m:t>
                          </m:r>
                        </m:e>
                      </m:d>
                    </m:oMath>
                  </m:oMathPara>
                </a14:m>
                <a:endParaRPr lang="en-GB" b="0" i="0" u="none" strike="noStrike" baseline="0" dirty="0">
                  <a:solidFill>
                    <a:schemeClr val="tx1">
                      <a:lumMod val="75000"/>
                    </a:schemeClr>
                  </a:solidFill>
                </a:endParaRPr>
              </a:p>
              <a:p>
                <a:pPr marL="6350" indent="0">
                  <a:buNone/>
                </a:pPr>
                <a:r>
                  <a:rPr lang="en-GB" b="0" i="0" u="none" strike="noStrike" baseline="0" dirty="0">
                    <a:solidFill>
                      <a:schemeClr val="tx1">
                        <a:lumMod val="75000"/>
                      </a:schemeClr>
                    </a:solidFill>
                  </a:rPr>
                  <a:t>for all given </a:t>
                </a:r>
                <a14:m>
                  <m:oMath xmlns:m="http://schemas.openxmlformats.org/officeDocument/2006/math">
                    <m:r>
                      <a:rPr lang="en-GB" b="0" i="1" u="none" strike="noStrike" baseline="0" dirty="0" smtClean="0">
                        <a:solidFill>
                          <a:schemeClr val="tx1">
                            <a:lumMod val="75000"/>
                          </a:schemeClr>
                        </a:solidFill>
                        <a:latin typeface="Cambria Math" panose="02040503050406030204" pitchFamily="18" charset="0"/>
                      </a:rPr>
                      <m:t>𝑛</m:t>
                    </m:r>
                  </m:oMath>
                </a14:m>
                <a:r>
                  <a:rPr lang="en-GB" b="0" i="0" u="none" strike="noStrike" baseline="0" dirty="0">
                    <a:solidFill>
                      <a:schemeClr val="tx1">
                        <a:lumMod val="75000"/>
                      </a:schemeClr>
                    </a:solidFill>
                  </a:rPr>
                  <a:t> data objects </a:t>
                </a:r>
                <a14:m>
                  <m:oMath xmlns:m="http://schemas.openxmlformats.org/officeDocument/2006/math">
                    <m:d>
                      <m:dPr>
                        <m:ctrlPr>
                          <a:rPr lang="de-DE" i="1">
                            <a:solidFill>
                              <a:schemeClr val="tx1">
                                <a:lumMod val="75000"/>
                              </a:schemeClr>
                            </a:solidFill>
                            <a:latin typeface="Cambria Math" panose="02040503050406030204" pitchFamily="18" charset="0"/>
                          </a:rPr>
                        </m:ctrlPr>
                      </m:dPr>
                      <m:e>
                        <m:sSub>
                          <m:sSubPr>
                            <m:ctrlPr>
                              <a:rPr lang="de-DE" i="1">
                                <a:solidFill>
                                  <a:schemeClr val="tx1">
                                    <a:lumMod val="75000"/>
                                  </a:schemeClr>
                                </a:solidFill>
                                <a:latin typeface="Cambria Math" panose="02040503050406030204" pitchFamily="18" charset="0"/>
                              </a:rPr>
                            </m:ctrlPr>
                          </m:sSubPr>
                          <m:e>
                            <m:r>
                              <a:rPr lang="de-DE" b="1" i="1">
                                <a:solidFill>
                                  <a:schemeClr val="tx1">
                                    <a:lumMod val="75000"/>
                                  </a:schemeClr>
                                </a:solidFill>
                                <a:latin typeface="Cambria Math" panose="02040503050406030204" pitchFamily="18" charset="0"/>
                              </a:rPr>
                              <m:t>𝒙</m:t>
                            </m:r>
                          </m:e>
                          <m:sub>
                            <m:r>
                              <a:rPr lang="de-DE" i="1">
                                <a:solidFill>
                                  <a:schemeClr val="tx1">
                                    <a:lumMod val="75000"/>
                                  </a:schemeClr>
                                </a:solidFill>
                                <a:latin typeface="Cambria Math" panose="02040503050406030204" pitchFamily="18" charset="0"/>
                              </a:rPr>
                              <m:t>𝑖</m:t>
                            </m:r>
                          </m:sub>
                        </m:sSub>
                        <m:r>
                          <a:rPr lang="de-DE" i="1">
                            <a:solidFill>
                              <a:schemeClr val="tx1">
                                <a:lumMod val="75000"/>
                              </a:schemeClr>
                            </a:solidFill>
                            <a:latin typeface="Cambria Math" panose="02040503050406030204" pitchFamily="18" charset="0"/>
                          </a:rPr>
                          <m:t>, </m:t>
                        </m:r>
                        <m:sSub>
                          <m:sSubPr>
                            <m:ctrlPr>
                              <a:rPr lang="de-DE"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𝑦</m:t>
                            </m:r>
                          </m:e>
                          <m:sub>
                            <m:r>
                              <a:rPr lang="de-DE" i="1">
                                <a:solidFill>
                                  <a:schemeClr val="tx1">
                                    <a:lumMod val="75000"/>
                                  </a:schemeClr>
                                </a:solidFill>
                                <a:latin typeface="Cambria Math" panose="02040503050406030204" pitchFamily="18" charset="0"/>
                              </a:rPr>
                              <m:t>𝑖</m:t>
                            </m:r>
                          </m:sub>
                        </m:sSub>
                      </m:e>
                    </m:d>
                  </m:oMath>
                </a14:m>
                <a:r>
                  <a:rPr lang="en-GB" dirty="0">
                    <a:solidFill>
                      <a:schemeClr val="tx1">
                        <a:lumMod val="75000"/>
                      </a:schemeClr>
                    </a:solidFill>
                  </a:rPr>
                  <a:t>.</a:t>
                </a:r>
              </a:p>
            </p:txBody>
          </p:sp>
        </mc:Choice>
        <mc:Fallback xmlns="">
          <p:sp>
            <p:nvSpPr>
              <p:cNvPr id="4" name="Text Placeholder 3">
                <a:extLst>
                  <a:ext uri="{FF2B5EF4-FFF2-40B4-BE49-F238E27FC236}">
                    <a16:creationId xmlns:a16="http://schemas.microsoft.com/office/drawing/2014/main" id="{3547BDE2-3653-4958-91AE-99BD267DC986}"/>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1700"/>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779613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Linear Regression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9</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3102266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1_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XFNKNFZNA3JN-2102554853-637667</_dlc_DocId>
    <_dlc_DocIdUrl xmlns="a1d3deca-49d0-46fa-a3f9-6e0c4e618558">
      <Url>https://knime.sharepoint.com/_layouts/15/DocIdRedir.aspx?ID=XFNKNFZNA3JN-2102554853-637667</Url>
      <Description>XFNKNFZNA3JN-2102554853-637667</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1D2E89-54BC-4C51-B8C0-54C7A17D0D86}">
  <ds:schemaRefs>
    <ds:schemaRef ds:uri="http://purl.org/dc/dcmitype/"/>
    <ds:schemaRef ds:uri="http://schemas.microsoft.com/office/2006/documentManagement/types"/>
    <ds:schemaRef ds:uri="http://purl.org/dc/elements/1.1/"/>
    <ds:schemaRef ds:uri="a1d3deca-49d0-46fa-a3f9-6e0c4e618558"/>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32a7ba11-dde9-4cf2-a6ac-8f31dc36ce67"/>
    <ds:schemaRef ds:uri="http://schemas.microsoft.com/sharepoint/v3"/>
  </ds:schemaRefs>
</ds:datastoreItem>
</file>

<file path=customXml/itemProps2.xml><?xml version="1.0" encoding="utf-8"?>
<ds:datastoreItem xmlns:ds="http://schemas.openxmlformats.org/officeDocument/2006/customXml" ds:itemID="{3289831D-C5D6-4212-B402-8763F3670630}"/>
</file>

<file path=customXml/itemProps3.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4.xml><?xml version="1.0" encoding="utf-8"?>
<ds:datastoreItem xmlns:ds="http://schemas.openxmlformats.org/officeDocument/2006/customXml" ds:itemID="{CC10D915-E0FF-457E-9692-5D1ECC737C2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8856</TotalTime>
  <Words>7323</Words>
  <Application>Microsoft Office PowerPoint</Application>
  <PresentationFormat>On-screen Show (16:10)</PresentationFormat>
  <Paragraphs>770</Paragraphs>
  <Slides>73</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73</vt:i4>
      </vt:variant>
    </vt:vector>
  </HeadingPairs>
  <TitlesOfParts>
    <vt:vector size="84" baseType="lpstr">
      <vt:lpstr>Arial</vt:lpstr>
      <vt:lpstr>Calibri</vt:lpstr>
      <vt:lpstr>Geneva</vt:lpstr>
      <vt:lpstr>Wingdings</vt:lpstr>
      <vt:lpstr>Roboto Light</vt:lpstr>
      <vt:lpstr>Cambria Math</vt:lpstr>
      <vt:lpstr>Times New Roman</vt:lpstr>
      <vt:lpstr>Roboto</vt:lpstr>
      <vt:lpstr>Symbol</vt:lpstr>
      <vt:lpstr>Master Guide to Intelligent Data Science</vt:lpstr>
      <vt:lpstr>1_Master Guide to Intelligent Data Science</vt:lpstr>
      <vt:lpstr>Regressions</vt:lpstr>
      <vt:lpstr>Summary of this lesson</vt:lpstr>
      <vt:lpstr>Content of this lesson</vt:lpstr>
      <vt:lpstr>Datasets</vt:lpstr>
      <vt:lpstr>The Regression Task</vt:lpstr>
      <vt:lpstr>Note</vt:lpstr>
      <vt:lpstr>The Regression Task</vt:lpstr>
      <vt:lpstr>The Regression Task: formally</vt:lpstr>
      <vt:lpstr>Linear Regression</vt:lpstr>
      <vt:lpstr>Regression Line</vt:lpstr>
      <vt:lpstr>Regression Line</vt:lpstr>
      <vt:lpstr>Cost Function</vt:lpstr>
      <vt:lpstr>Cost Functions</vt:lpstr>
      <vt:lpstr>Construction</vt:lpstr>
      <vt:lpstr>Construction</vt:lpstr>
      <vt:lpstr>Construction</vt:lpstr>
      <vt:lpstr>Example – Regression Line</vt:lpstr>
      <vt:lpstr>Least Squares and MLE</vt:lpstr>
      <vt:lpstr>Least Squares and MLE</vt:lpstr>
      <vt:lpstr>Least Squares and MLE</vt:lpstr>
      <vt:lpstr>Other Regressions</vt:lpstr>
      <vt:lpstr>Polynomial Regression</vt:lpstr>
      <vt:lpstr>Multivariate Regression</vt:lpstr>
      <vt:lpstr>Multivariate Regression</vt:lpstr>
      <vt:lpstr>Multivariate Regression</vt:lpstr>
      <vt:lpstr>Multivariate Regression</vt:lpstr>
      <vt:lpstr>Multivariate Regression</vt:lpstr>
      <vt:lpstr>Regression vs. Time Series Analysis</vt:lpstr>
      <vt:lpstr>Nonlinear Regression</vt:lpstr>
      <vt:lpstr>Nonlinear Regression</vt:lpstr>
      <vt:lpstr>Logistic Regression</vt:lpstr>
      <vt:lpstr>Transformation</vt:lpstr>
      <vt:lpstr>Logit Transformation</vt:lpstr>
      <vt:lpstr>Logit Transformation</vt:lpstr>
      <vt:lpstr>Example – Logit Transformation</vt:lpstr>
      <vt:lpstr>Model vs. Black-box</vt:lpstr>
      <vt:lpstr>Generalization</vt:lpstr>
      <vt:lpstr>Robust Regression</vt:lpstr>
      <vt:lpstr>Robust Regression</vt:lpstr>
      <vt:lpstr>Robust Regression</vt:lpstr>
      <vt:lpstr>M-Estimators</vt:lpstr>
      <vt:lpstr>M-Estimators</vt:lpstr>
      <vt:lpstr>Methods of Robust Regression</vt:lpstr>
      <vt:lpstr>Least Squares</vt:lpstr>
      <vt:lpstr>Huber (k=1.5)</vt:lpstr>
      <vt:lpstr>Tukey’s Bisquare (k=4.5)</vt:lpstr>
      <vt:lpstr>Least Squares vs. Robust Regression</vt:lpstr>
      <vt:lpstr>Regression for Classification</vt:lpstr>
      <vt:lpstr>Regression and nominal attributes</vt:lpstr>
      <vt:lpstr>Regression and nominal attributes</vt:lpstr>
      <vt:lpstr>Classification as Regression</vt:lpstr>
      <vt:lpstr>Classification as Regression: Example</vt:lpstr>
      <vt:lpstr>Logistic Regression: Two-class problem</vt:lpstr>
      <vt:lpstr>Linear Regression vs. Logistic Regression</vt:lpstr>
      <vt:lpstr>Example where Linear Regression Fails</vt:lpstr>
      <vt:lpstr>Let’s Find Out How Binary Logistic Regression Works!</vt:lpstr>
      <vt:lpstr>Logistic Regression: two-class problem</vt:lpstr>
      <vt:lpstr>Logistic Regression: Two-class problem</vt:lpstr>
      <vt:lpstr>Kernel Estimation</vt:lpstr>
      <vt:lpstr>Kernel Estimation</vt:lpstr>
      <vt:lpstr>Example – Kernel Estimation</vt:lpstr>
      <vt:lpstr>Example – Kernel Estimation</vt:lpstr>
      <vt:lpstr>Regularization in Logistic Regression</vt:lpstr>
      <vt:lpstr>Regularization in Logistic Regression</vt:lpstr>
      <vt:lpstr>Regularization Example</vt:lpstr>
      <vt:lpstr>Regularization Example</vt:lpstr>
      <vt:lpstr>Interpretation of the Coefficients</vt:lpstr>
      <vt:lpstr>Interpretation of the p Value</vt:lpstr>
      <vt:lpstr>Summary</vt:lpstr>
      <vt:lpstr>Summary</vt:lpstr>
      <vt:lpstr>Practical Example with KNIME Analytics Platform</vt:lpstr>
      <vt:lpstr>Logistic Regression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214</cp:revision>
  <cp:lastPrinted>2019-02-14T13:33:55Z</cp:lastPrinted>
  <dcterms:created xsi:type="dcterms:W3CDTF">2019-02-27T15:40:41Z</dcterms:created>
  <dcterms:modified xsi:type="dcterms:W3CDTF">2021-02-16T21:33:24Z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a3f375b0-8092-4b19-9af5-97aabb7209b4</vt:lpwstr>
  </property>
  <property fmtid="{D5CDD505-2E9C-101B-9397-08002B2CF9AE}" pid="4" name="MediaServiceImageTags">
    <vt:lpwstr/>
  </property>
</Properties>
</file>