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67"/>
  </p:notesMasterIdLst>
  <p:sldIdLst>
    <p:sldId id="262" r:id="rId6"/>
    <p:sldId id="316" r:id="rId7"/>
    <p:sldId id="264" r:id="rId8"/>
    <p:sldId id="308" r:id="rId9"/>
    <p:sldId id="1006" r:id="rId10"/>
    <p:sldId id="1036" r:id="rId11"/>
    <p:sldId id="1025" r:id="rId12"/>
    <p:sldId id="1026" r:id="rId13"/>
    <p:sldId id="1028" r:id="rId14"/>
    <p:sldId id="1029" r:id="rId15"/>
    <p:sldId id="1030" r:id="rId16"/>
    <p:sldId id="1003" r:id="rId17"/>
    <p:sldId id="1031" r:id="rId18"/>
    <p:sldId id="1032" r:id="rId19"/>
    <p:sldId id="1033" r:id="rId20"/>
    <p:sldId id="1034" r:id="rId21"/>
    <p:sldId id="1035" r:id="rId22"/>
    <p:sldId id="1037" r:id="rId23"/>
    <p:sldId id="1038" r:id="rId24"/>
    <p:sldId id="1004" r:id="rId25"/>
    <p:sldId id="1039" r:id="rId26"/>
    <p:sldId id="1040" r:id="rId27"/>
    <p:sldId id="1041" r:id="rId28"/>
    <p:sldId id="1043" r:id="rId29"/>
    <p:sldId id="1042" r:id="rId30"/>
    <p:sldId id="1044" r:id="rId31"/>
    <p:sldId id="1045" r:id="rId32"/>
    <p:sldId id="1046" r:id="rId33"/>
    <p:sldId id="1047" r:id="rId34"/>
    <p:sldId id="1048" r:id="rId35"/>
    <p:sldId id="1049" r:id="rId36"/>
    <p:sldId id="1050" r:id="rId37"/>
    <p:sldId id="1051" r:id="rId38"/>
    <p:sldId id="1052" r:id="rId39"/>
    <p:sldId id="1053" r:id="rId40"/>
    <p:sldId id="1430" r:id="rId41"/>
    <p:sldId id="1007" r:id="rId42"/>
    <p:sldId id="1413" r:id="rId43"/>
    <p:sldId id="1009" r:id="rId44"/>
    <p:sldId id="945" r:id="rId45"/>
    <p:sldId id="1010" r:id="rId46"/>
    <p:sldId id="1054" r:id="rId47"/>
    <p:sldId id="1055" r:id="rId48"/>
    <p:sldId id="1014" r:id="rId49"/>
    <p:sldId id="1425" r:id="rId50"/>
    <p:sldId id="1015" r:id="rId51"/>
    <p:sldId id="1426" r:id="rId52"/>
    <p:sldId id="1427" r:id="rId53"/>
    <p:sldId id="1428" r:id="rId54"/>
    <p:sldId id="1429" r:id="rId55"/>
    <p:sldId id="1432" r:id="rId56"/>
    <p:sldId id="1433" r:id="rId57"/>
    <p:sldId id="1016" r:id="rId58"/>
    <p:sldId id="1431" r:id="rId59"/>
    <p:sldId id="1011" r:id="rId60"/>
    <p:sldId id="1012" r:id="rId61"/>
    <p:sldId id="1013" r:id="rId62"/>
    <p:sldId id="1424" r:id="rId63"/>
    <p:sldId id="1020" r:id="rId64"/>
    <p:sldId id="1023" r:id="rId65"/>
    <p:sldId id="1024" r:id="rId6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ambria Math" panose="02040503050406030204" pitchFamily="18" charset="0"/>
      <p:regular r:id="rId72"/>
    </p:embeddedFont>
    <p:embeddedFont>
      <p:font typeface="Roboto" panose="020B0604020202020204" charset="0"/>
      <p:regular r:id="rId73"/>
      <p:bold r:id="rId74"/>
      <p:italic r:id="rId75"/>
      <p:boldItalic r:id="rId7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C"/>
    <a:srgbClr val="080B0C"/>
    <a:srgbClr val="99CCFF"/>
    <a:srgbClr val="99FF99"/>
    <a:srgbClr val="00B050"/>
    <a:srgbClr val="CDDEE7"/>
    <a:srgbClr val="92AEBC"/>
    <a:srgbClr val="ED1846"/>
    <a:srgbClr val="F8C71A"/>
    <a:srgbClr val="FFF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2"/>
    <p:restoredTop sz="96333"/>
  </p:normalViewPr>
  <p:slideViewPr>
    <p:cSldViewPr snapToGrid="0" snapToObjects="1" showGuides="1">
      <p:cViewPr varScale="1">
        <p:scale>
          <a:sx n="190" d="100"/>
          <a:sy n="190" d="100"/>
        </p:scale>
        <p:origin x="605" y="1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7" Type="http://schemas.openxmlformats.org/officeDocument/2006/relationships/slide" Target="slides/slide2.xml"/><Relationship Id="rId71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font" Target="fonts/font7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6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font" Target="fonts/font2.fntdata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5.fntdata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oru Hayasaka" userId="f5f1b623-9aa9-4923-b86d-8ceaae247420" providerId="ADAL" clId="{D5EFC827-5C7C-4397-80BA-C7EC9EA37C4A}"/>
    <pc:docChg chg="custSel modSld">
      <pc:chgData name="Satoru Hayasaka" userId="f5f1b623-9aa9-4923-b86d-8ceaae247420" providerId="ADAL" clId="{D5EFC827-5C7C-4397-80BA-C7EC9EA37C4A}" dt="2020-11-05T23:27:57.930" v="45" actId="20577"/>
      <pc:docMkLst>
        <pc:docMk/>
      </pc:docMkLst>
      <pc:sldChg chg="delSp mod">
        <pc:chgData name="Satoru Hayasaka" userId="f5f1b623-9aa9-4923-b86d-8ceaae247420" providerId="ADAL" clId="{D5EFC827-5C7C-4397-80BA-C7EC9EA37C4A}" dt="2020-11-05T23:23:12.199" v="9" actId="478"/>
        <pc:sldMkLst>
          <pc:docMk/>
          <pc:sldMk cId="4067134333" sldId="262"/>
        </pc:sldMkLst>
        <pc:spChg chg="del">
          <ac:chgData name="Satoru Hayasaka" userId="f5f1b623-9aa9-4923-b86d-8ceaae247420" providerId="ADAL" clId="{D5EFC827-5C7C-4397-80BA-C7EC9EA37C4A}" dt="2020-11-05T23:23:12.199" v="9" actId="478"/>
          <ac:spMkLst>
            <pc:docMk/>
            <pc:sldMk cId="4067134333" sldId="262"/>
            <ac:spMk id="3" creationId="{09E768C6-7FFD-AD4A-8819-192B5CD840E6}"/>
          </ac:spMkLst>
        </pc:spChg>
      </pc:sldChg>
      <pc:sldChg chg="modSp mod">
        <pc:chgData name="Satoru Hayasaka" userId="f5f1b623-9aa9-4923-b86d-8ceaae247420" providerId="ADAL" clId="{D5EFC827-5C7C-4397-80BA-C7EC9EA37C4A}" dt="2020-10-29T14:54:49.814" v="6" actId="14100"/>
        <pc:sldMkLst>
          <pc:docMk/>
          <pc:sldMk cId="1664438476" sldId="308"/>
        </pc:sldMkLst>
        <pc:spChg chg="mod">
          <ac:chgData name="Satoru Hayasaka" userId="f5f1b623-9aa9-4923-b86d-8ceaae247420" providerId="ADAL" clId="{D5EFC827-5C7C-4397-80BA-C7EC9EA37C4A}" dt="2020-10-29T14:54:26.819" v="1" actId="20577"/>
          <ac:spMkLst>
            <pc:docMk/>
            <pc:sldMk cId="1664438476" sldId="308"/>
            <ac:spMk id="4" creationId="{BAA891B8-8D10-4D98-88DE-376F0CFF3137}"/>
          </ac:spMkLst>
        </pc:spChg>
        <pc:picChg chg="mod">
          <ac:chgData name="Satoru Hayasaka" userId="f5f1b623-9aa9-4923-b86d-8ceaae247420" providerId="ADAL" clId="{D5EFC827-5C7C-4397-80BA-C7EC9EA37C4A}" dt="2020-10-29T14:54:49.814" v="6" actId="14100"/>
          <ac:picMkLst>
            <pc:docMk/>
            <pc:sldMk cId="1664438476" sldId="308"/>
            <ac:picMk id="12" creationId="{952CF434-1DB0-4712-AF13-E6137433C492}"/>
          </ac:picMkLst>
        </pc:picChg>
      </pc:sldChg>
      <pc:sldChg chg="modSp mod modClrScheme chgLayout">
        <pc:chgData name="Satoru Hayasaka" userId="f5f1b623-9aa9-4923-b86d-8ceaae247420" providerId="ADAL" clId="{D5EFC827-5C7C-4397-80BA-C7EC9EA37C4A}" dt="2020-11-05T23:26:53.568" v="12" actId="700"/>
        <pc:sldMkLst>
          <pc:docMk/>
          <pc:sldMk cId="4289362084" sldId="945"/>
        </pc:sldMkLst>
        <pc:spChg chg="mod ord">
          <ac:chgData name="Satoru Hayasaka" userId="f5f1b623-9aa9-4923-b86d-8ceaae247420" providerId="ADAL" clId="{D5EFC827-5C7C-4397-80BA-C7EC9EA37C4A}" dt="2020-11-05T23:26:53.568" v="12" actId="700"/>
          <ac:spMkLst>
            <pc:docMk/>
            <pc:sldMk cId="4289362084" sldId="945"/>
            <ac:spMk id="2" creationId="{00000000-0000-0000-0000-000000000000}"/>
          </ac:spMkLst>
        </pc:spChg>
        <pc:spChg chg="mod ord">
          <ac:chgData name="Satoru Hayasaka" userId="f5f1b623-9aa9-4923-b86d-8ceaae247420" providerId="ADAL" clId="{D5EFC827-5C7C-4397-80BA-C7EC9EA37C4A}" dt="2020-11-05T23:26:53.568" v="12" actId="700"/>
          <ac:spMkLst>
            <pc:docMk/>
            <pc:sldMk cId="4289362084" sldId="945"/>
            <ac:spMk id="3" creationId="{00000000-0000-0000-0000-000000000000}"/>
          </ac:spMkLst>
        </pc:spChg>
        <pc:spChg chg="mod ord">
          <ac:chgData name="Satoru Hayasaka" userId="f5f1b623-9aa9-4923-b86d-8ceaae247420" providerId="ADAL" clId="{D5EFC827-5C7C-4397-80BA-C7EC9EA37C4A}" dt="2020-11-05T23:26:53.568" v="12" actId="700"/>
          <ac:spMkLst>
            <pc:docMk/>
            <pc:sldMk cId="4289362084" sldId="945"/>
            <ac:spMk id="16" creationId="{9E83036F-5A90-B142-B942-4334FE2B4118}"/>
          </ac:spMkLst>
        </pc:spChg>
      </pc:sldChg>
      <pc:sldChg chg="modSp mod">
        <pc:chgData name="Satoru Hayasaka" userId="f5f1b623-9aa9-4923-b86d-8ceaae247420" providerId="ADAL" clId="{D5EFC827-5C7C-4397-80BA-C7EC9EA37C4A}" dt="2020-11-05T23:27:57.930" v="45" actId="20577"/>
        <pc:sldMkLst>
          <pc:docMk/>
          <pc:sldMk cId="2722866425" sldId="1024"/>
        </pc:sldMkLst>
        <pc:spChg chg="mod">
          <ac:chgData name="Satoru Hayasaka" userId="f5f1b623-9aa9-4923-b86d-8ceaae247420" providerId="ADAL" clId="{D5EFC827-5C7C-4397-80BA-C7EC9EA37C4A}" dt="2020-11-05T23:27:57.930" v="45" actId="20577"/>
          <ac:spMkLst>
            <pc:docMk/>
            <pc:sldMk cId="2722866425" sldId="1024"/>
            <ac:spMk id="2" creationId="{3C3B26F9-B704-CF47-9C92-9A399FF23052}"/>
          </ac:spMkLst>
        </pc:spChg>
        <pc:spChg chg="mod">
          <ac:chgData name="Satoru Hayasaka" userId="f5f1b623-9aa9-4923-b86d-8ceaae247420" providerId="ADAL" clId="{D5EFC827-5C7C-4397-80BA-C7EC9EA37C4A}" dt="2020-11-05T23:27:49.245" v="44" actId="20577"/>
          <ac:spMkLst>
            <pc:docMk/>
            <pc:sldMk cId="2722866425" sldId="1024"/>
            <ac:spMk id="3" creationId="{AF27DE70-E7D1-8D48-B541-596C4E2E7A6F}"/>
          </ac:spMkLst>
        </pc:spChg>
      </pc:sldChg>
      <pc:sldChg chg="modSp mod">
        <pc:chgData name="Satoru Hayasaka" userId="f5f1b623-9aa9-4923-b86d-8ceaae247420" providerId="ADAL" clId="{D5EFC827-5C7C-4397-80BA-C7EC9EA37C4A}" dt="2020-10-29T15:01:10.001" v="8" actId="20577"/>
        <pc:sldMkLst>
          <pc:docMk/>
          <pc:sldMk cId="2717100896" sldId="1046"/>
        </pc:sldMkLst>
        <pc:spChg chg="mod">
          <ac:chgData name="Satoru Hayasaka" userId="f5f1b623-9aa9-4923-b86d-8ceaae247420" providerId="ADAL" clId="{D5EFC827-5C7C-4397-80BA-C7EC9EA37C4A}" dt="2020-10-29T15:01:10.001" v="8" actId="20577"/>
          <ac:spMkLst>
            <pc:docMk/>
            <pc:sldMk cId="2717100896" sldId="1046"/>
            <ac:spMk id="4" creationId="{A68BD2DF-2559-467B-A8B9-965D9959C514}"/>
          </ac:spMkLst>
        </pc:spChg>
      </pc:sldChg>
      <pc:sldChg chg="addSp delSp modSp mod modClrScheme chgLayout">
        <pc:chgData name="Satoru Hayasaka" userId="f5f1b623-9aa9-4923-b86d-8ceaae247420" providerId="ADAL" clId="{D5EFC827-5C7C-4397-80BA-C7EC9EA37C4A}" dt="2020-11-05T23:26:35.885" v="11" actId="478"/>
        <pc:sldMkLst>
          <pc:docMk/>
          <pc:sldMk cId="967274107" sldId="1413"/>
        </pc:sldMkLst>
        <pc:spChg chg="mod ord">
          <ac:chgData name="Satoru Hayasaka" userId="f5f1b623-9aa9-4923-b86d-8ceaae247420" providerId="ADAL" clId="{D5EFC827-5C7C-4397-80BA-C7EC9EA37C4A}" dt="2020-11-05T23:26:31.623" v="10" actId="700"/>
          <ac:spMkLst>
            <pc:docMk/>
            <pc:sldMk cId="967274107" sldId="1413"/>
            <ac:spMk id="2" creationId="{683584DF-1C08-7F47-B550-A96E999C84C4}"/>
          </ac:spMkLst>
        </pc:spChg>
        <pc:spChg chg="mod ord">
          <ac:chgData name="Satoru Hayasaka" userId="f5f1b623-9aa9-4923-b86d-8ceaae247420" providerId="ADAL" clId="{D5EFC827-5C7C-4397-80BA-C7EC9EA37C4A}" dt="2020-11-05T23:26:31.623" v="10" actId="700"/>
          <ac:spMkLst>
            <pc:docMk/>
            <pc:sldMk cId="967274107" sldId="1413"/>
            <ac:spMk id="3" creationId="{F3F1A2E3-1602-094B-8B3E-46AC962B041B}"/>
          </ac:spMkLst>
        </pc:spChg>
        <pc:spChg chg="add del mod ord">
          <ac:chgData name="Satoru Hayasaka" userId="f5f1b623-9aa9-4923-b86d-8ceaae247420" providerId="ADAL" clId="{D5EFC827-5C7C-4397-80BA-C7EC9EA37C4A}" dt="2020-11-05T23:26:35.885" v="11" actId="478"/>
          <ac:spMkLst>
            <pc:docMk/>
            <pc:sldMk cId="967274107" sldId="1413"/>
            <ac:spMk id="4" creationId="{2BBF20EE-7F31-48C6-9BFD-9DB3DCFF91E5}"/>
          </ac:spMkLst>
        </pc:spChg>
      </pc:sldChg>
      <pc:sldChg chg="modSp mod modClrScheme chgLayout">
        <pc:chgData name="Satoru Hayasaka" userId="f5f1b623-9aa9-4923-b86d-8ceaae247420" providerId="ADAL" clId="{D5EFC827-5C7C-4397-80BA-C7EC9EA37C4A}" dt="2020-11-05T23:27:20.696" v="13" actId="700"/>
        <pc:sldMkLst>
          <pc:docMk/>
          <pc:sldMk cId="3002313653" sldId="1424"/>
        </pc:sldMkLst>
        <pc:spChg chg="mod ord">
          <ac:chgData name="Satoru Hayasaka" userId="f5f1b623-9aa9-4923-b86d-8ceaae247420" providerId="ADAL" clId="{D5EFC827-5C7C-4397-80BA-C7EC9EA37C4A}" dt="2020-11-05T23:27:20.696" v="13" actId="700"/>
          <ac:spMkLst>
            <pc:docMk/>
            <pc:sldMk cId="3002313653" sldId="1424"/>
            <ac:spMk id="2" creationId="{00000000-0000-0000-0000-000000000000}"/>
          </ac:spMkLst>
        </pc:spChg>
        <pc:spChg chg="mod ord">
          <ac:chgData name="Satoru Hayasaka" userId="f5f1b623-9aa9-4923-b86d-8ceaae247420" providerId="ADAL" clId="{D5EFC827-5C7C-4397-80BA-C7EC9EA37C4A}" dt="2020-11-05T23:27:20.696" v="13" actId="700"/>
          <ac:spMkLst>
            <pc:docMk/>
            <pc:sldMk cId="3002313653" sldId="1424"/>
            <ac:spMk id="3" creationId="{00000000-0000-0000-0000-000000000000}"/>
          </ac:spMkLst>
        </pc:spChg>
        <pc:spChg chg="mod ord">
          <ac:chgData name="Satoru Hayasaka" userId="f5f1b623-9aa9-4923-b86d-8ceaae247420" providerId="ADAL" clId="{D5EFC827-5C7C-4397-80BA-C7EC9EA37C4A}" dt="2020-11-05T23:27:20.696" v="13" actId="700"/>
          <ac:spMkLst>
            <pc:docMk/>
            <pc:sldMk cId="3002313653" sldId="1424"/>
            <ac:spMk id="4" creationId="{745982D7-98CE-8347-BACD-B6F5C8145C53}"/>
          </ac:spMkLst>
        </pc:spChg>
      </pc:sldChg>
    </pc:docChg>
  </pc:docChgLst>
  <pc:docChgLst>
    <pc:chgData name="Satoru" userId="f5f1b623-9aa9-4923-b86d-8ceaae247420" providerId="ADAL" clId="{B3C05AB9-B1BD-4BD7-838C-BE882769DB2A}"/>
    <pc:docChg chg="undo redo custSel addSld delSld modSld sldOrd">
      <pc:chgData name="Satoru" userId="f5f1b623-9aa9-4923-b86d-8ceaae247420" providerId="ADAL" clId="{B3C05AB9-B1BD-4BD7-838C-BE882769DB2A}" dt="2020-10-10T05:19:25.543" v="10565" actId="2696"/>
      <pc:docMkLst>
        <pc:docMk/>
      </pc:docMkLst>
      <pc:sldChg chg="modSp mod">
        <pc:chgData name="Satoru" userId="f5f1b623-9aa9-4923-b86d-8ceaae247420" providerId="ADAL" clId="{B3C05AB9-B1BD-4BD7-838C-BE882769DB2A}" dt="2020-10-06T16:09:36.629" v="853" actId="20577"/>
        <pc:sldMkLst>
          <pc:docMk/>
          <pc:sldMk cId="3384637440" sldId="257"/>
        </pc:sldMkLst>
        <pc:spChg chg="mod">
          <ac:chgData name="Satoru" userId="f5f1b623-9aa9-4923-b86d-8ceaae247420" providerId="ADAL" clId="{B3C05AB9-B1BD-4BD7-838C-BE882769DB2A}" dt="2020-10-06T16:09:36.629" v="853" actId="20577"/>
          <ac:spMkLst>
            <pc:docMk/>
            <pc:sldMk cId="3384637440" sldId="257"/>
            <ac:spMk id="2" creationId="{08235C44-B014-2D41-BB71-B739784ED08C}"/>
          </ac:spMkLst>
        </pc:spChg>
      </pc:sldChg>
      <pc:sldChg chg="addSp delSp modSp mod">
        <pc:chgData name="Satoru" userId="f5f1b623-9aa9-4923-b86d-8ceaae247420" providerId="ADAL" clId="{B3C05AB9-B1BD-4BD7-838C-BE882769DB2A}" dt="2020-10-09T17:09:52.186" v="8209" actId="1076"/>
        <pc:sldMkLst>
          <pc:docMk/>
          <pc:sldMk cId="3414067953" sldId="258"/>
        </pc:sldMkLst>
        <pc:spChg chg="mod">
          <ac:chgData name="Satoru" userId="f5f1b623-9aa9-4923-b86d-8ceaae247420" providerId="ADAL" clId="{B3C05AB9-B1BD-4BD7-838C-BE882769DB2A}" dt="2020-10-06T16:11:07.619" v="893" actId="20577"/>
          <ac:spMkLst>
            <pc:docMk/>
            <pc:sldMk cId="3414067953" sldId="258"/>
            <ac:spMk id="2" creationId="{00E71552-C389-BC42-9A18-D2A980D6955E}"/>
          </ac:spMkLst>
        </pc:spChg>
        <pc:spChg chg="mod">
          <ac:chgData name="Satoru" userId="f5f1b623-9aa9-4923-b86d-8ceaae247420" providerId="ADAL" clId="{B3C05AB9-B1BD-4BD7-838C-BE882769DB2A}" dt="2020-10-07T03:19:53.213" v="2006" actId="5793"/>
          <ac:spMkLst>
            <pc:docMk/>
            <pc:sldMk cId="3414067953" sldId="258"/>
            <ac:spMk id="4" creationId="{3AD08A6C-DCF9-6F49-A80A-91206B1C91E4}"/>
          </ac:spMkLst>
        </pc:spChg>
        <pc:spChg chg="add mod">
          <ac:chgData name="Satoru" userId="f5f1b623-9aa9-4923-b86d-8ceaae247420" providerId="ADAL" clId="{B3C05AB9-B1BD-4BD7-838C-BE882769DB2A}" dt="2020-10-07T03:19:11.644" v="1999" actId="1076"/>
          <ac:spMkLst>
            <pc:docMk/>
            <pc:sldMk cId="3414067953" sldId="258"/>
            <ac:spMk id="6" creationId="{E36DB34D-D1BE-4630-A380-0837CD9087B3}"/>
          </ac:spMkLst>
        </pc:spChg>
        <pc:spChg chg="add del mod">
          <ac:chgData name="Satoru" userId="f5f1b623-9aa9-4923-b86d-8ceaae247420" providerId="ADAL" clId="{B3C05AB9-B1BD-4BD7-838C-BE882769DB2A}" dt="2020-10-07T03:19:57.174" v="2007" actId="478"/>
          <ac:spMkLst>
            <pc:docMk/>
            <pc:sldMk cId="3414067953" sldId="258"/>
            <ac:spMk id="7" creationId="{485ADA75-AA0E-4261-A18F-316635F9BFFE}"/>
          </ac:spMkLst>
        </pc:spChg>
        <pc:spChg chg="add mod">
          <ac:chgData name="Satoru" userId="f5f1b623-9aa9-4923-b86d-8ceaae247420" providerId="ADAL" clId="{B3C05AB9-B1BD-4BD7-838C-BE882769DB2A}" dt="2020-10-07T03:22:44.909" v="2027" actId="207"/>
          <ac:spMkLst>
            <pc:docMk/>
            <pc:sldMk cId="3414067953" sldId="258"/>
            <ac:spMk id="22" creationId="{AEF5B43F-1390-472F-A41F-D03FC90E32F7}"/>
          </ac:spMkLst>
        </pc:spChg>
        <pc:picChg chg="add del mod">
          <ac:chgData name="Satoru" userId="f5f1b623-9aa9-4923-b86d-8ceaae247420" providerId="ADAL" clId="{B3C05AB9-B1BD-4BD7-838C-BE882769DB2A}" dt="2020-10-06T19:52:44.700" v="1367" actId="478"/>
          <ac:picMkLst>
            <pc:docMk/>
            <pc:sldMk cId="3414067953" sldId="258"/>
            <ac:picMk id="9" creationId="{90FBE964-B0F0-4DDF-8420-AC0ADD04AC87}"/>
          </ac:picMkLst>
        </pc:picChg>
        <pc:picChg chg="add del mod">
          <ac:chgData name="Satoru" userId="f5f1b623-9aa9-4923-b86d-8ceaae247420" providerId="ADAL" clId="{B3C05AB9-B1BD-4BD7-838C-BE882769DB2A}" dt="2020-10-06T19:53:16.905" v="1371" actId="478"/>
          <ac:picMkLst>
            <pc:docMk/>
            <pc:sldMk cId="3414067953" sldId="258"/>
            <ac:picMk id="11" creationId="{4DDB39B3-F261-4C03-BCB3-48D9B2C1030E}"/>
          </ac:picMkLst>
        </pc:picChg>
        <pc:picChg chg="add del mod">
          <ac:chgData name="Satoru" userId="f5f1b623-9aa9-4923-b86d-8ceaae247420" providerId="ADAL" clId="{B3C05AB9-B1BD-4BD7-838C-BE882769DB2A}" dt="2020-10-06T19:58:44.825" v="1477"/>
          <ac:picMkLst>
            <pc:docMk/>
            <pc:sldMk cId="3414067953" sldId="258"/>
            <ac:picMk id="13" creationId="{024A4636-E922-44E1-BA6C-A5C911E15994}"/>
          </ac:picMkLst>
        </pc:picChg>
        <pc:picChg chg="add del mod">
          <ac:chgData name="Satoru" userId="f5f1b623-9aa9-4923-b86d-8ceaae247420" providerId="ADAL" clId="{B3C05AB9-B1BD-4BD7-838C-BE882769DB2A}" dt="2020-10-07T03:20:21.686" v="2010" actId="478"/>
          <ac:picMkLst>
            <pc:docMk/>
            <pc:sldMk cId="3414067953" sldId="258"/>
            <ac:picMk id="14" creationId="{6C159A16-B8F0-4A62-B6FA-0684CFF0EB49}"/>
          </ac:picMkLst>
        </pc:picChg>
        <pc:picChg chg="add mod">
          <ac:chgData name="Satoru" userId="f5f1b623-9aa9-4923-b86d-8ceaae247420" providerId="ADAL" clId="{B3C05AB9-B1BD-4BD7-838C-BE882769DB2A}" dt="2020-10-09T17:09:52.186" v="8209" actId="1076"/>
          <ac:picMkLst>
            <pc:docMk/>
            <pc:sldMk cId="3414067953" sldId="258"/>
            <ac:picMk id="16" creationId="{5A8955B1-1615-4665-933A-8B790E8E8C1E}"/>
          </ac:picMkLst>
        </pc:picChg>
        <pc:cxnChg chg="add mod">
          <ac:chgData name="Satoru" userId="f5f1b623-9aa9-4923-b86d-8ceaae247420" providerId="ADAL" clId="{B3C05AB9-B1BD-4BD7-838C-BE882769DB2A}" dt="2020-10-09T17:09:52.186" v="8209" actId="1076"/>
          <ac:cxnSpMkLst>
            <pc:docMk/>
            <pc:sldMk cId="3414067953" sldId="258"/>
            <ac:cxnSpMk id="18" creationId="{5C02844C-61B6-4261-B61E-3279C2D31B2B}"/>
          </ac:cxnSpMkLst>
        </pc:cxnChg>
      </pc:sldChg>
      <pc:sldChg chg="del">
        <pc:chgData name="Satoru" userId="f5f1b623-9aa9-4923-b86d-8ceaae247420" providerId="ADAL" clId="{B3C05AB9-B1BD-4BD7-838C-BE882769DB2A}" dt="2020-10-10T05:19:25.543" v="10565" actId="2696"/>
        <pc:sldMkLst>
          <pc:docMk/>
          <pc:sldMk cId="163759264" sldId="259"/>
        </pc:sldMkLst>
      </pc:sldChg>
      <pc:sldChg chg="del">
        <pc:chgData name="Satoru" userId="f5f1b623-9aa9-4923-b86d-8ceaae247420" providerId="ADAL" clId="{B3C05AB9-B1BD-4BD7-838C-BE882769DB2A}" dt="2020-10-10T05:19:25.543" v="10565" actId="2696"/>
        <pc:sldMkLst>
          <pc:docMk/>
          <pc:sldMk cId="1222759301" sldId="260"/>
        </pc:sldMkLst>
      </pc:sldChg>
      <pc:sldChg chg="del">
        <pc:chgData name="Satoru" userId="f5f1b623-9aa9-4923-b86d-8ceaae247420" providerId="ADAL" clId="{B3C05AB9-B1BD-4BD7-838C-BE882769DB2A}" dt="2020-10-10T05:19:25.543" v="10565" actId="2696"/>
        <pc:sldMkLst>
          <pc:docMk/>
          <pc:sldMk cId="1492918792" sldId="261"/>
        </pc:sldMkLst>
      </pc:sldChg>
      <pc:sldChg chg="modSp mod">
        <pc:chgData name="Satoru" userId="f5f1b623-9aa9-4923-b86d-8ceaae247420" providerId="ADAL" clId="{B3C05AB9-B1BD-4BD7-838C-BE882769DB2A}" dt="2020-10-05T16:12:25.727" v="72" actId="20577"/>
        <pc:sldMkLst>
          <pc:docMk/>
          <pc:sldMk cId="4067134333" sldId="262"/>
        </pc:sldMkLst>
        <pc:spChg chg="mod">
          <ac:chgData name="Satoru" userId="f5f1b623-9aa9-4923-b86d-8ceaae247420" providerId="ADAL" clId="{B3C05AB9-B1BD-4BD7-838C-BE882769DB2A}" dt="2020-10-05T16:12:25.727" v="72" actId="20577"/>
          <ac:spMkLst>
            <pc:docMk/>
            <pc:sldMk cId="4067134333" sldId="262"/>
            <ac:spMk id="2" creationId="{BA9B6E08-011C-D34D-A0C5-A112C618ECA6}"/>
          </ac:spMkLst>
        </pc:spChg>
      </pc:sldChg>
      <pc:sldChg chg="del">
        <pc:chgData name="Satoru" userId="f5f1b623-9aa9-4923-b86d-8ceaae247420" providerId="ADAL" clId="{B3C05AB9-B1BD-4BD7-838C-BE882769DB2A}" dt="2020-10-10T05:19:25.543" v="10565" actId="2696"/>
        <pc:sldMkLst>
          <pc:docMk/>
          <pc:sldMk cId="648684048" sldId="263"/>
        </pc:sldMkLst>
      </pc:sldChg>
      <pc:sldChg chg="add">
        <pc:chgData name="Satoru" userId="f5f1b623-9aa9-4923-b86d-8ceaae247420" providerId="ADAL" clId="{B3C05AB9-B1BD-4BD7-838C-BE882769DB2A}" dt="2020-10-05T16:30:10.033" v="141"/>
        <pc:sldMkLst>
          <pc:docMk/>
          <pc:sldMk cId="2074309380" sldId="264"/>
        </pc:sldMkLst>
      </pc:sldChg>
      <pc:sldChg chg="addSp delSp modSp add mod">
        <pc:chgData name="Satoru" userId="f5f1b623-9aa9-4923-b86d-8ceaae247420" providerId="ADAL" clId="{B3C05AB9-B1BD-4BD7-838C-BE882769DB2A}" dt="2020-10-05T16:40:09.887" v="319" actId="20577"/>
        <pc:sldMkLst>
          <pc:docMk/>
          <pc:sldMk cId="1664438476" sldId="308"/>
        </pc:sldMkLst>
        <pc:spChg chg="mod">
          <ac:chgData name="Satoru" userId="f5f1b623-9aa9-4923-b86d-8ceaae247420" providerId="ADAL" clId="{B3C05AB9-B1BD-4BD7-838C-BE882769DB2A}" dt="2020-10-05T16:40:09.887" v="319" actId="20577"/>
          <ac:spMkLst>
            <pc:docMk/>
            <pc:sldMk cId="1664438476" sldId="308"/>
            <ac:spMk id="4" creationId="{BAA891B8-8D10-4D98-88DE-376F0CFF3137}"/>
          </ac:spMkLst>
        </pc:spChg>
        <pc:picChg chg="add del mod">
          <ac:chgData name="Satoru" userId="f5f1b623-9aa9-4923-b86d-8ceaae247420" providerId="ADAL" clId="{B3C05AB9-B1BD-4BD7-838C-BE882769DB2A}" dt="2020-10-05T16:34:05.500" v="198" actId="478"/>
          <ac:picMkLst>
            <pc:docMk/>
            <pc:sldMk cId="1664438476" sldId="308"/>
            <ac:picMk id="7" creationId="{C64C7233-F1BA-42E7-B554-3D56603C19A0}"/>
          </ac:picMkLst>
        </pc:picChg>
        <pc:picChg chg="del">
          <ac:chgData name="Satoru" userId="f5f1b623-9aa9-4923-b86d-8ceaae247420" providerId="ADAL" clId="{B3C05AB9-B1BD-4BD7-838C-BE882769DB2A}" dt="2020-10-05T16:31:14.512" v="182" actId="478"/>
          <ac:picMkLst>
            <pc:docMk/>
            <pc:sldMk cId="1664438476" sldId="308"/>
            <ac:picMk id="9" creationId="{B5718FC5-3B21-42CE-9127-D432D074A6FB}"/>
          </ac:picMkLst>
        </pc:picChg>
        <pc:picChg chg="add mod ord">
          <ac:chgData name="Satoru" userId="f5f1b623-9aa9-4923-b86d-8ceaae247420" providerId="ADAL" clId="{B3C05AB9-B1BD-4BD7-838C-BE882769DB2A}" dt="2020-10-05T16:39:28.665" v="296" actId="1076"/>
          <ac:picMkLst>
            <pc:docMk/>
            <pc:sldMk cId="1664438476" sldId="308"/>
            <ac:picMk id="10" creationId="{AA906143-A974-4345-9F57-F5FEC352FBE2}"/>
          </ac:picMkLst>
        </pc:picChg>
        <pc:picChg chg="add mod">
          <ac:chgData name="Satoru" userId="f5f1b623-9aa9-4923-b86d-8ceaae247420" providerId="ADAL" clId="{B3C05AB9-B1BD-4BD7-838C-BE882769DB2A}" dt="2020-10-05T16:39:47.679" v="302" actId="1076"/>
          <ac:picMkLst>
            <pc:docMk/>
            <pc:sldMk cId="1664438476" sldId="308"/>
            <ac:picMk id="12" creationId="{952CF434-1DB0-4712-AF13-E6137433C492}"/>
          </ac:picMkLst>
        </pc:picChg>
      </pc:sldChg>
      <pc:sldChg chg="modSp add mod">
        <pc:chgData name="Satoru" userId="f5f1b623-9aa9-4923-b86d-8ceaae247420" providerId="ADAL" clId="{B3C05AB9-B1BD-4BD7-838C-BE882769DB2A}" dt="2020-10-05T16:13:09.624" v="76" actId="207"/>
        <pc:sldMkLst>
          <pc:docMk/>
          <pc:sldMk cId="991946292" sldId="309"/>
        </pc:sldMkLst>
        <pc:spChg chg="mod">
          <ac:chgData name="Satoru" userId="f5f1b623-9aa9-4923-b86d-8ceaae247420" providerId="ADAL" clId="{B3C05AB9-B1BD-4BD7-838C-BE882769DB2A}" dt="2020-10-05T16:13:09.624" v="76" actId="207"/>
          <ac:spMkLst>
            <pc:docMk/>
            <pc:sldMk cId="991946292" sldId="309"/>
            <ac:spMk id="4" creationId="{3AD08A6C-DCF9-6F49-A80A-91206B1C91E4}"/>
          </ac:spMkLst>
        </pc:spChg>
      </pc:sldChg>
      <pc:sldChg chg="add">
        <pc:chgData name="Satoru" userId="f5f1b623-9aa9-4923-b86d-8ceaae247420" providerId="ADAL" clId="{B3C05AB9-B1BD-4BD7-838C-BE882769DB2A}" dt="2020-10-10T05:19:16.430" v="10564"/>
        <pc:sldMkLst>
          <pc:docMk/>
          <pc:sldMk cId="321023987" sldId="311"/>
        </pc:sldMkLst>
      </pc:sldChg>
      <pc:sldChg chg="add">
        <pc:chgData name="Satoru" userId="f5f1b623-9aa9-4923-b86d-8ceaae247420" providerId="ADAL" clId="{B3C05AB9-B1BD-4BD7-838C-BE882769DB2A}" dt="2020-10-10T05:19:16.430" v="10564"/>
        <pc:sldMkLst>
          <pc:docMk/>
          <pc:sldMk cId="4107441899" sldId="312"/>
        </pc:sldMkLst>
      </pc:sldChg>
      <pc:sldChg chg="add">
        <pc:chgData name="Satoru" userId="f5f1b623-9aa9-4923-b86d-8ceaae247420" providerId="ADAL" clId="{B3C05AB9-B1BD-4BD7-838C-BE882769DB2A}" dt="2020-10-10T05:19:16.430" v="10564"/>
        <pc:sldMkLst>
          <pc:docMk/>
          <pc:sldMk cId="192733095" sldId="313"/>
        </pc:sldMkLst>
      </pc:sldChg>
      <pc:sldChg chg="add">
        <pc:chgData name="Satoru" userId="f5f1b623-9aa9-4923-b86d-8ceaae247420" providerId="ADAL" clId="{B3C05AB9-B1BD-4BD7-838C-BE882769DB2A}" dt="2020-10-05T16:13:22.260" v="77"/>
        <pc:sldMkLst>
          <pc:docMk/>
          <pc:sldMk cId="1796151040" sldId="315"/>
        </pc:sldMkLst>
      </pc:sldChg>
      <pc:sldChg chg="modSp add mod">
        <pc:chgData name="Satoru" userId="f5f1b623-9aa9-4923-b86d-8ceaae247420" providerId="ADAL" clId="{B3C05AB9-B1BD-4BD7-838C-BE882769DB2A}" dt="2020-10-05T16:24:19.396" v="140" actId="20577"/>
        <pc:sldMkLst>
          <pc:docMk/>
          <pc:sldMk cId="4033973559" sldId="316"/>
        </pc:sldMkLst>
        <pc:spChg chg="mod">
          <ac:chgData name="Satoru" userId="f5f1b623-9aa9-4923-b86d-8ceaae247420" providerId="ADAL" clId="{B3C05AB9-B1BD-4BD7-838C-BE882769DB2A}" dt="2020-10-05T16:24:19.396" v="140" actId="20577"/>
          <ac:spMkLst>
            <pc:docMk/>
            <pc:sldMk cId="4033973559" sldId="316"/>
            <ac:spMk id="4" creationId="{3AD08A6C-DCF9-6F49-A80A-91206B1C91E4}"/>
          </ac:spMkLst>
        </pc:spChg>
        <pc:spChg chg="mod">
          <ac:chgData name="Satoru" userId="f5f1b623-9aa9-4923-b86d-8ceaae247420" providerId="ADAL" clId="{B3C05AB9-B1BD-4BD7-838C-BE882769DB2A}" dt="2020-10-05T16:23:43.870" v="83" actId="20577"/>
          <ac:spMkLst>
            <pc:docMk/>
            <pc:sldMk cId="4033973559" sldId="316"/>
            <ac:spMk id="7" creationId="{059CA40F-60A9-4013-BBCE-F1646B53AC98}"/>
          </ac:spMkLst>
        </pc:spChg>
      </pc:sldChg>
      <pc:sldChg chg="addSp delSp add del mod">
        <pc:chgData name="Satoru" userId="f5f1b623-9aa9-4923-b86d-8ceaae247420" providerId="ADAL" clId="{B3C05AB9-B1BD-4BD7-838C-BE882769DB2A}" dt="2020-10-08T23:02:18.884" v="6766"/>
        <pc:sldMkLst>
          <pc:docMk/>
          <pc:sldMk cId="3916934757" sldId="943"/>
        </pc:sldMkLst>
        <pc:spChg chg="add del">
          <ac:chgData name="Satoru" userId="f5f1b623-9aa9-4923-b86d-8ceaae247420" providerId="ADAL" clId="{B3C05AB9-B1BD-4BD7-838C-BE882769DB2A}" dt="2020-10-08T23:02:18.094" v="6765" actId="478"/>
          <ac:spMkLst>
            <pc:docMk/>
            <pc:sldMk cId="3916934757" sldId="943"/>
            <ac:spMk id="11" creationId="{00000000-0000-0000-0000-000000000000}"/>
          </ac:spMkLst>
        </pc:spChg>
      </pc:sldChg>
      <pc:sldChg chg="modSp add mod">
        <pc:chgData name="Satoru" userId="f5f1b623-9aa9-4923-b86d-8ceaae247420" providerId="ADAL" clId="{B3C05AB9-B1BD-4BD7-838C-BE882769DB2A}" dt="2020-10-05T19:26:07.060" v="824" actId="20577"/>
        <pc:sldMkLst>
          <pc:docMk/>
          <pc:sldMk cId="2739425914" sldId="987"/>
        </pc:sldMkLst>
        <pc:spChg chg="mod">
          <ac:chgData name="Satoru" userId="f5f1b623-9aa9-4923-b86d-8ceaae247420" providerId="ADAL" clId="{B3C05AB9-B1BD-4BD7-838C-BE882769DB2A}" dt="2020-10-05T19:26:07.060" v="824" actId="20577"/>
          <ac:spMkLst>
            <pc:docMk/>
            <pc:sldMk cId="2739425914" sldId="987"/>
            <ac:spMk id="4" creationId="{0E087A70-E18E-44BA-9B17-D112E39CE0CE}"/>
          </ac:spMkLst>
        </pc:spChg>
      </pc:sldChg>
      <pc:sldChg chg="addSp modSp new mod">
        <pc:chgData name="Satoru" userId="f5f1b623-9aa9-4923-b86d-8ceaae247420" providerId="ADAL" clId="{B3C05AB9-B1BD-4BD7-838C-BE882769DB2A}" dt="2020-10-09T18:46:31.973" v="9022" actId="20577"/>
        <pc:sldMkLst>
          <pc:docMk/>
          <pc:sldMk cId="1037972723" sldId="988"/>
        </pc:sldMkLst>
        <pc:spChg chg="mod">
          <ac:chgData name="Satoru" userId="f5f1b623-9aa9-4923-b86d-8ceaae247420" providerId="ADAL" clId="{B3C05AB9-B1BD-4BD7-838C-BE882769DB2A}" dt="2020-10-06T16:21:50.346" v="1343" actId="20577"/>
          <ac:spMkLst>
            <pc:docMk/>
            <pc:sldMk cId="1037972723" sldId="988"/>
            <ac:spMk id="2" creationId="{6CA1C343-2D7D-4D3C-A1EA-C024B90741A2}"/>
          </ac:spMkLst>
        </pc:spChg>
        <pc:spChg chg="mod">
          <ac:chgData name="Satoru" userId="f5f1b623-9aa9-4923-b86d-8ceaae247420" providerId="ADAL" clId="{B3C05AB9-B1BD-4BD7-838C-BE882769DB2A}" dt="2020-10-09T18:46:31.973" v="9022" actId="20577"/>
          <ac:spMkLst>
            <pc:docMk/>
            <pc:sldMk cId="1037972723" sldId="988"/>
            <ac:spMk id="4" creationId="{4521DD90-2861-4C78-BF47-97324C16536C}"/>
          </ac:spMkLst>
        </pc:spChg>
        <pc:spChg chg="add mod">
          <ac:chgData name="Satoru" userId="f5f1b623-9aa9-4923-b86d-8ceaae247420" providerId="ADAL" clId="{B3C05AB9-B1BD-4BD7-838C-BE882769DB2A}" dt="2020-10-07T03:09:26.798" v="1724" actId="1076"/>
          <ac:spMkLst>
            <pc:docMk/>
            <pc:sldMk cId="1037972723" sldId="988"/>
            <ac:spMk id="6" creationId="{FBC97BC4-4911-455E-A1AD-50BEEA5FF71C}"/>
          </ac:spMkLst>
        </pc:spChg>
        <pc:spChg chg="add mod">
          <ac:chgData name="Satoru" userId="f5f1b623-9aa9-4923-b86d-8ceaae247420" providerId="ADAL" clId="{B3C05AB9-B1BD-4BD7-838C-BE882769DB2A}" dt="2020-10-09T18:46:23.086" v="9018" actId="1076"/>
          <ac:spMkLst>
            <pc:docMk/>
            <pc:sldMk cId="1037972723" sldId="988"/>
            <ac:spMk id="8" creationId="{47A7542F-3ABD-4CBE-894D-8E0F99F35A08}"/>
          </ac:spMkLst>
        </pc:spChg>
      </pc:sldChg>
      <pc:sldChg chg="addSp modSp new add del mod">
        <pc:chgData name="Satoru" userId="f5f1b623-9aa9-4923-b86d-8ceaae247420" providerId="ADAL" clId="{B3C05AB9-B1BD-4BD7-838C-BE882769DB2A}" dt="2020-10-09T18:22:25.027" v="8715" actId="2696"/>
        <pc:sldMkLst>
          <pc:docMk/>
          <pc:sldMk cId="1805073214" sldId="989"/>
        </pc:sldMkLst>
        <pc:spChg chg="mod">
          <ac:chgData name="Satoru" userId="f5f1b623-9aa9-4923-b86d-8ceaae247420" providerId="ADAL" clId="{B3C05AB9-B1BD-4BD7-838C-BE882769DB2A}" dt="2020-10-06T19:54:03.449" v="1376"/>
          <ac:spMkLst>
            <pc:docMk/>
            <pc:sldMk cId="1805073214" sldId="989"/>
            <ac:spMk id="2" creationId="{9A35DA48-8642-4449-8ECC-2019682A6135}"/>
          </ac:spMkLst>
        </pc:spChg>
        <pc:spChg chg="mod">
          <ac:chgData name="Satoru" userId="f5f1b623-9aa9-4923-b86d-8ceaae247420" providerId="ADAL" clId="{B3C05AB9-B1BD-4BD7-838C-BE882769DB2A}" dt="2020-10-06T19:54:37.956" v="1438" actId="20577"/>
          <ac:spMkLst>
            <pc:docMk/>
            <pc:sldMk cId="1805073214" sldId="989"/>
            <ac:spMk id="4" creationId="{200CCE33-E3B5-4080-BAB5-4CAD5998EA8D}"/>
          </ac:spMkLst>
        </pc:spChg>
        <pc:spChg chg="add mod">
          <ac:chgData name="Satoru" userId="f5f1b623-9aa9-4923-b86d-8ceaae247420" providerId="ADAL" clId="{B3C05AB9-B1BD-4BD7-838C-BE882769DB2A}" dt="2020-10-06T19:55:03.845" v="1440" actId="1076"/>
          <ac:spMkLst>
            <pc:docMk/>
            <pc:sldMk cId="1805073214" sldId="989"/>
            <ac:spMk id="7" creationId="{00D5078A-A8DC-4FCA-8D0D-352B567FEEDF}"/>
          </ac:spMkLst>
        </pc:spChg>
        <pc:spChg chg="add mod">
          <ac:chgData name="Satoru" userId="f5f1b623-9aa9-4923-b86d-8ceaae247420" providerId="ADAL" clId="{B3C05AB9-B1BD-4BD7-838C-BE882769DB2A}" dt="2020-10-09T17:11:00.880" v="8211" actId="20577"/>
          <ac:spMkLst>
            <pc:docMk/>
            <pc:sldMk cId="1805073214" sldId="989"/>
            <ac:spMk id="11" creationId="{F94DAF04-5824-49DD-A90E-7C9FF0573773}"/>
          </ac:spMkLst>
        </pc:spChg>
        <pc:spChg chg="add mod">
          <ac:chgData name="Satoru" userId="f5f1b623-9aa9-4923-b86d-8ceaae247420" providerId="ADAL" clId="{B3C05AB9-B1BD-4BD7-838C-BE882769DB2A}" dt="2020-10-09T17:11:00.880" v="8211" actId="20577"/>
          <ac:spMkLst>
            <pc:docMk/>
            <pc:sldMk cId="1805073214" sldId="989"/>
            <ac:spMk id="12" creationId="{9FF41B29-D524-4CBF-9C40-849C05D5FB62}"/>
          </ac:spMkLst>
        </pc:spChg>
        <pc:spChg chg="add mod">
          <ac:chgData name="Satoru" userId="f5f1b623-9aa9-4923-b86d-8ceaae247420" providerId="ADAL" clId="{B3C05AB9-B1BD-4BD7-838C-BE882769DB2A}" dt="2020-10-09T17:11:00.880" v="8211" actId="20577"/>
          <ac:spMkLst>
            <pc:docMk/>
            <pc:sldMk cId="1805073214" sldId="989"/>
            <ac:spMk id="14" creationId="{49D75DC3-A452-4CC4-ADF2-A8C8FCB71E00}"/>
          </ac:spMkLst>
        </pc:spChg>
        <pc:spChg chg="add mod">
          <ac:chgData name="Satoru" userId="f5f1b623-9aa9-4923-b86d-8ceaae247420" providerId="ADAL" clId="{B3C05AB9-B1BD-4BD7-838C-BE882769DB2A}" dt="2020-10-09T17:11:00.880" v="8211" actId="20577"/>
          <ac:spMkLst>
            <pc:docMk/>
            <pc:sldMk cId="1805073214" sldId="989"/>
            <ac:spMk id="16" creationId="{34583070-CBE8-45FF-B248-39EB7DDAE5C6}"/>
          </ac:spMkLst>
        </pc:spChg>
        <pc:grpChg chg="add mod">
          <ac:chgData name="Satoru" userId="f5f1b623-9aa9-4923-b86d-8ceaae247420" providerId="ADAL" clId="{B3C05AB9-B1BD-4BD7-838C-BE882769DB2A}" dt="2020-10-09T17:11:00.880" v="8211" actId="20577"/>
          <ac:grpSpMkLst>
            <pc:docMk/>
            <pc:sldMk cId="1805073214" sldId="989"/>
            <ac:grpSpMk id="15" creationId="{B56E3124-8E24-4DED-8BB7-0D11D9AF37A6}"/>
          </ac:grpSpMkLst>
        </pc:grpChg>
        <pc:grpChg chg="add mod">
          <ac:chgData name="Satoru" userId="f5f1b623-9aa9-4923-b86d-8ceaae247420" providerId="ADAL" clId="{B3C05AB9-B1BD-4BD7-838C-BE882769DB2A}" dt="2020-10-09T17:11:00.880" v="8211" actId="20577"/>
          <ac:grpSpMkLst>
            <pc:docMk/>
            <pc:sldMk cId="1805073214" sldId="989"/>
            <ac:grpSpMk id="17" creationId="{D7FAFBDC-B9E0-4C92-B05A-63EA058F5AD0}"/>
          </ac:grpSpMkLst>
        </pc:grpChg>
        <pc:picChg chg="add mod modCrop">
          <ac:chgData name="Satoru" userId="f5f1b623-9aa9-4923-b86d-8ceaae247420" providerId="ADAL" clId="{B3C05AB9-B1BD-4BD7-838C-BE882769DB2A}" dt="2020-10-09T17:11:00.880" v="8211" actId="20577"/>
          <ac:picMkLst>
            <pc:docMk/>
            <pc:sldMk cId="1805073214" sldId="989"/>
            <ac:picMk id="9" creationId="{2B817B4A-B01F-40E5-B64A-92D6846C19C7}"/>
          </ac:picMkLst>
        </pc:picChg>
      </pc:sldChg>
      <pc:sldChg chg="addSp delSp modSp new mod">
        <pc:chgData name="Satoru" userId="f5f1b623-9aa9-4923-b86d-8ceaae247420" providerId="ADAL" clId="{B3C05AB9-B1BD-4BD7-838C-BE882769DB2A}" dt="2020-10-09T18:47:36.947" v="9045" actId="20577"/>
        <pc:sldMkLst>
          <pc:docMk/>
          <pc:sldMk cId="190764563" sldId="990"/>
        </pc:sldMkLst>
        <pc:spChg chg="mod">
          <ac:chgData name="Satoru" userId="f5f1b623-9aa9-4923-b86d-8ceaae247420" providerId="ADAL" clId="{B3C05AB9-B1BD-4BD7-838C-BE882769DB2A}" dt="2020-10-07T03:14:06.044" v="1827" actId="20577"/>
          <ac:spMkLst>
            <pc:docMk/>
            <pc:sldMk cId="190764563" sldId="990"/>
            <ac:spMk id="2" creationId="{604C76AA-FD07-49AB-BD7E-2230F833F860}"/>
          </ac:spMkLst>
        </pc:spChg>
        <pc:spChg chg="mod">
          <ac:chgData name="Satoru" userId="f5f1b623-9aa9-4923-b86d-8ceaae247420" providerId="ADAL" clId="{B3C05AB9-B1BD-4BD7-838C-BE882769DB2A}" dt="2020-10-09T18:47:36.947" v="9045" actId="20577"/>
          <ac:spMkLst>
            <pc:docMk/>
            <pc:sldMk cId="190764563" sldId="990"/>
            <ac:spMk id="4" creationId="{516C450B-C24F-4EC0-B62B-ED57695C9AF5}"/>
          </ac:spMkLst>
        </pc:spChg>
        <pc:picChg chg="add del mod">
          <ac:chgData name="Satoru" userId="f5f1b623-9aa9-4923-b86d-8ceaae247420" providerId="ADAL" clId="{B3C05AB9-B1BD-4BD7-838C-BE882769DB2A}" dt="2020-10-09T18:40:11.362" v="8928" actId="478"/>
          <ac:picMkLst>
            <pc:docMk/>
            <pc:sldMk cId="190764563" sldId="990"/>
            <ac:picMk id="7" creationId="{DD7CEF97-AD3E-4F4B-BB30-345B6965DD9B}"/>
          </ac:picMkLst>
        </pc:picChg>
        <pc:picChg chg="add mod">
          <ac:chgData name="Satoru" userId="f5f1b623-9aa9-4923-b86d-8ceaae247420" providerId="ADAL" clId="{B3C05AB9-B1BD-4BD7-838C-BE882769DB2A}" dt="2020-10-09T18:47:10.709" v="9034" actId="1076"/>
          <ac:picMkLst>
            <pc:docMk/>
            <pc:sldMk cId="190764563" sldId="990"/>
            <ac:picMk id="9" creationId="{7D0CDA45-0C53-4E75-91B9-77EB577A5F58}"/>
          </ac:picMkLst>
        </pc:picChg>
      </pc:sldChg>
      <pc:sldChg chg="addSp delSp modSp new mod">
        <pc:chgData name="Satoru" userId="f5f1b623-9aa9-4923-b86d-8ceaae247420" providerId="ADAL" clId="{B3C05AB9-B1BD-4BD7-838C-BE882769DB2A}" dt="2020-10-09T23:37:05.461" v="9326" actId="20577"/>
        <pc:sldMkLst>
          <pc:docMk/>
          <pc:sldMk cId="3983359458" sldId="991"/>
        </pc:sldMkLst>
        <pc:spChg chg="mod">
          <ac:chgData name="Satoru" userId="f5f1b623-9aa9-4923-b86d-8ceaae247420" providerId="ADAL" clId="{B3C05AB9-B1BD-4BD7-838C-BE882769DB2A}" dt="2020-10-09T23:37:05.461" v="9326" actId="20577"/>
          <ac:spMkLst>
            <pc:docMk/>
            <pc:sldMk cId="3983359458" sldId="991"/>
            <ac:spMk id="2" creationId="{5F77674B-9E47-40D3-9CB5-FDCBA6B40D4F}"/>
          </ac:spMkLst>
        </pc:spChg>
        <pc:spChg chg="mod ord">
          <ac:chgData name="Satoru" userId="f5f1b623-9aa9-4923-b86d-8ceaae247420" providerId="ADAL" clId="{B3C05AB9-B1BD-4BD7-838C-BE882769DB2A}" dt="2020-10-09T18:50:52.148" v="9172" actId="20577"/>
          <ac:spMkLst>
            <pc:docMk/>
            <pc:sldMk cId="3983359458" sldId="991"/>
            <ac:spMk id="4" creationId="{B6489E0D-FE4A-40B3-9833-E64A18C64DB3}"/>
          </ac:spMkLst>
        </pc:spChg>
        <pc:spChg chg="add mod">
          <ac:chgData name="Satoru" userId="f5f1b623-9aa9-4923-b86d-8ceaae247420" providerId="ADAL" clId="{B3C05AB9-B1BD-4BD7-838C-BE882769DB2A}" dt="2020-10-07T03:33:15.119" v="2563" actId="164"/>
          <ac:spMkLst>
            <pc:docMk/>
            <pc:sldMk cId="3983359458" sldId="991"/>
            <ac:spMk id="8" creationId="{C705F90F-C1B9-47B9-8198-8D5A2E36AA30}"/>
          </ac:spMkLst>
        </pc:spChg>
        <pc:spChg chg="add mod">
          <ac:chgData name="Satoru" userId="f5f1b623-9aa9-4923-b86d-8ceaae247420" providerId="ADAL" clId="{B3C05AB9-B1BD-4BD7-838C-BE882769DB2A}" dt="2020-10-07T03:33:15.119" v="2563" actId="164"/>
          <ac:spMkLst>
            <pc:docMk/>
            <pc:sldMk cId="3983359458" sldId="991"/>
            <ac:spMk id="9" creationId="{9F6B34B7-0E28-4F10-8F4E-3FC64979AE36}"/>
          </ac:spMkLst>
        </pc:spChg>
        <pc:spChg chg="add mod">
          <ac:chgData name="Satoru" userId="f5f1b623-9aa9-4923-b86d-8ceaae247420" providerId="ADAL" clId="{B3C05AB9-B1BD-4BD7-838C-BE882769DB2A}" dt="2020-10-09T18:52:28.174" v="9199" actId="207"/>
          <ac:spMkLst>
            <pc:docMk/>
            <pc:sldMk cId="3983359458" sldId="991"/>
            <ac:spMk id="17" creationId="{57C540BC-A0E3-4CD7-AFCD-C490E66F7B12}"/>
          </ac:spMkLst>
        </pc:spChg>
        <pc:grpChg chg="add mod ord">
          <ac:chgData name="Satoru" userId="f5f1b623-9aa9-4923-b86d-8ceaae247420" providerId="ADAL" clId="{B3C05AB9-B1BD-4BD7-838C-BE882769DB2A}" dt="2020-10-09T18:49:25.886" v="9132" actId="166"/>
          <ac:grpSpMkLst>
            <pc:docMk/>
            <pc:sldMk cId="3983359458" sldId="991"/>
            <ac:grpSpMk id="10" creationId="{ED47AC2D-0675-4D80-9DED-F00EFC28743D}"/>
          </ac:grpSpMkLst>
        </pc:grpChg>
        <pc:picChg chg="add del mod">
          <ac:chgData name="Satoru" userId="f5f1b623-9aa9-4923-b86d-8ceaae247420" providerId="ADAL" clId="{B3C05AB9-B1BD-4BD7-838C-BE882769DB2A}" dt="2020-10-09T18:48:52.717" v="9125" actId="478"/>
          <ac:picMkLst>
            <pc:docMk/>
            <pc:sldMk cId="3983359458" sldId="991"/>
            <ac:picMk id="7" creationId="{E8CE2AD5-79B4-4724-A364-B3B9FCEDEE81}"/>
          </ac:picMkLst>
        </pc:picChg>
        <pc:picChg chg="add mod ord">
          <ac:chgData name="Satoru" userId="f5f1b623-9aa9-4923-b86d-8ceaae247420" providerId="ADAL" clId="{B3C05AB9-B1BD-4BD7-838C-BE882769DB2A}" dt="2020-10-09T18:49:51.267" v="9137" actId="1076"/>
          <ac:picMkLst>
            <pc:docMk/>
            <pc:sldMk cId="3983359458" sldId="991"/>
            <ac:picMk id="12" creationId="{ACF757A3-8F5B-4D92-9276-B072C992F417}"/>
          </ac:picMkLst>
        </pc:picChg>
        <pc:cxnChg chg="add mod">
          <ac:chgData name="Satoru" userId="f5f1b623-9aa9-4923-b86d-8ceaae247420" providerId="ADAL" clId="{B3C05AB9-B1BD-4BD7-838C-BE882769DB2A}" dt="2020-10-09T18:51:28.656" v="9178" actId="14100"/>
          <ac:cxnSpMkLst>
            <pc:docMk/>
            <pc:sldMk cId="3983359458" sldId="991"/>
            <ac:cxnSpMk id="13" creationId="{0BF50754-CE08-4ED8-B7D2-26121FB817D3}"/>
          </ac:cxnSpMkLst>
        </pc:cxnChg>
      </pc:sldChg>
      <pc:sldChg chg="addSp modSp new mod">
        <pc:chgData name="Satoru" userId="f5f1b623-9aa9-4923-b86d-8ceaae247420" providerId="ADAL" clId="{B3C05AB9-B1BD-4BD7-838C-BE882769DB2A}" dt="2020-10-07T15:50:02.938" v="3245"/>
        <pc:sldMkLst>
          <pc:docMk/>
          <pc:sldMk cId="320233711" sldId="992"/>
        </pc:sldMkLst>
        <pc:spChg chg="mod">
          <ac:chgData name="Satoru" userId="f5f1b623-9aa9-4923-b86d-8ceaae247420" providerId="ADAL" clId="{B3C05AB9-B1BD-4BD7-838C-BE882769DB2A}" dt="2020-10-07T03:36:33.469" v="2580" actId="20577"/>
          <ac:spMkLst>
            <pc:docMk/>
            <pc:sldMk cId="320233711" sldId="992"/>
            <ac:spMk id="2" creationId="{9FACD3DF-A195-4BD9-B6B8-2E37B38AB1AD}"/>
          </ac:spMkLst>
        </pc:spChg>
        <pc:spChg chg="mod">
          <ac:chgData name="Satoru" userId="f5f1b623-9aa9-4923-b86d-8ceaae247420" providerId="ADAL" clId="{B3C05AB9-B1BD-4BD7-838C-BE882769DB2A}" dt="2020-10-07T15:47:18.374" v="3208"/>
          <ac:spMkLst>
            <pc:docMk/>
            <pc:sldMk cId="320233711" sldId="992"/>
            <ac:spMk id="4" creationId="{A9E20F25-FC15-4583-95A6-DA53AB7BCFD8}"/>
          </ac:spMkLst>
        </pc:spChg>
        <pc:spChg chg="add mod">
          <ac:chgData name="Satoru" userId="f5f1b623-9aa9-4923-b86d-8ceaae247420" providerId="ADAL" clId="{B3C05AB9-B1BD-4BD7-838C-BE882769DB2A}" dt="2020-10-07T15:40:01.761" v="3096" actId="1076"/>
          <ac:spMkLst>
            <pc:docMk/>
            <pc:sldMk cId="320233711" sldId="992"/>
            <ac:spMk id="6" creationId="{4078DC36-F5C3-4297-8457-5F6EF6E837ED}"/>
          </ac:spMkLst>
        </pc:spChg>
        <pc:spChg chg="add mod">
          <ac:chgData name="Satoru" userId="f5f1b623-9aa9-4923-b86d-8ceaae247420" providerId="ADAL" clId="{B3C05AB9-B1BD-4BD7-838C-BE882769DB2A}" dt="2020-10-07T15:48:38.983" v="3226" actId="1076"/>
          <ac:spMkLst>
            <pc:docMk/>
            <pc:sldMk cId="320233711" sldId="992"/>
            <ac:spMk id="8" creationId="{81DEB944-6B39-4FE0-AB27-04E701392630}"/>
          </ac:spMkLst>
        </pc:spChg>
        <pc:spChg chg="add mod">
          <ac:chgData name="Satoru" userId="f5f1b623-9aa9-4923-b86d-8ceaae247420" providerId="ADAL" clId="{B3C05AB9-B1BD-4BD7-838C-BE882769DB2A}" dt="2020-10-07T15:50:02.938" v="3245"/>
          <ac:spMkLst>
            <pc:docMk/>
            <pc:sldMk cId="320233711" sldId="992"/>
            <ac:spMk id="9" creationId="{B9BC953C-0E28-49C8-AA74-DA4738661D92}"/>
          </ac:spMkLst>
        </pc:spChg>
      </pc:sldChg>
      <pc:sldChg chg="addSp modSp new mod">
        <pc:chgData name="Satoru" userId="f5f1b623-9aa9-4923-b86d-8ceaae247420" providerId="ADAL" clId="{B3C05AB9-B1BD-4BD7-838C-BE882769DB2A}" dt="2020-10-07T16:14:40.880" v="3789" actId="20577"/>
        <pc:sldMkLst>
          <pc:docMk/>
          <pc:sldMk cId="3197437790" sldId="993"/>
        </pc:sldMkLst>
        <pc:spChg chg="mod">
          <ac:chgData name="Satoru" userId="f5f1b623-9aa9-4923-b86d-8ceaae247420" providerId="ADAL" clId="{B3C05AB9-B1BD-4BD7-838C-BE882769DB2A}" dt="2020-10-07T15:50:59.044" v="3261" actId="20577"/>
          <ac:spMkLst>
            <pc:docMk/>
            <pc:sldMk cId="3197437790" sldId="993"/>
            <ac:spMk id="2" creationId="{FB396263-E637-4E2A-B785-BF5B13538D88}"/>
          </ac:spMkLst>
        </pc:spChg>
        <pc:spChg chg="mod">
          <ac:chgData name="Satoru" userId="f5f1b623-9aa9-4923-b86d-8ceaae247420" providerId="ADAL" clId="{B3C05AB9-B1BD-4BD7-838C-BE882769DB2A}" dt="2020-10-07T16:14:40.880" v="3789" actId="20577"/>
          <ac:spMkLst>
            <pc:docMk/>
            <pc:sldMk cId="3197437790" sldId="993"/>
            <ac:spMk id="4" creationId="{89FE85A8-E507-4F09-A6F3-E0901A9725B6}"/>
          </ac:spMkLst>
        </pc:spChg>
        <pc:spChg chg="add mod">
          <ac:chgData name="Satoru" userId="f5f1b623-9aa9-4923-b86d-8ceaae247420" providerId="ADAL" clId="{B3C05AB9-B1BD-4BD7-838C-BE882769DB2A}" dt="2020-10-07T16:01:52.214" v="3523" actId="1076"/>
          <ac:spMkLst>
            <pc:docMk/>
            <pc:sldMk cId="3197437790" sldId="993"/>
            <ac:spMk id="6" creationId="{77DBFDE0-36C4-4DB8-8281-36F382E72482}"/>
          </ac:spMkLst>
        </pc:spChg>
      </pc:sldChg>
      <pc:sldChg chg="modSp new mod">
        <pc:chgData name="Satoru" userId="f5f1b623-9aa9-4923-b86d-8ceaae247420" providerId="ADAL" clId="{B3C05AB9-B1BD-4BD7-838C-BE882769DB2A}" dt="2020-10-07T16:06:16.247" v="3766" actId="20577"/>
        <pc:sldMkLst>
          <pc:docMk/>
          <pc:sldMk cId="1862371953" sldId="994"/>
        </pc:sldMkLst>
        <pc:spChg chg="mod">
          <ac:chgData name="Satoru" userId="f5f1b623-9aa9-4923-b86d-8ceaae247420" providerId="ADAL" clId="{B3C05AB9-B1BD-4BD7-838C-BE882769DB2A}" dt="2020-10-07T16:03:27.904" v="3541"/>
          <ac:spMkLst>
            <pc:docMk/>
            <pc:sldMk cId="1862371953" sldId="994"/>
            <ac:spMk id="2" creationId="{939BB4CF-5F22-426A-AF8B-1A589DD40DF1}"/>
          </ac:spMkLst>
        </pc:spChg>
        <pc:spChg chg="mod">
          <ac:chgData name="Satoru" userId="f5f1b623-9aa9-4923-b86d-8ceaae247420" providerId="ADAL" clId="{B3C05AB9-B1BD-4BD7-838C-BE882769DB2A}" dt="2020-10-07T16:06:16.247" v="3766" actId="20577"/>
          <ac:spMkLst>
            <pc:docMk/>
            <pc:sldMk cId="1862371953" sldId="994"/>
            <ac:spMk id="4" creationId="{F3F93AB9-6860-4ABA-9AFE-E625FB8D3227}"/>
          </ac:spMkLst>
        </pc:spChg>
      </pc:sldChg>
      <pc:sldChg chg="addSp modSp new mod">
        <pc:chgData name="Satoru" userId="f5f1b623-9aa9-4923-b86d-8ceaae247420" providerId="ADAL" clId="{B3C05AB9-B1BD-4BD7-838C-BE882769DB2A}" dt="2020-10-07T17:12:56.229" v="3903" actId="1076"/>
        <pc:sldMkLst>
          <pc:docMk/>
          <pc:sldMk cId="1620674200" sldId="995"/>
        </pc:sldMkLst>
        <pc:spChg chg="mod">
          <ac:chgData name="Satoru" userId="f5f1b623-9aa9-4923-b86d-8ceaae247420" providerId="ADAL" clId="{B3C05AB9-B1BD-4BD7-838C-BE882769DB2A}" dt="2020-10-07T16:07:23.150" v="3786" actId="20577"/>
          <ac:spMkLst>
            <pc:docMk/>
            <pc:sldMk cId="1620674200" sldId="995"/>
            <ac:spMk id="2" creationId="{3C680215-11C3-4410-84C6-EE3A7657D470}"/>
          </ac:spMkLst>
        </pc:spChg>
        <pc:spChg chg="mod">
          <ac:chgData name="Satoru" userId="f5f1b623-9aa9-4923-b86d-8ceaae247420" providerId="ADAL" clId="{B3C05AB9-B1BD-4BD7-838C-BE882769DB2A}" dt="2020-10-07T17:08:25.830" v="3874"/>
          <ac:spMkLst>
            <pc:docMk/>
            <pc:sldMk cId="1620674200" sldId="995"/>
            <ac:spMk id="4" creationId="{6D964726-9F16-463A-8545-1B3C7566E56A}"/>
          </ac:spMkLst>
        </pc:spChg>
        <pc:spChg chg="add mod">
          <ac:chgData name="Satoru" userId="f5f1b623-9aa9-4923-b86d-8ceaae247420" providerId="ADAL" clId="{B3C05AB9-B1BD-4BD7-838C-BE882769DB2A}" dt="2020-10-07T17:12:18.427" v="3898" actId="1076"/>
          <ac:spMkLst>
            <pc:docMk/>
            <pc:sldMk cId="1620674200" sldId="995"/>
            <ac:spMk id="6" creationId="{AD7CD49F-E8E6-47BE-8CC9-282E17A4A713}"/>
          </ac:spMkLst>
        </pc:spChg>
        <pc:picChg chg="add mod">
          <ac:chgData name="Satoru" userId="f5f1b623-9aa9-4923-b86d-8ceaae247420" providerId="ADAL" clId="{B3C05AB9-B1BD-4BD7-838C-BE882769DB2A}" dt="2020-10-07T17:12:56.229" v="3903" actId="1076"/>
          <ac:picMkLst>
            <pc:docMk/>
            <pc:sldMk cId="1620674200" sldId="995"/>
            <ac:picMk id="8" creationId="{F481CD29-70B9-439E-BDA0-E3E274DF59DE}"/>
          </ac:picMkLst>
        </pc:picChg>
      </pc:sldChg>
      <pc:sldChg chg="modSp new mod">
        <pc:chgData name="Satoru" userId="f5f1b623-9aa9-4923-b86d-8ceaae247420" providerId="ADAL" clId="{B3C05AB9-B1BD-4BD7-838C-BE882769DB2A}" dt="2020-10-07T18:30:18.056" v="5528" actId="5793"/>
        <pc:sldMkLst>
          <pc:docMk/>
          <pc:sldMk cId="898584367" sldId="996"/>
        </pc:sldMkLst>
        <pc:spChg chg="mod">
          <ac:chgData name="Satoru" userId="f5f1b623-9aa9-4923-b86d-8ceaae247420" providerId="ADAL" clId="{B3C05AB9-B1BD-4BD7-838C-BE882769DB2A}" dt="2020-10-07T18:27:43.566" v="5231" actId="20577"/>
          <ac:spMkLst>
            <pc:docMk/>
            <pc:sldMk cId="898584367" sldId="996"/>
            <ac:spMk id="2" creationId="{813A3E4A-E0B8-4F9C-8B10-574904FEF3E5}"/>
          </ac:spMkLst>
        </pc:spChg>
        <pc:spChg chg="mod">
          <ac:chgData name="Satoru" userId="f5f1b623-9aa9-4923-b86d-8ceaae247420" providerId="ADAL" clId="{B3C05AB9-B1BD-4BD7-838C-BE882769DB2A}" dt="2020-10-07T18:30:18.056" v="5528" actId="5793"/>
          <ac:spMkLst>
            <pc:docMk/>
            <pc:sldMk cId="898584367" sldId="996"/>
            <ac:spMk id="4" creationId="{9F44C1C9-8888-44C0-9CDA-2E4A9C912D31}"/>
          </ac:spMkLst>
        </pc:spChg>
      </pc:sldChg>
      <pc:sldChg chg="addSp delSp modSp add mod">
        <pc:chgData name="Satoru" userId="f5f1b623-9aa9-4923-b86d-8ceaae247420" providerId="ADAL" clId="{B3C05AB9-B1BD-4BD7-838C-BE882769DB2A}" dt="2020-10-07T17:22:18.588" v="3947" actId="1076"/>
        <pc:sldMkLst>
          <pc:docMk/>
          <pc:sldMk cId="1921190124" sldId="997"/>
        </pc:sldMkLst>
        <pc:spChg chg="mod">
          <ac:chgData name="Satoru" userId="f5f1b623-9aa9-4923-b86d-8ceaae247420" providerId="ADAL" clId="{B3C05AB9-B1BD-4BD7-838C-BE882769DB2A}" dt="2020-10-07T17:21:21.919" v="3940" actId="20577"/>
          <ac:spMkLst>
            <pc:docMk/>
            <pc:sldMk cId="1921190124" sldId="997"/>
            <ac:spMk id="4" creationId="{6D964726-9F16-463A-8545-1B3C7566E56A}"/>
          </ac:spMkLst>
        </pc:spChg>
        <pc:spChg chg="mod">
          <ac:chgData name="Satoru" userId="f5f1b623-9aa9-4923-b86d-8ceaae247420" providerId="ADAL" clId="{B3C05AB9-B1BD-4BD7-838C-BE882769DB2A}" dt="2020-10-07T17:21:26.460" v="3941" actId="1076"/>
          <ac:spMkLst>
            <pc:docMk/>
            <pc:sldMk cId="1921190124" sldId="997"/>
            <ac:spMk id="6" creationId="{AD7CD49F-E8E6-47BE-8CC9-282E17A4A713}"/>
          </ac:spMkLst>
        </pc:spChg>
        <pc:picChg chg="del">
          <ac:chgData name="Satoru" userId="f5f1b623-9aa9-4923-b86d-8ceaae247420" providerId="ADAL" clId="{B3C05AB9-B1BD-4BD7-838C-BE882769DB2A}" dt="2020-10-07T17:21:28.340" v="3942" actId="478"/>
          <ac:picMkLst>
            <pc:docMk/>
            <pc:sldMk cId="1921190124" sldId="997"/>
            <ac:picMk id="8" creationId="{F481CD29-70B9-439E-BDA0-E3E274DF59DE}"/>
          </ac:picMkLst>
        </pc:picChg>
        <pc:picChg chg="add mod">
          <ac:chgData name="Satoru" userId="f5f1b623-9aa9-4923-b86d-8ceaae247420" providerId="ADAL" clId="{B3C05AB9-B1BD-4BD7-838C-BE882769DB2A}" dt="2020-10-07T17:22:18.588" v="3947" actId="1076"/>
          <ac:picMkLst>
            <pc:docMk/>
            <pc:sldMk cId="1921190124" sldId="997"/>
            <ac:picMk id="9" creationId="{963CBFB4-5B11-4E49-A3DA-5484050D6876}"/>
          </ac:picMkLst>
        </pc:picChg>
      </pc:sldChg>
      <pc:sldChg chg="addSp delSp modSp new del mod">
        <pc:chgData name="Satoru" userId="f5f1b623-9aa9-4923-b86d-8ceaae247420" providerId="ADAL" clId="{B3C05AB9-B1BD-4BD7-838C-BE882769DB2A}" dt="2020-10-09T19:00:00.125" v="9296" actId="2696"/>
        <pc:sldMkLst>
          <pc:docMk/>
          <pc:sldMk cId="3815798535" sldId="998"/>
        </pc:sldMkLst>
        <pc:spChg chg="mod">
          <ac:chgData name="Satoru" userId="f5f1b623-9aa9-4923-b86d-8ceaae247420" providerId="ADAL" clId="{B3C05AB9-B1BD-4BD7-838C-BE882769DB2A}" dt="2020-10-07T17:39:43.792" v="3987" actId="20577"/>
          <ac:spMkLst>
            <pc:docMk/>
            <pc:sldMk cId="3815798535" sldId="998"/>
            <ac:spMk id="2" creationId="{0BA85FDB-7EC7-431D-AE88-9A11975180B5}"/>
          </ac:spMkLst>
        </pc:spChg>
        <pc:spChg chg="mod">
          <ac:chgData name="Satoru" userId="f5f1b623-9aa9-4923-b86d-8ceaae247420" providerId="ADAL" clId="{B3C05AB9-B1BD-4BD7-838C-BE882769DB2A}" dt="2020-10-09T18:57:51.745" v="9292" actId="20577"/>
          <ac:spMkLst>
            <pc:docMk/>
            <pc:sldMk cId="3815798535" sldId="998"/>
            <ac:spMk id="4" creationId="{F4C02588-7D6E-41E8-9DC7-E264D9124B90}"/>
          </ac:spMkLst>
        </pc:spChg>
        <pc:picChg chg="add mod">
          <ac:chgData name="Satoru" userId="f5f1b623-9aa9-4923-b86d-8ceaae247420" providerId="ADAL" clId="{B3C05AB9-B1BD-4BD7-838C-BE882769DB2A}" dt="2020-10-09T18:58:04.430" v="9295" actId="1076"/>
          <ac:picMkLst>
            <pc:docMk/>
            <pc:sldMk cId="3815798535" sldId="998"/>
            <ac:picMk id="6" creationId="{0631D479-5CAD-4F50-8B7F-47D1FB68685E}"/>
          </ac:picMkLst>
        </pc:picChg>
        <pc:picChg chg="add del mod">
          <ac:chgData name="Satoru" userId="f5f1b623-9aa9-4923-b86d-8ceaae247420" providerId="ADAL" clId="{B3C05AB9-B1BD-4BD7-838C-BE882769DB2A}" dt="2020-10-07T17:55:35.430" v="4151" actId="478"/>
          <ac:picMkLst>
            <pc:docMk/>
            <pc:sldMk cId="3815798535" sldId="998"/>
            <ac:picMk id="8" creationId="{01E0C67E-722D-408B-8FF4-040438A0635B}"/>
          </ac:picMkLst>
        </pc:picChg>
        <pc:picChg chg="add mod">
          <ac:chgData name="Satoru" userId="f5f1b623-9aa9-4923-b86d-8ceaae247420" providerId="ADAL" clId="{B3C05AB9-B1BD-4BD7-838C-BE882769DB2A}" dt="2020-10-09T18:57:55.497" v="9294" actId="1076"/>
          <ac:picMkLst>
            <pc:docMk/>
            <pc:sldMk cId="3815798535" sldId="998"/>
            <ac:picMk id="10" creationId="{7DE12BDD-E8B6-471B-B9F0-1BF3A71D296E}"/>
          </ac:picMkLst>
        </pc:picChg>
      </pc:sldChg>
      <pc:sldChg chg="add ord">
        <pc:chgData name="Satoru" userId="f5f1b623-9aa9-4923-b86d-8ceaae247420" providerId="ADAL" clId="{B3C05AB9-B1BD-4BD7-838C-BE882769DB2A}" dt="2020-10-09T23:36:06.404" v="9310"/>
        <pc:sldMkLst>
          <pc:docMk/>
          <pc:sldMk cId="3888935086" sldId="998"/>
        </pc:sldMkLst>
      </pc:sldChg>
      <pc:sldChg chg="add mod ord modShow">
        <pc:chgData name="Satoru" userId="f5f1b623-9aa9-4923-b86d-8ceaae247420" providerId="ADAL" clId="{B3C05AB9-B1BD-4BD7-838C-BE882769DB2A}" dt="2020-10-09T23:42:22.623" v="9331" actId="729"/>
        <pc:sldMkLst>
          <pc:docMk/>
          <pc:sldMk cId="318380821" sldId="999"/>
        </pc:sldMkLst>
      </pc:sldChg>
      <pc:sldChg chg="addSp modSp new del mod">
        <pc:chgData name="Satoru" userId="f5f1b623-9aa9-4923-b86d-8ceaae247420" providerId="ADAL" clId="{B3C05AB9-B1BD-4BD7-838C-BE882769DB2A}" dt="2020-10-09T19:00:00.125" v="9296" actId="2696"/>
        <pc:sldMkLst>
          <pc:docMk/>
          <pc:sldMk cId="3903820915" sldId="999"/>
        </pc:sldMkLst>
        <pc:spChg chg="mod">
          <ac:chgData name="Satoru" userId="f5f1b623-9aa9-4923-b86d-8ceaae247420" providerId="ADAL" clId="{B3C05AB9-B1BD-4BD7-838C-BE882769DB2A}" dt="2020-10-07T18:01:09.858" v="4310" actId="20577"/>
          <ac:spMkLst>
            <pc:docMk/>
            <pc:sldMk cId="3903820915" sldId="999"/>
            <ac:spMk id="2" creationId="{3404FF70-0154-4003-88ED-61BE937BBC01}"/>
          </ac:spMkLst>
        </pc:spChg>
        <pc:spChg chg="mod">
          <ac:chgData name="Satoru" userId="f5f1b623-9aa9-4923-b86d-8ceaae247420" providerId="ADAL" clId="{B3C05AB9-B1BD-4BD7-838C-BE882769DB2A}" dt="2020-10-07T18:10:48.817" v="4593" actId="20577"/>
          <ac:spMkLst>
            <pc:docMk/>
            <pc:sldMk cId="3903820915" sldId="999"/>
            <ac:spMk id="4" creationId="{805CC1A8-7BE3-4044-B01A-24EA04FB8A2D}"/>
          </ac:spMkLst>
        </pc:spChg>
        <pc:spChg chg="add mod">
          <ac:chgData name="Satoru" userId="f5f1b623-9aa9-4923-b86d-8ceaae247420" providerId="ADAL" clId="{B3C05AB9-B1BD-4BD7-838C-BE882769DB2A}" dt="2020-10-07T18:03:29.375" v="4380" actId="1076"/>
          <ac:spMkLst>
            <pc:docMk/>
            <pc:sldMk cId="3903820915" sldId="999"/>
            <ac:spMk id="6" creationId="{962BA9A1-4578-4FD1-974A-1ED756CABBB3}"/>
          </ac:spMkLst>
        </pc:spChg>
        <pc:spChg chg="add mod">
          <ac:chgData name="Satoru" userId="f5f1b623-9aa9-4923-b86d-8ceaae247420" providerId="ADAL" clId="{B3C05AB9-B1BD-4BD7-838C-BE882769DB2A}" dt="2020-10-07T18:04:33.219" v="4423" actId="1076"/>
          <ac:spMkLst>
            <pc:docMk/>
            <pc:sldMk cId="3903820915" sldId="999"/>
            <ac:spMk id="8" creationId="{11A81CF6-8D9A-4EDE-8483-4126794A6F5A}"/>
          </ac:spMkLst>
        </pc:spChg>
        <pc:spChg chg="add mod">
          <ac:chgData name="Satoru" userId="f5f1b623-9aa9-4923-b86d-8ceaae247420" providerId="ADAL" clId="{B3C05AB9-B1BD-4BD7-838C-BE882769DB2A}" dt="2020-10-07T18:04:57.165" v="4429" actId="20577"/>
          <ac:spMkLst>
            <pc:docMk/>
            <pc:sldMk cId="3903820915" sldId="999"/>
            <ac:spMk id="9" creationId="{C3FFC4E3-CA7B-4683-BB8A-7179EA4BF8F5}"/>
          </ac:spMkLst>
        </pc:spChg>
      </pc:sldChg>
      <pc:sldChg chg="addSp delSp modSp new mod">
        <pc:chgData name="Satoru" userId="f5f1b623-9aa9-4923-b86d-8ceaae247420" providerId="ADAL" clId="{B3C05AB9-B1BD-4BD7-838C-BE882769DB2A}" dt="2020-10-09T23:52:15.113" v="9413" actId="1076"/>
        <pc:sldMkLst>
          <pc:docMk/>
          <pc:sldMk cId="150048513" sldId="1000"/>
        </pc:sldMkLst>
        <pc:spChg chg="mod">
          <ac:chgData name="Satoru" userId="f5f1b623-9aa9-4923-b86d-8ceaae247420" providerId="ADAL" clId="{B3C05AB9-B1BD-4BD7-838C-BE882769DB2A}" dt="2020-10-07T18:11:25.541" v="4626" actId="20577"/>
          <ac:spMkLst>
            <pc:docMk/>
            <pc:sldMk cId="150048513" sldId="1000"/>
            <ac:spMk id="2" creationId="{7C2A706B-7BFE-44BD-9616-605FB7A4B01E}"/>
          </ac:spMkLst>
        </pc:spChg>
        <pc:spChg chg="mod">
          <ac:chgData name="Satoru" userId="f5f1b623-9aa9-4923-b86d-8ceaae247420" providerId="ADAL" clId="{B3C05AB9-B1BD-4BD7-838C-BE882769DB2A}" dt="2020-10-09T23:44:03.523" v="9342" actId="20577"/>
          <ac:spMkLst>
            <pc:docMk/>
            <pc:sldMk cId="150048513" sldId="1000"/>
            <ac:spMk id="4" creationId="{E5530910-9068-4D77-8C29-3C2EC62E09B5}"/>
          </ac:spMkLst>
        </pc:spChg>
        <pc:spChg chg="add mod">
          <ac:chgData name="Satoru" userId="f5f1b623-9aa9-4923-b86d-8ceaae247420" providerId="ADAL" clId="{B3C05AB9-B1BD-4BD7-838C-BE882769DB2A}" dt="2020-10-09T23:52:15.113" v="9413" actId="1076"/>
          <ac:spMkLst>
            <pc:docMk/>
            <pc:sldMk cId="150048513" sldId="1000"/>
            <ac:spMk id="32" creationId="{48AFCE5A-3409-46BC-9518-5717BFC9106B}"/>
          </ac:spMkLst>
        </pc:spChg>
        <pc:spChg chg="add mod">
          <ac:chgData name="Satoru" userId="f5f1b623-9aa9-4923-b86d-8ceaae247420" providerId="ADAL" clId="{B3C05AB9-B1BD-4BD7-838C-BE882769DB2A}" dt="2020-10-09T23:52:15.113" v="9413" actId="1076"/>
          <ac:spMkLst>
            <pc:docMk/>
            <pc:sldMk cId="150048513" sldId="1000"/>
            <ac:spMk id="33" creationId="{D873C336-F88B-4CF5-BF8D-349923F7A4EB}"/>
          </ac:spMkLst>
        </pc:spChg>
        <pc:grpChg chg="add mod">
          <ac:chgData name="Satoru" userId="f5f1b623-9aa9-4923-b86d-8ceaae247420" providerId="ADAL" clId="{B3C05AB9-B1BD-4BD7-838C-BE882769DB2A}" dt="2020-10-09T23:52:00.601" v="9412" actId="1076"/>
          <ac:grpSpMkLst>
            <pc:docMk/>
            <pc:sldMk cId="150048513" sldId="1000"/>
            <ac:grpSpMk id="30" creationId="{AAC21BC4-4A51-4E4A-BAE0-6AA1B101AB26}"/>
          </ac:grpSpMkLst>
        </pc:grpChg>
        <pc:grpChg chg="add mod">
          <ac:chgData name="Satoru" userId="f5f1b623-9aa9-4923-b86d-8ceaae247420" providerId="ADAL" clId="{B3C05AB9-B1BD-4BD7-838C-BE882769DB2A}" dt="2020-10-09T23:52:00.601" v="9412" actId="1076"/>
          <ac:grpSpMkLst>
            <pc:docMk/>
            <pc:sldMk cId="150048513" sldId="1000"/>
            <ac:grpSpMk id="31" creationId="{121C83B9-A901-4AB5-940D-78DF736DB8A8}"/>
          </ac:grpSpMkLst>
        </pc:grpChg>
        <pc:picChg chg="add del mod">
          <ac:chgData name="Satoru" userId="f5f1b623-9aa9-4923-b86d-8ceaae247420" providerId="ADAL" clId="{B3C05AB9-B1BD-4BD7-838C-BE882769DB2A}" dt="2020-10-09T23:44:06.043" v="9343" actId="478"/>
          <ac:picMkLst>
            <pc:docMk/>
            <pc:sldMk cId="150048513" sldId="1000"/>
            <ac:picMk id="7" creationId="{89707B52-BFEC-49C6-9FBD-43F2DE7E0EFF}"/>
          </ac:picMkLst>
        </pc:picChg>
        <pc:picChg chg="add del mod">
          <ac:chgData name="Satoru" userId="f5f1b623-9aa9-4923-b86d-8ceaae247420" providerId="ADAL" clId="{B3C05AB9-B1BD-4BD7-838C-BE882769DB2A}" dt="2020-10-09T23:44:07.014" v="9344" actId="478"/>
          <ac:picMkLst>
            <pc:docMk/>
            <pc:sldMk cId="150048513" sldId="1000"/>
            <ac:picMk id="9" creationId="{1E8F0CFA-C59C-4A20-8C16-375080BBA463}"/>
          </ac:picMkLst>
        </pc:picChg>
        <pc:picChg chg="add mod">
          <ac:chgData name="Satoru" userId="f5f1b623-9aa9-4923-b86d-8ceaae247420" providerId="ADAL" clId="{B3C05AB9-B1BD-4BD7-838C-BE882769DB2A}" dt="2020-10-09T23:52:00.601" v="9412" actId="1076"/>
          <ac:picMkLst>
            <pc:docMk/>
            <pc:sldMk cId="150048513" sldId="1000"/>
            <ac:picMk id="11" creationId="{0F911196-C730-4938-A27E-514FE7F6BFA6}"/>
          </ac:picMkLst>
        </pc:picChg>
        <pc:picChg chg="add del mod">
          <ac:chgData name="Satoru" userId="f5f1b623-9aa9-4923-b86d-8ceaae247420" providerId="ADAL" clId="{B3C05AB9-B1BD-4BD7-838C-BE882769DB2A}" dt="2020-10-09T23:46:38.332" v="9359" actId="478"/>
          <ac:picMkLst>
            <pc:docMk/>
            <pc:sldMk cId="150048513" sldId="1000"/>
            <ac:picMk id="12" creationId="{196D44E8-AEC8-4080-BD10-A6A7F0F297EA}"/>
          </ac:picMkLst>
        </pc:picChg>
        <pc:picChg chg="add mod">
          <ac:chgData name="Satoru" userId="f5f1b623-9aa9-4923-b86d-8ceaae247420" providerId="ADAL" clId="{B3C05AB9-B1BD-4BD7-838C-BE882769DB2A}" dt="2020-10-09T23:49:49.372" v="9381" actId="164"/>
          <ac:picMkLst>
            <pc:docMk/>
            <pc:sldMk cId="150048513" sldId="1000"/>
            <ac:picMk id="14" creationId="{4A784A72-BAFD-45AB-8B12-376D07EFA8DB}"/>
          </ac:picMkLst>
        </pc:picChg>
        <pc:picChg chg="add mod ord">
          <ac:chgData name="Satoru" userId="f5f1b623-9aa9-4923-b86d-8ceaae247420" providerId="ADAL" clId="{B3C05AB9-B1BD-4BD7-838C-BE882769DB2A}" dt="2020-10-09T23:49:49.372" v="9381" actId="164"/>
          <ac:picMkLst>
            <pc:docMk/>
            <pc:sldMk cId="150048513" sldId="1000"/>
            <ac:picMk id="15" creationId="{B6DC9441-78E3-4DC2-A652-DAA0E01EB643}"/>
          </ac:picMkLst>
        </pc:picChg>
        <pc:picChg chg="add mod">
          <ac:chgData name="Satoru" userId="f5f1b623-9aa9-4923-b86d-8ceaae247420" providerId="ADAL" clId="{B3C05AB9-B1BD-4BD7-838C-BE882769DB2A}" dt="2020-10-09T23:49:49.372" v="9381" actId="164"/>
          <ac:picMkLst>
            <pc:docMk/>
            <pc:sldMk cId="150048513" sldId="1000"/>
            <ac:picMk id="16" creationId="{72BD02DF-B0B9-42DF-A035-08A4929BAE25}"/>
          </ac:picMkLst>
        </pc:picChg>
        <pc:picChg chg="add mod">
          <ac:chgData name="Satoru" userId="f5f1b623-9aa9-4923-b86d-8ceaae247420" providerId="ADAL" clId="{B3C05AB9-B1BD-4BD7-838C-BE882769DB2A}" dt="2020-10-09T23:49:49.372" v="9381" actId="164"/>
          <ac:picMkLst>
            <pc:docMk/>
            <pc:sldMk cId="150048513" sldId="1000"/>
            <ac:picMk id="17" creationId="{E517F2DE-E4E0-4651-918E-D9A32BD1C77C}"/>
          </ac:picMkLst>
        </pc:picChg>
        <pc:picChg chg="add mod">
          <ac:chgData name="Satoru" userId="f5f1b623-9aa9-4923-b86d-8ceaae247420" providerId="ADAL" clId="{B3C05AB9-B1BD-4BD7-838C-BE882769DB2A}" dt="2020-10-09T23:49:49.372" v="9381" actId="164"/>
          <ac:picMkLst>
            <pc:docMk/>
            <pc:sldMk cId="150048513" sldId="1000"/>
            <ac:picMk id="19" creationId="{D5629FED-9F05-4327-8605-F4E9E0AAD0D1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0" creationId="{35B6D54B-BC07-40CF-ACEF-60532AA3E42D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1" creationId="{64227D03-2CA1-4D97-8E90-52CBBE7CA2F2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2" creationId="{E907E1F4-B975-4B57-9331-9452FD08547D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3" creationId="{7E958689-BF8A-43D0-8B07-A8FEE25B9CE2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4" creationId="{B64A3952-FA96-4A35-BB02-0647F68C2B85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5" creationId="{33F65DB1-1353-4B9F-B808-A1843FC83E03}"/>
          </ac:picMkLst>
        </pc:picChg>
        <pc:picChg chg="add mod">
          <ac:chgData name="Satoru" userId="f5f1b623-9aa9-4923-b86d-8ceaae247420" providerId="ADAL" clId="{B3C05AB9-B1BD-4BD7-838C-BE882769DB2A}" dt="2020-10-09T23:49:05.966" v="9377" actId="571"/>
          <ac:picMkLst>
            <pc:docMk/>
            <pc:sldMk cId="150048513" sldId="1000"/>
            <ac:picMk id="26" creationId="{4E10FD04-6987-422C-AC48-7E9B81D56AC7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7" creationId="{BE7CDCEC-2516-4293-939B-F258CEE18772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8" creationId="{395133FB-C874-43E6-8ABD-F27813F74024}"/>
          </ac:picMkLst>
        </pc:picChg>
        <pc:picChg chg="add mod">
          <ac:chgData name="Satoru" userId="f5f1b623-9aa9-4923-b86d-8ceaae247420" providerId="ADAL" clId="{B3C05AB9-B1BD-4BD7-838C-BE882769DB2A}" dt="2020-10-09T23:49:58.198" v="9382" actId="164"/>
          <ac:picMkLst>
            <pc:docMk/>
            <pc:sldMk cId="150048513" sldId="1000"/>
            <ac:picMk id="29" creationId="{230F249B-A6EB-4979-8AE9-00A4AB1D1987}"/>
          </ac:picMkLst>
        </pc:picChg>
        <pc:cxnChg chg="add mod">
          <ac:chgData name="Satoru" userId="f5f1b623-9aa9-4923-b86d-8ceaae247420" providerId="ADAL" clId="{B3C05AB9-B1BD-4BD7-838C-BE882769DB2A}" dt="2020-10-09T23:52:15.113" v="9413" actId="1076"/>
          <ac:cxnSpMkLst>
            <pc:docMk/>
            <pc:sldMk cId="150048513" sldId="1000"/>
            <ac:cxnSpMk id="35" creationId="{47876C01-2D17-4364-AC35-9312148DC054}"/>
          </ac:cxnSpMkLst>
        </pc:cxnChg>
      </pc:sldChg>
      <pc:sldChg chg="addSp modSp new mod">
        <pc:chgData name="Satoru" userId="f5f1b623-9aa9-4923-b86d-8ceaae247420" providerId="ADAL" clId="{B3C05AB9-B1BD-4BD7-838C-BE882769DB2A}" dt="2020-10-07T18:33:56.296" v="5742" actId="16959"/>
        <pc:sldMkLst>
          <pc:docMk/>
          <pc:sldMk cId="1007422427" sldId="1001"/>
        </pc:sldMkLst>
        <pc:spChg chg="mod">
          <ac:chgData name="Satoru" userId="f5f1b623-9aa9-4923-b86d-8ceaae247420" providerId="ADAL" clId="{B3C05AB9-B1BD-4BD7-838C-BE882769DB2A}" dt="2020-10-07T18:31:36.497" v="5554" actId="20577"/>
          <ac:spMkLst>
            <pc:docMk/>
            <pc:sldMk cId="1007422427" sldId="1001"/>
            <ac:spMk id="2" creationId="{F72E3E7F-9156-4434-8228-1FAFDEA9ED85}"/>
          </ac:spMkLst>
        </pc:spChg>
        <pc:spChg chg="mod">
          <ac:chgData name="Satoru" userId="f5f1b623-9aa9-4923-b86d-8ceaae247420" providerId="ADAL" clId="{B3C05AB9-B1BD-4BD7-838C-BE882769DB2A}" dt="2020-10-07T18:33:56.296" v="5742" actId="16959"/>
          <ac:spMkLst>
            <pc:docMk/>
            <pc:sldMk cId="1007422427" sldId="1001"/>
            <ac:spMk id="4" creationId="{AD8C1239-531D-4A42-906C-93A3D2913843}"/>
          </ac:spMkLst>
        </pc:spChg>
        <pc:picChg chg="add mod">
          <ac:chgData name="Satoru" userId="f5f1b623-9aa9-4923-b86d-8ceaae247420" providerId="ADAL" clId="{B3C05AB9-B1BD-4BD7-838C-BE882769DB2A}" dt="2020-10-07T18:33:28.422" v="5738" actId="1076"/>
          <ac:picMkLst>
            <pc:docMk/>
            <pc:sldMk cId="1007422427" sldId="1001"/>
            <ac:picMk id="7" creationId="{7D76A69A-DA17-4CE3-BA56-6360617CD28F}"/>
          </ac:picMkLst>
        </pc:picChg>
      </pc:sldChg>
      <pc:sldChg chg="modSp add mod">
        <pc:chgData name="Satoru" userId="f5f1b623-9aa9-4923-b86d-8ceaae247420" providerId="ADAL" clId="{B3C05AB9-B1BD-4BD7-838C-BE882769DB2A}" dt="2020-10-07T20:41:56.594" v="5767" actId="20577"/>
        <pc:sldMkLst>
          <pc:docMk/>
          <pc:sldMk cId="3269581540" sldId="1002"/>
        </pc:sldMkLst>
        <pc:spChg chg="mod">
          <ac:chgData name="Satoru" userId="f5f1b623-9aa9-4923-b86d-8ceaae247420" providerId="ADAL" clId="{B3C05AB9-B1BD-4BD7-838C-BE882769DB2A}" dt="2020-10-07T20:41:56.594" v="5767" actId="20577"/>
          <ac:spMkLst>
            <pc:docMk/>
            <pc:sldMk cId="3269581540" sldId="1002"/>
            <ac:spMk id="2" creationId="{08235C44-B014-2D41-BB71-B739784ED08C}"/>
          </ac:spMkLst>
        </pc:spChg>
      </pc:sldChg>
      <pc:sldChg chg="addSp delSp modSp new mod modClrScheme chgLayout">
        <pc:chgData name="Satoru" userId="f5f1b623-9aa9-4923-b86d-8ceaae247420" providerId="ADAL" clId="{B3C05AB9-B1BD-4BD7-838C-BE882769DB2A}" dt="2020-10-10T00:04:51.164" v="9925" actId="1076"/>
        <pc:sldMkLst>
          <pc:docMk/>
          <pc:sldMk cId="1767950640" sldId="1003"/>
        </pc:sldMkLst>
        <pc:spChg chg="del mod ord">
          <ac:chgData name="Satoru" userId="f5f1b623-9aa9-4923-b86d-8ceaae247420" providerId="ADAL" clId="{B3C05AB9-B1BD-4BD7-838C-BE882769DB2A}" dt="2020-10-07T20:42:06.121" v="5769" actId="700"/>
          <ac:spMkLst>
            <pc:docMk/>
            <pc:sldMk cId="1767950640" sldId="1003"/>
            <ac:spMk id="2" creationId="{BD9FC601-5F9E-448C-BA2D-10D7D9A70EA1}"/>
          </ac:spMkLst>
        </pc:spChg>
        <pc:spChg chg="mod ord">
          <ac:chgData name="Satoru" userId="f5f1b623-9aa9-4923-b86d-8ceaae247420" providerId="ADAL" clId="{B3C05AB9-B1BD-4BD7-838C-BE882769DB2A}" dt="2020-10-07T20:42:06.121" v="5769" actId="700"/>
          <ac:spMkLst>
            <pc:docMk/>
            <pc:sldMk cId="1767950640" sldId="1003"/>
            <ac:spMk id="3" creationId="{82E2BC49-5F39-49E4-A6CE-AFDF2D62BB1F}"/>
          </ac:spMkLst>
        </pc:spChg>
        <pc:spChg chg="mod ord">
          <ac:chgData name="Satoru" userId="f5f1b623-9aa9-4923-b86d-8ceaae247420" providerId="ADAL" clId="{B3C05AB9-B1BD-4BD7-838C-BE882769DB2A}" dt="2020-10-07T20:42:06.121" v="5769" actId="700"/>
          <ac:spMkLst>
            <pc:docMk/>
            <pc:sldMk cId="1767950640" sldId="1003"/>
            <ac:spMk id="4" creationId="{F738E68B-0D6E-43B2-B605-006151946721}"/>
          </ac:spMkLst>
        </pc:spChg>
        <pc:spChg chg="add mod ord">
          <ac:chgData name="Satoru" userId="f5f1b623-9aa9-4923-b86d-8ceaae247420" providerId="ADAL" clId="{B3C05AB9-B1BD-4BD7-838C-BE882769DB2A}" dt="2020-10-07T20:43:34.813" v="5790" actId="20577"/>
          <ac:spMkLst>
            <pc:docMk/>
            <pc:sldMk cId="1767950640" sldId="1003"/>
            <ac:spMk id="5" creationId="{4210E77A-4D6B-468E-B56B-1A7A104C55F8}"/>
          </ac:spMkLst>
        </pc:spChg>
        <pc:spChg chg="add mod ord">
          <ac:chgData name="Satoru" userId="f5f1b623-9aa9-4923-b86d-8ceaae247420" providerId="ADAL" clId="{B3C05AB9-B1BD-4BD7-838C-BE882769DB2A}" dt="2020-10-10T00:04:46.981" v="9924" actId="20577"/>
          <ac:spMkLst>
            <pc:docMk/>
            <pc:sldMk cId="1767950640" sldId="1003"/>
            <ac:spMk id="6" creationId="{0F2B1057-539D-4E6F-9765-35416DE054A7}"/>
          </ac:spMkLst>
        </pc:spChg>
        <pc:picChg chg="add mod">
          <ac:chgData name="Satoru" userId="f5f1b623-9aa9-4923-b86d-8ceaae247420" providerId="ADAL" clId="{B3C05AB9-B1BD-4BD7-838C-BE882769DB2A}" dt="2020-10-10T00:04:51.164" v="9925" actId="1076"/>
          <ac:picMkLst>
            <pc:docMk/>
            <pc:sldMk cId="1767950640" sldId="1003"/>
            <ac:picMk id="8" creationId="{412BB920-2A65-43B8-B850-98FBCFE409D4}"/>
          </ac:picMkLst>
        </pc:picChg>
      </pc:sldChg>
      <pc:sldChg chg="modSp new mod">
        <pc:chgData name="Satoru" userId="f5f1b623-9aa9-4923-b86d-8ceaae247420" providerId="ADAL" clId="{B3C05AB9-B1BD-4BD7-838C-BE882769DB2A}" dt="2020-10-08T22:49:18.269" v="6760" actId="5793"/>
        <pc:sldMkLst>
          <pc:docMk/>
          <pc:sldMk cId="2721657010" sldId="1004"/>
        </pc:sldMkLst>
        <pc:spChg chg="mod">
          <ac:chgData name="Satoru" userId="f5f1b623-9aa9-4923-b86d-8ceaae247420" providerId="ADAL" clId="{B3C05AB9-B1BD-4BD7-838C-BE882769DB2A}" dt="2020-10-07T20:53:34.560" v="6309" actId="20577"/>
          <ac:spMkLst>
            <pc:docMk/>
            <pc:sldMk cId="2721657010" sldId="1004"/>
            <ac:spMk id="2" creationId="{1BEBB222-7D90-49E4-B725-95116FE8F6B2}"/>
          </ac:spMkLst>
        </pc:spChg>
        <pc:spChg chg="mod">
          <ac:chgData name="Satoru" userId="f5f1b623-9aa9-4923-b86d-8ceaae247420" providerId="ADAL" clId="{B3C05AB9-B1BD-4BD7-838C-BE882769DB2A}" dt="2020-10-08T22:49:18.269" v="6760" actId="5793"/>
          <ac:spMkLst>
            <pc:docMk/>
            <pc:sldMk cId="2721657010" sldId="1004"/>
            <ac:spMk id="4" creationId="{EF56408F-A21F-4152-8288-DAAAC8BF1856}"/>
          </ac:spMkLst>
        </pc:spChg>
      </pc:sldChg>
      <pc:sldChg chg="new del">
        <pc:chgData name="Satoru" userId="f5f1b623-9aa9-4923-b86d-8ceaae247420" providerId="ADAL" clId="{B3C05AB9-B1BD-4BD7-838C-BE882769DB2A}" dt="2020-10-08T23:02:17.278" v="6764" actId="680"/>
        <pc:sldMkLst>
          <pc:docMk/>
          <pc:sldMk cId="1868309862" sldId="1005"/>
        </pc:sldMkLst>
      </pc:sldChg>
      <pc:sldChg chg="addSp modSp new mod">
        <pc:chgData name="Satoru" userId="f5f1b623-9aa9-4923-b86d-8ceaae247420" providerId="ADAL" clId="{B3C05AB9-B1BD-4BD7-838C-BE882769DB2A}" dt="2020-10-08T23:03:56.424" v="6772" actId="20577"/>
        <pc:sldMkLst>
          <pc:docMk/>
          <pc:sldMk cId="3914354252" sldId="1005"/>
        </pc:sldMkLst>
        <pc:spChg chg="mod">
          <ac:chgData name="Satoru" userId="f5f1b623-9aa9-4923-b86d-8ceaae247420" providerId="ADAL" clId="{B3C05AB9-B1BD-4BD7-838C-BE882769DB2A}" dt="2020-10-08T23:02:35.991" v="6768"/>
          <ac:spMkLst>
            <pc:docMk/>
            <pc:sldMk cId="3914354252" sldId="1005"/>
            <ac:spMk id="2" creationId="{CAF227B9-E849-4632-8FB0-C321B7FDEDF9}"/>
          </ac:spMkLst>
        </pc:spChg>
        <pc:spChg chg="mod">
          <ac:chgData name="Satoru" userId="f5f1b623-9aa9-4923-b86d-8ceaae247420" providerId="ADAL" clId="{B3C05AB9-B1BD-4BD7-838C-BE882769DB2A}" dt="2020-10-08T23:03:56.424" v="6772" actId="20577"/>
          <ac:spMkLst>
            <pc:docMk/>
            <pc:sldMk cId="3914354252" sldId="1005"/>
            <ac:spMk id="4" creationId="{A717C4E0-FF24-4FCB-B711-DF9097DAC6A0}"/>
          </ac:spMkLst>
        </pc:spChg>
        <pc:spChg chg="add 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6" creationId="{964A9E06-F065-4C6D-9B15-BB562070BD11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8" creationId="{B3FF538A-2748-4DC2-A2A6-EDD1313FBCAA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14" creationId="{674C8946-525C-4285-BA09-F92379477F38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19" creationId="{D1BE8405-EF07-463B-BFFA-B5B5E67A09ED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0" creationId="{12A2E5F3-458B-496B-BD39-0F2DA693EAF6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1" creationId="{5666C5DE-CD1F-4D90-BC6F-1F03249090D8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2" creationId="{EEFD326E-730C-4C21-B01D-49F5DE9EA227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3" creationId="{3481540D-82C4-4D7F-A273-5D75B027D4DB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7" creationId="{E9D3320D-0889-4C97-9590-8BDAA2AD43E0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8" creationId="{761DED1C-EFBD-4FFF-89BB-16EDF0D9F01A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29" creationId="{C605830C-EDAA-4938-9C8A-421CA10E1B5D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30" creationId="{942A63A3-B928-450B-848C-A6FD7CC06CFD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31" creationId="{60123FEF-F2F8-445F-822E-93A77CC82B38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32" creationId="{B3FD1EFA-CEB8-4E38-AF59-7D3385E9C189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33" creationId="{1F27D062-910C-4E2D-A8E0-A7E03386C486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2" creationId="{DF7DA02E-24C2-47A7-B83F-02EB472498CC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3" creationId="{56311079-1901-4116-9CA0-512A451E8676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4" creationId="{7CC8AF31-BD6E-40B0-99FB-5111FCB55FF1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5" creationId="{3CD64F00-50B5-4062-9623-A428F23DE2B7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6" creationId="{EE726624-8630-4837-80D5-59436E13A116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7" creationId="{B155EE8E-CB2B-40FB-B9EC-44ADD77720A5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48" creationId="{D7801C16-C861-45FB-BC16-17BB5210FD1B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57" creationId="{1861BEBA-3D20-4F45-AC49-D6BE1E61045F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58" creationId="{CD966CA2-D573-4F71-BEB6-E50BB97887D1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59" creationId="{77776353-0055-4AB6-A32E-52F43BEF1F88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60" creationId="{269F001D-F1E9-492D-97CB-C088C9427E61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61" creationId="{0D75C498-7D7F-45C8-B5D3-ED46CFCB5C78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62" creationId="{ADDBAF26-6986-47FB-8F5E-4A77E986ED30}"/>
          </ac:spMkLst>
        </pc:spChg>
        <pc:spChg chg="mod">
          <ac:chgData name="Satoru" userId="f5f1b623-9aa9-4923-b86d-8ceaae247420" providerId="ADAL" clId="{B3C05AB9-B1BD-4BD7-838C-BE882769DB2A}" dt="2020-10-08T23:03:13.461" v="6771"/>
          <ac:spMkLst>
            <pc:docMk/>
            <pc:sldMk cId="3914354252" sldId="1005"/>
            <ac:spMk id="63" creationId="{F48AC5CD-8CA0-4F41-BDBD-D63CE27627E0}"/>
          </ac:spMkLst>
        </pc:spChg>
        <pc:grpChg chg="add 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7" creationId="{DF1F74F6-D8F7-4C68-B0ED-49E2082EB80B}"/>
          </ac:grpSpMkLst>
        </pc:grpChg>
        <pc:grpChg chg="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12" creationId="{1464657C-7EC2-46C8-AA7C-4906DF88C6B9}"/>
          </ac:grpSpMkLst>
        </pc:grpChg>
        <pc:grpChg chg="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18" creationId="{C20A7B21-22D3-4746-94D8-394DEC2ED78C}"/>
          </ac:grpSpMkLst>
        </pc:grpChg>
        <pc:grpChg chg="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24" creationId="{A983D160-CBB7-461A-BFBA-FD896FF6DDC9}"/>
          </ac:grpSpMkLst>
        </pc:grpChg>
        <pc:grpChg chg="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25" creationId="{C96C1EB8-4FE5-4FAD-99CF-DED930EBD997}"/>
          </ac:grpSpMkLst>
        </pc:grpChg>
        <pc:grpChg chg="mod">
          <ac:chgData name="Satoru" userId="f5f1b623-9aa9-4923-b86d-8ceaae247420" providerId="ADAL" clId="{B3C05AB9-B1BD-4BD7-838C-BE882769DB2A}" dt="2020-10-08T23:03:13.461" v="6771"/>
          <ac:grpSpMkLst>
            <pc:docMk/>
            <pc:sldMk cId="3914354252" sldId="1005"/>
            <ac:grpSpMk id="26" creationId="{5E1CFB6B-C196-4B75-B473-C5E61C0FA88D}"/>
          </ac:grpSpMkLst>
        </pc:grp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9" creationId="{8B0425C6-DBFC-4E30-90F7-5C4A5DD2C8E7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0" creationId="{F45D98D3-5DD2-45E1-AE97-8C52F0C390A5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1" creationId="{F9E3EF42-A956-4C79-86E8-C8268C2F2275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3" creationId="{BAB13A6D-3577-4169-8786-7FBD65EA67A5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5" creationId="{31296271-338C-44B9-9879-874704DAF624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6" creationId="{B494484C-C0A4-45DC-BF6E-04BF61017813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17" creationId="{BBF7BC60-6279-4FF9-9F13-1FE650007EA7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4" creationId="{1587ACE3-31EE-4693-80C4-C81ADFB9096D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5" creationId="{8D698A2A-66F5-4C53-A1EB-18E10D1280CA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6" creationId="{49B06660-1D33-4680-AF54-79932E09F0D7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7" creationId="{8E3FB5F6-2EDE-428D-B745-344F24DC10C6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8" creationId="{49D48DEA-A1E9-4885-AFF1-1F28214C0CBE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39" creationId="{999B1B1B-4F3E-4222-8E5C-63B08D3238C2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40" creationId="{0A38C248-D8DD-4403-A7B9-521B4B35FB63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41" creationId="{0EBFDCD3-B44A-4734-812B-5AF183343760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49" creationId="{8FA480C4-302A-48D2-BD5A-C56831D30B07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0" creationId="{01B93591-167E-4C74-8535-E8FB67E841C1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1" creationId="{0C7BF0F1-F7C4-4B66-8299-EE6F8C1054FA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2" creationId="{C646E1A7-6D01-4316-AA47-FA72FC9FB34E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3" creationId="{3D1FD2EF-10D3-4991-B618-B9722B505CC0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4" creationId="{58D63EBF-DAE0-40E5-9135-24E0FFCE5BC1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5" creationId="{3BFB82F7-9195-41A0-9C97-F39D04C0ADF6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56" creationId="{31248599-68D7-4499-810B-E3369908A2DC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4" creationId="{389D0E33-1EBC-4F35-9C56-91E27FBB04A7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5" creationId="{0B7EB6FE-159C-4379-BD1D-AC63DECE0E70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6" creationId="{D2E16680-D2EB-49C1-A020-3DD78F6A5820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7" creationId="{612C9691-E930-40BB-9823-2E87FA54035E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8" creationId="{0FB01806-1F19-4F9A-AA87-4C1A1C3F4FAE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69" creationId="{4386DE5C-AA7E-4649-8551-FF5BA96CDB20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70" creationId="{8B51522E-1FB5-4D07-AC4F-1AA84366F0F8}"/>
          </ac:cxnSpMkLst>
        </pc:cxnChg>
        <pc:cxnChg chg="mod">
          <ac:chgData name="Satoru" userId="f5f1b623-9aa9-4923-b86d-8ceaae247420" providerId="ADAL" clId="{B3C05AB9-B1BD-4BD7-838C-BE882769DB2A}" dt="2020-10-08T23:03:13.461" v="6771"/>
          <ac:cxnSpMkLst>
            <pc:docMk/>
            <pc:sldMk cId="3914354252" sldId="1005"/>
            <ac:cxnSpMk id="71" creationId="{2CC3B8A7-4A5E-4502-83FF-301F64BB3240}"/>
          </ac:cxnSpMkLst>
        </pc:cxnChg>
      </pc:sldChg>
      <pc:sldChg chg="new del">
        <pc:chgData name="Satoru" userId="f5f1b623-9aa9-4923-b86d-8ceaae247420" providerId="ADAL" clId="{B3C05AB9-B1BD-4BD7-838C-BE882769DB2A}" dt="2020-10-09T02:48:13.986" v="6774" actId="680"/>
        <pc:sldMkLst>
          <pc:docMk/>
          <pc:sldMk cId="620039502" sldId="1006"/>
        </pc:sldMkLst>
      </pc:sldChg>
      <pc:sldChg chg="modSp new mod">
        <pc:chgData name="Satoru" userId="f5f1b623-9aa9-4923-b86d-8ceaae247420" providerId="ADAL" clId="{B3C05AB9-B1BD-4BD7-838C-BE882769DB2A}" dt="2020-10-10T00:06:38.847" v="10024" actId="20577"/>
        <pc:sldMkLst>
          <pc:docMk/>
          <pc:sldMk cId="3631553379" sldId="1006"/>
        </pc:sldMkLst>
        <pc:spChg chg="mod">
          <ac:chgData name="Satoru" userId="f5f1b623-9aa9-4923-b86d-8ceaae247420" providerId="ADAL" clId="{B3C05AB9-B1BD-4BD7-838C-BE882769DB2A}" dt="2020-10-09T02:48:21.767" v="6783" actId="20577"/>
          <ac:spMkLst>
            <pc:docMk/>
            <pc:sldMk cId="3631553379" sldId="1006"/>
            <ac:spMk id="2" creationId="{49CC15A4-61CD-404A-9348-D40F7654156F}"/>
          </ac:spMkLst>
        </pc:spChg>
        <pc:spChg chg="mod">
          <ac:chgData name="Satoru" userId="f5f1b623-9aa9-4923-b86d-8ceaae247420" providerId="ADAL" clId="{B3C05AB9-B1BD-4BD7-838C-BE882769DB2A}" dt="2020-10-10T00:06:38.847" v="10024" actId="20577"/>
          <ac:spMkLst>
            <pc:docMk/>
            <pc:sldMk cId="3631553379" sldId="1006"/>
            <ac:spMk id="4" creationId="{2C7FB55C-2F43-4B50-9164-3B2FA47DF775}"/>
          </ac:spMkLst>
        </pc:spChg>
      </pc:sldChg>
      <pc:sldChg chg="addSp modSp new mod">
        <pc:chgData name="Satoru" userId="f5f1b623-9aa9-4923-b86d-8ceaae247420" providerId="ADAL" clId="{B3C05AB9-B1BD-4BD7-838C-BE882769DB2A}" dt="2020-10-10T00:07:35.683" v="10026" actId="20577"/>
        <pc:sldMkLst>
          <pc:docMk/>
          <pc:sldMk cId="1908489198" sldId="1007"/>
        </pc:sldMkLst>
        <pc:spChg chg="mod">
          <ac:chgData name="Satoru" userId="f5f1b623-9aa9-4923-b86d-8ceaae247420" providerId="ADAL" clId="{B3C05AB9-B1BD-4BD7-838C-BE882769DB2A}" dt="2020-10-09T02:52:32.911" v="7039"/>
          <ac:spMkLst>
            <pc:docMk/>
            <pc:sldMk cId="1908489198" sldId="1007"/>
            <ac:spMk id="2" creationId="{3A05F929-840A-4D60-B584-7921DDD7D34C}"/>
          </ac:spMkLst>
        </pc:spChg>
        <pc:spChg chg="mod">
          <ac:chgData name="Satoru" userId="f5f1b623-9aa9-4923-b86d-8ceaae247420" providerId="ADAL" clId="{B3C05AB9-B1BD-4BD7-838C-BE882769DB2A}" dt="2020-10-10T00:07:35.683" v="10026" actId="20577"/>
          <ac:spMkLst>
            <pc:docMk/>
            <pc:sldMk cId="1908489198" sldId="1007"/>
            <ac:spMk id="4" creationId="{283B3902-3A58-4669-A711-CD456984CD31}"/>
          </ac:spMkLst>
        </pc:spChg>
        <pc:spChg chg="add 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9" creationId="{38E739BD-0543-496E-A1C5-DB2A172EFD39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1" creationId="{B16E2FF7-E9F9-4E48-BE5D-B990184BEF6B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2" creationId="{20845C99-4D2E-45DD-A322-E213CD12333F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3" creationId="{9A7A8EB4-570B-4149-A545-1A128B5E9670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4" creationId="{2447312F-FDA4-4319-9B77-7B6BEB0D48EC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5" creationId="{3972FCBD-3695-4622-AFFE-3BD7769C1772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6" creationId="{6D7E233A-2A76-4E91-A954-AC2205D2CC94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17" creationId="{A78E6191-9E1D-4E37-BEE1-C277D0191FCF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25" creationId="{7F4977FC-1F3D-4CF1-8E94-70FA796AB697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26" creationId="{BEF18B46-68B4-4D58-AF9A-3568B66AAFA3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27" creationId="{48890518-628D-4485-918E-7DFDB8ADE01E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28" creationId="{D55600D9-9CEB-4C0B-9805-F703A21F88A2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29" creationId="{CF71CC85-2F62-411F-86A5-75C6115721E8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30" creationId="{4E0B40CD-045C-4386-A141-6FD77D0ED20B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31" creationId="{73B181F6-77E4-4A53-919A-432185CC1560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39" creationId="{6DA79718-CCCC-406E-9A3A-E5ADEBA57339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0" creationId="{F56CF059-BD8B-4B56-8449-C42168D18805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1" creationId="{9F3ECF72-7F49-4046-A191-65C716C5ED64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2" creationId="{0BA37AD1-E2A4-4372-B1F8-99600B1CEE4E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3" creationId="{2E1F006E-54B9-492E-83CC-E677A92E7EA3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4" creationId="{8881AF36-226F-41F1-8C04-200D65F5035E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45" creationId="{03753F28-7315-4A19-86BF-B701352EE83A}"/>
          </ac:spMkLst>
        </pc:spChg>
        <pc:spChg chg="add 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52" creationId="{81BE740F-AD08-4658-BED3-DD19A0AABBAB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56" creationId="{DB5DF619-F749-4FDB-B5E2-AA1530B36235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60" creationId="{9E7C9A0F-16EE-4E43-A4F6-C04BD26EA482}"/>
          </ac:spMkLst>
        </pc:spChg>
        <pc:spChg chg="mod">
          <ac:chgData name="Satoru" userId="f5f1b623-9aa9-4923-b86d-8ceaae247420" providerId="ADAL" clId="{B3C05AB9-B1BD-4BD7-838C-BE882769DB2A}" dt="2020-10-09T02:57:16.521" v="7096"/>
          <ac:spMkLst>
            <pc:docMk/>
            <pc:sldMk cId="1908489198" sldId="1007"/>
            <ac:spMk id="64" creationId="{EC7B5C0E-6A61-4FCF-B5B2-B5E3481DFE99}"/>
          </ac:spMkLst>
        </pc:s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10" creationId="{9E629340-008B-4CAF-8430-D63C7F0055E2}"/>
          </ac:grpSpMkLst>
        </pc:gr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24" creationId="{16D4C225-BD8C-4B03-B156-C2BD5E3F3BE5}"/>
          </ac:grpSpMkLst>
        </pc:gr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38" creationId="{F33E74FC-2080-411E-BC65-234B3078588F}"/>
          </ac:grpSpMkLst>
        </pc:gr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53" creationId="{132D7A87-11C9-4D4A-B839-73C07E62E1CC}"/>
          </ac:grpSpMkLst>
        </pc:gr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57" creationId="{A2A25D07-0A90-4D3E-A5EB-1E182FB0DD65}"/>
          </ac:grpSpMkLst>
        </pc:grpChg>
        <pc:grpChg chg="add mod">
          <ac:chgData name="Satoru" userId="f5f1b623-9aa9-4923-b86d-8ceaae247420" providerId="ADAL" clId="{B3C05AB9-B1BD-4BD7-838C-BE882769DB2A}" dt="2020-10-09T02:57:16.521" v="7096"/>
          <ac:grpSpMkLst>
            <pc:docMk/>
            <pc:sldMk cId="1908489198" sldId="1007"/>
            <ac:grpSpMk id="61" creationId="{BCA6FAC6-BD8C-4CCE-A0B9-93347ECE7053}"/>
          </ac:grpSpMkLst>
        </pc:grpChg>
        <pc:picChg chg="add mod">
          <ac:chgData name="Satoru" userId="f5f1b623-9aa9-4923-b86d-8ceaae247420" providerId="ADAL" clId="{B3C05AB9-B1BD-4BD7-838C-BE882769DB2A}" dt="2020-10-09T02:57:16.521" v="7096"/>
          <ac:picMkLst>
            <pc:docMk/>
            <pc:sldMk cId="1908489198" sldId="1007"/>
            <ac:picMk id="6" creationId="{61605342-7E1F-40E1-877A-261BDE66CDB9}"/>
          </ac:picMkLst>
        </pc:picChg>
        <pc:picChg chg="add mod">
          <ac:chgData name="Satoru" userId="f5f1b623-9aa9-4923-b86d-8ceaae247420" providerId="ADAL" clId="{B3C05AB9-B1BD-4BD7-838C-BE882769DB2A}" dt="2020-10-09T02:57:16.521" v="7096"/>
          <ac:picMkLst>
            <pc:docMk/>
            <pc:sldMk cId="1908489198" sldId="1007"/>
            <ac:picMk id="7" creationId="{F0138443-D996-4BC0-A264-1D8F2773E34A}"/>
          </ac:picMkLst>
        </pc:picChg>
        <pc:picChg chg="add mod">
          <ac:chgData name="Satoru" userId="f5f1b623-9aa9-4923-b86d-8ceaae247420" providerId="ADAL" clId="{B3C05AB9-B1BD-4BD7-838C-BE882769DB2A}" dt="2020-10-09T02:57:16.521" v="7096"/>
          <ac:picMkLst>
            <pc:docMk/>
            <pc:sldMk cId="1908489198" sldId="1007"/>
            <ac:picMk id="8" creationId="{5CB73E74-7ABC-4C73-9425-5796338A21D7}"/>
          </ac:picMkLst>
        </pc:pic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18" creationId="{6A8A6810-9E02-46A0-B31A-DEC09863F929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19" creationId="{97088A24-7EF3-4CED-BE20-400B86A87761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20" creationId="{181A2A20-E259-4DD8-A042-33829A7B840A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21" creationId="{61B5B8A2-7984-4114-9C8E-E93F7F53665C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22" creationId="{891FD256-0B87-4286-8EB3-0B9608FB9BA7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23" creationId="{9280E51A-10B0-4E4A-987D-01ACBC39A033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2" creationId="{E38B524D-9311-4E51-9652-C974B84C050D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3" creationId="{782E9110-89F3-45FA-827C-A63E66D27031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4" creationId="{9123E9FE-A917-46BB-BA32-E10A9D0607C0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5" creationId="{FF114A8A-4FFA-44B7-8237-8A963B9E8A92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6" creationId="{E9711975-E942-4754-8721-27C3AAB652EE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37" creationId="{9FF8897F-939C-4ADE-B13C-67179759CBEB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46" creationId="{C9903007-247F-4401-8E9B-415736FE4100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47" creationId="{CADF0838-CD1E-46D0-9AFA-5918794159B5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48" creationId="{C078F813-450E-400B-97D3-46581197F859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49" creationId="{5F39F0BD-97E1-4688-B10A-70028015FBAF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0" creationId="{4FEDEACE-D4AD-4D28-810A-1E0722EC86CB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1" creationId="{C3B4CEA3-3464-457D-97B6-66D119E42DAE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4" creationId="{7F9DF4FF-8F2E-41F3-A5AF-008B8CD71113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5" creationId="{DBDFB4DB-DB96-470D-91BB-F133980626BC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8" creationId="{8F7EAD62-51EF-4E2E-B6BD-C04498AEE3FD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59" creationId="{B58EF33B-23A6-47F3-9682-316145EEBF3B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62" creationId="{1B211273-AF8C-4478-B2AF-97D73EF09501}"/>
          </ac:cxnSpMkLst>
        </pc:cxnChg>
        <pc:cxnChg chg="mod">
          <ac:chgData name="Satoru" userId="f5f1b623-9aa9-4923-b86d-8ceaae247420" providerId="ADAL" clId="{B3C05AB9-B1BD-4BD7-838C-BE882769DB2A}" dt="2020-10-09T02:57:16.521" v="7096"/>
          <ac:cxnSpMkLst>
            <pc:docMk/>
            <pc:sldMk cId="1908489198" sldId="1007"/>
            <ac:cxnSpMk id="63" creationId="{64C2A2CE-C9DC-422F-8035-55AB9A459011}"/>
          </ac:cxnSpMkLst>
        </pc:cxnChg>
      </pc:sldChg>
      <pc:sldChg chg="modSp new mod">
        <pc:chgData name="Satoru" userId="f5f1b623-9aa9-4923-b86d-8ceaae247420" providerId="ADAL" clId="{B3C05AB9-B1BD-4BD7-838C-BE882769DB2A}" dt="2020-10-09T02:56:46.203" v="7095" actId="20577"/>
        <pc:sldMkLst>
          <pc:docMk/>
          <pc:sldMk cId="856575437" sldId="1008"/>
        </pc:sldMkLst>
        <pc:spChg chg="mod">
          <ac:chgData name="Satoru" userId="f5f1b623-9aa9-4923-b86d-8ceaae247420" providerId="ADAL" clId="{B3C05AB9-B1BD-4BD7-838C-BE882769DB2A}" dt="2020-10-09T02:54:08.279" v="7055"/>
          <ac:spMkLst>
            <pc:docMk/>
            <pc:sldMk cId="856575437" sldId="1008"/>
            <ac:spMk id="2" creationId="{149A2A83-1A00-41E9-9276-A0BDDA45F6FF}"/>
          </ac:spMkLst>
        </pc:spChg>
        <pc:spChg chg="mod">
          <ac:chgData name="Satoru" userId="f5f1b623-9aa9-4923-b86d-8ceaae247420" providerId="ADAL" clId="{B3C05AB9-B1BD-4BD7-838C-BE882769DB2A}" dt="2020-10-09T02:56:46.203" v="7095" actId="20577"/>
          <ac:spMkLst>
            <pc:docMk/>
            <pc:sldMk cId="856575437" sldId="1008"/>
            <ac:spMk id="4" creationId="{90EBAE6D-1320-47BE-B2B8-05B4A1940260}"/>
          </ac:spMkLst>
        </pc:spChg>
      </pc:sldChg>
      <pc:sldChg chg="modSp new mod">
        <pc:chgData name="Satoru" userId="f5f1b623-9aa9-4923-b86d-8ceaae247420" providerId="ADAL" clId="{B3C05AB9-B1BD-4BD7-838C-BE882769DB2A}" dt="2020-10-09T02:58:43.302" v="7108" actId="5793"/>
        <pc:sldMkLst>
          <pc:docMk/>
          <pc:sldMk cId="1793088892" sldId="1009"/>
        </pc:sldMkLst>
        <pc:spChg chg="mod">
          <ac:chgData name="Satoru" userId="f5f1b623-9aa9-4923-b86d-8ceaae247420" providerId="ADAL" clId="{B3C05AB9-B1BD-4BD7-838C-BE882769DB2A}" dt="2020-10-09T02:57:52.101" v="7098"/>
          <ac:spMkLst>
            <pc:docMk/>
            <pc:sldMk cId="1793088892" sldId="1009"/>
            <ac:spMk id="2" creationId="{FFE82911-A328-418E-BADF-D1BF12A8CAAB}"/>
          </ac:spMkLst>
        </pc:spChg>
        <pc:spChg chg="mod">
          <ac:chgData name="Satoru" userId="f5f1b623-9aa9-4923-b86d-8ceaae247420" providerId="ADAL" clId="{B3C05AB9-B1BD-4BD7-838C-BE882769DB2A}" dt="2020-10-09T02:58:43.302" v="7108" actId="5793"/>
          <ac:spMkLst>
            <pc:docMk/>
            <pc:sldMk cId="1793088892" sldId="1009"/>
            <ac:spMk id="4" creationId="{472437CD-DD0E-45AD-8E62-EFF21BADE025}"/>
          </ac:spMkLst>
        </pc:spChg>
      </pc:sldChg>
      <pc:sldChg chg="addSp delSp modSp new mod">
        <pc:chgData name="Satoru" userId="f5f1b623-9aa9-4923-b86d-8ceaae247420" providerId="ADAL" clId="{B3C05AB9-B1BD-4BD7-838C-BE882769DB2A}" dt="2020-10-10T00:17:04.105" v="10163" actId="20577"/>
        <pc:sldMkLst>
          <pc:docMk/>
          <pc:sldMk cId="2845898539" sldId="1010"/>
        </pc:sldMkLst>
        <pc:spChg chg="mod">
          <ac:chgData name="Satoru" userId="f5f1b623-9aa9-4923-b86d-8ceaae247420" providerId="ADAL" clId="{B3C05AB9-B1BD-4BD7-838C-BE882769DB2A}" dt="2020-10-09T03:00:43.677" v="7124" actId="20577"/>
          <ac:spMkLst>
            <pc:docMk/>
            <pc:sldMk cId="2845898539" sldId="1010"/>
            <ac:spMk id="2" creationId="{CCBBC32A-E679-4F68-ABEA-11EF7EB7F8ED}"/>
          </ac:spMkLst>
        </pc:spChg>
        <pc:spChg chg="mod">
          <ac:chgData name="Satoru" userId="f5f1b623-9aa9-4923-b86d-8ceaae247420" providerId="ADAL" clId="{B3C05AB9-B1BD-4BD7-838C-BE882769DB2A}" dt="2020-10-10T00:17:04.105" v="10163" actId="20577"/>
          <ac:spMkLst>
            <pc:docMk/>
            <pc:sldMk cId="2845898539" sldId="1010"/>
            <ac:spMk id="4" creationId="{7992C7F5-D5B8-464D-ADD0-ACB247423B26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8" creationId="{36BB350B-AA30-4A9A-8B15-9C9DF397D0AB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9" creationId="{A3573804-716E-4C53-88AD-816E3B5FE18B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10" creationId="{0F52FA48-B449-46F4-BB7F-6CC86E982253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11" creationId="{3789537E-E694-4DEE-A0BE-0CEF79CDCB27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12" creationId="{0A57E5AA-A492-4083-89FA-9DA530B92497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13" creationId="{20B6F813-3E4C-4878-8417-10A4F2832B77}"/>
          </ac:spMkLst>
        </pc:spChg>
        <pc:spChg chg="mod">
          <ac:chgData name="Satoru" userId="f5f1b623-9aa9-4923-b86d-8ceaae247420" providerId="ADAL" clId="{B3C05AB9-B1BD-4BD7-838C-BE882769DB2A}" dt="2020-10-09T03:03:38.316" v="7146"/>
          <ac:spMkLst>
            <pc:docMk/>
            <pc:sldMk cId="2845898539" sldId="1010"/>
            <ac:spMk id="14" creationId="{8DF9C476-D86D-4891-8C8E-21244B82F5E2}"/>
          </ac:spMkLst>
        </pc:spChg>
        <pc:spChg chg="add del mod">
          <ac:chgData name="Satoru" userId="f5f1b623-9aa9-4923-b86d-8ceaae247420" providerId="ADAL" clId="{B3C05AB9-B1BD-4BD7-838C-BE882769DB2A}" dt="2020-10-10T00:15:21.117" v="10145" actId="478"/>
          <ac:spMkLst>
            <pc:docMk/>
            <pc:sldMk cId="2845898539" sldId="1010"/>
            <ac:spMk id="21" creationId="{01DB6A61-D929-49CC-88C3-D76C1B58C59F}"/>
          </ac:spMkLst>
        </pc:spChg>
        <pc:grpChg chg="add del mod">
          <ac:chgData name="Satoru" userId="f5f1b623-9aa9-4923-b86d-8ceaae247420" providerId="ADAL" clId="{B3C05AB9-B1BD-4BD7-838C-BE882769DB2A}" dt="2020-10-10T00:15:21.117" v="10145" actId="478"/>
          <ac:grpSpMkLst>
            <pc:docMk/>
            <pc:sldMk cId="2845898539" sldId="1010"/>
            <ac:grpSpMk id="7" creationId="{E5029422-862B-4F35-B5D7-EE9BE7388FD1}"/>
          </ac:grpSpMkLst>
        </pc:grpChg>
        <pc:picChg chg="add del mod">
          <ac:chgData name="Satoru" userId="f5f1b623-9aa9-4923-b86d-8ceaae247420" providerId="ADAL" clId="{B3C05AB9-B1BD-4BD7-838C-BE882769DB2A}" dt="2020-10-10T00:15:21.117" v="10145" actId="478"/>
          <ac:picMkLst>
            <pc:docMk/>
            <pc:sldMk cId="2845898539" sldId="1010"/>
            <ac:picMk id="6" creationId="{857852A4-2318-4689-91EC-0EB8DAFD7FA2}"/>
          </ac:picMkLst>
        </pc:picChg>
        <pc:picChg chg="add mod">
          <ac:chgData name="Satoru" userId="f5f1b623-9aa9-4923-b86d-8ceaae247420" providerId="ADAL" clId="{B3C05AB9-B1BD-4BD7-838C-BE882769DB2A}" dt="2020-10-10T00:16:47.628" v="10155" actId="1076"/>
          <ac:picMkLst>
            <pc:docMk/>
            <pc:sldMk cId="2845898539" sldId="1010"/>
            <ac:picMk id="25" creationId="{07438E71-2B5F-4771-891A-3B9CE050F96A}"/>
          </ac:picMkLst>
        </pc:pic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15" creationId="{7E697B1C-3E25-4D29-8A49-37DC5584E69F}"/>
          </ac:cxnSpMkLst>
        </pc:cxn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16" creationId="{554F2F76-9A46-45F9-83E3-D3E9E3E38657}"/>
          </ac:cxnSpMkLst>
        </pc:cxn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17" creationId="{8A27A83B-660C-438F-B16F-677FB2B74435}"/>
          </ac:cxnSpMkLst>
        </pc:cxn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18" creationId="{6BC78F2C-7EB2-446C-91F3-F59ADBCD9881}"/>
          </ac:cxnSpMkLst>
        </pc:cxn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19" creationId="{691518A6-4745-4CD1-B3AE-780421FA553B}"/>
          </ac:cxnSpMkLst>
        </pc:cxnChg>
        <pc:cxnChg chg="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20" creationId="{55E95E92-995A-4A9B-A88C-5981F6E4B738}"/>
          </ac:cxnSpMkLst>
        </pc:cxnChg>
        <pc:cxnChg chg="add del 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22" creationId="{1870EC15-25B2-45A3-87C1-E1A01B9EE578}"/>
          </ac:cxnSpMkLst>
        </pc:cxnChg>
        <pc:cxnChg chg="add del mod">
          <ac:chgData name="Satoru" userId="f5f1b623-9aa9-4923-b86d-8ceaae247420" providerId="ADAL" clId="{B3C05AB9-B1BD-4BD7-838C-BE882769DB2A}" dt="2020-10-10T00:15:21.117" v="10145" actId="478"/>
          <ac:cxnSpMkLst>
            <pc:docMk/>
            <pc:sldMk cId="2845898539" sldId="1010"/>
            <ac:cxnSpMk id="23" creationId="{BB172B40-4977-48B8-81D6-CBF578F96366}"/>
          </ac:cxnSpMkLst>
        </pc:cxnChg>
      </pc:sldChg>
      <pc:sldChg chg="addSp modSp new mod">
        <pc:chgData name="Satoru" userId="f5f1b623-9aa9-4923-b86d-8ceaae247420" providerId="ADAL" clId="{B3C05AB9-B1BD-4BD7-838C-BE882769DB2A}" dt="2020-10-09T03:06:03.117" v="7152"/>
        <pc:sldMkLst>
          <pc:docMk/>
          <pc:sldMk cId="1386645746" sldId="1011"/>
        </pc:sldMkLst>
        <pc:spChg chg="mod">
          <ac:chgData name="Satoru" userId="f5f1b623-9aa9-4923-b86d-8ceaae247420" providerId="ADAL" clId="{B3C05AB9-B1BD-4BD7-838C-BE882769DB2A}" dt="2020-10-09T03:05:32.146" v="7150"/>
          <ac:spMkLst>
            <pc:docMk/>
            <pc:sldMk cId="1386645746" sldId="1011"/>
            <ac:spMk id="2" creationId="{B0CD7EC5-A407-457F-B418-BA17677D4CFF}"/>
          </ac:spMkLst>
        </pc:spChg>
        <pc:spChg chg="mod">
          <ac:chgData name="Satoru" userId="f5f1b623-9aa9-4923-b86d-8ceaae247420" providerId="ADAL" clId="{B3C05AB9-B1BD-4BD7-838C-BE882769DB2A}" dt="2020-10-09T03:05:44.716" v="7151"/>
          <ac:spMkLst>
            <pc:docMk/>
            <pc:sldMk cId="1386645746" sldId="1011"/>
            <ac:spMk id="4" creationId="{6B037440-6697-4318-8486-974E21373803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7" creationId="{AB09AB8F-A1FC-4708-A450-944070C1B7BF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9" creationId="{293D11F3-64B2-42ED-B407-D74957F3C23C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0" creationId="{A231E049-6196-4618-A25F-0803220E8D06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1" creationId="{783073D0-D03D-48AF-A919-0E5536682079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2" creationId="{F747FE97-6C86-4B8A-8401-A8FC776B4107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3" creationId="{27D94464-78CC-44D8-BFE0-54A82EDE19FD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4" creationId="{034B513F-7A9D-45D9-A3BD-7FEBEA17D1EE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15" creationId="{459032B8-F47D-4654-A092-DB8051C7AC63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3" creationId="{63EE3E6F-FC4C-45D0-A91B-3490FFEDC23D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4" creationId="{CE5334A9-6A75-488F-B514-931090A0B20C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5" creationId="{4AAE44EF-B18F-46B2-86DA-12E8FEC8C581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6" creationId="{684B05C3-748B-454E-B8A6-DE542438F1EB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7" creationId="{4EEF7405-07C0-453D-A043-8BBE1A07B578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8" creationId="{BFA4386A-84DF-41F8-8674-4FC8A65F3595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29" creationId="{E38A780E-A589-4828-8FC0-04F49F5B2DD1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37" creationId="{4F63E5DB-E57C-42EE-9475-F55F2CE9D5DE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38" creationId="{E457CACD-09C5-400B-B026-DB8D9E8DE8A9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39" creationId="{5A6AE60E-61E3-47F0-A7D0-F7D9596EFAF5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40" creationId="{2BC70134-1E14-4257-9CF1-94A1552CAF35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41" creationId="{227D4068-72F3-46F4-BC0E-7FBB89DA1964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42" creationId="{C8FD5825-F630-423E-89E0-34EB9F6100E7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43" creationId="{E42A9675-2027-4DE0-9569-896EA2DCBEA7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50" creationId="{68D53E10-B641-4FD6-9AC9-B88F84D523F0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54" creationId="{C91B88F7-3B2F-4C5E-B5E5-A98AA9ACBB93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58" creationId="{61A765DE-95FB-4EF5-9BED-7BA05C6A1638}"/>
          </ac:spMkLst>
        </pc:spChg>
        <pc:spChg chg="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2" creationId="{0CE519C0-82C1-4170-8D17-FF02347167E1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3" creationId="{AF0951C6-47E6-4CF0-A0FC-6D27BF3E1CC1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4" creationId="{7F7C202D-EFC1-427A-B7B0-684A0851EA96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5" creationId="{635F4481-BFE4-4551-9CD2-B6D91F5BB64D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6" creationId="{E7F0E838-578A-4071-9FAB-7FFCC143E0A9}"/>
          </ac:spMkLst>
        </pc:spChg>
        <pc:spChg chg="add mod">
          <ac:chgData name="Satoru" userId="f5f1b623-9aa9-4923-b86d-8ceaae247420" providerId="ADAL" clId="{B3C05AB9-B1BD-4BD7-838C-BE882769DB2A}" dt="2020-10-09T03:06:03.117" v="7152"/>
          <ac:spMkLst>
            <pc:docMk/>
            <pc:sldMk cId="1386645746" sldId="1011"/>
            <ac:spMk id="67" creationId="{E0A965FD-3115-43DC-A7EA-62779BDB1103}"/>
          </ac:spMkLst>
        </pc:s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8" creationId="{7C7638ED-77F6-4F4B-BB3E-1F6673BFB6CC}"/>
          </ac:grpSpMkLst>
        </pc:gr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22" creationId="{05E4DB3E-BEF2-49E5-9E9A-FC1A305218EE}"/>
          </ac:grpSpMkLst>
        </pc:gr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36" creationId="{C45C9EEC-D6C0-430B-8086-9950476D9E1A}"/>
          </ac:grpSpMkLst>
        </pc:gr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51" creationId="{911BEB26-9542-46DD-8C8F-66F018A911F7}"/>
          </ac:grpSpMkLst>
        </pc:gr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55" creationId="{9144391E-126D-4F61-BD03-808AAAD6D4E1}"/>
          </ac:grpSpMkLst>
        </pc:grpChg>
        <pc:grpChg chg="add mod">
          <ac:chgData name="Satoru" userId="f5f1b623-9aa9-4923-b86d-8ceaae247420" providerId="ADAL" clId="{B3C05AB9-B1BD-4BD7-838C-BE882769DB2A}" dt="2020-10-09T03:06:03.117" v="7152"/>
          <ac:grpSpMkLst>
            <pc:docMk/>
            <pc:sldMk cId="1386645746" sldId="1011"/>
            <ac:grpSpMk id="59" creationId="{42F63282-2749-4D00-9956-5DB0745E54CC}"/>
          </ac:grpSpMkLst>
        </pc:grpChg>
        <pc:picChg chg="add mod">
          <ac:chgData name="Satoru" userId="f5f1b623-9aa9-4923-b86d-8ceaae247420" providerId="ADAL" clId="{B3C05AB9-B1BD-4BD7-838C-BE882769DB2A}" dt="2020-10-09T03:06:03.117" v="7152"/>
          <ac:picMkLst>
            <pc:docMk/>
            <pc:sldMk cId="1386645746" sldId="1011"/>
            <ac:picMk id="6" creationId="{C1918186-276F-4AC0-8296-3BB510DF9886}"/>
          </ac:picMkLst>
        </pc:pic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16" creationId="{DFAA780C-0DB8-49A6-A1F6-54B660212EE4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17" creationId="{4FBCF728-F589-4A9A-94CC-8F9852C9164A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18" creationId="{569BA323-A3FD-459C-AAF6-31A4157DCC84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19" creationId="{F5DFA4E0-9B4F-4AB3-B93E-05E621325C44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20" creationId="{71876BB4-D269-4257-B0DF-62D6E72EF38B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21" creationId="{058F22E3-E198-4A81-B7B2-C45829373B79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0" creationId="{5B3A1971-E8BF-40DC-85D6-4D9C0A275938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1" creationId="{3A21CC6B-542C-4260-8B8D-7DB247736546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2" creationId="{A1ACEA25-4A12-4FB9-BE43-0B758CD834AE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3" creationId="{D4CAC7DA-B224-4A58-803F-51C0D5E287CF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4" creationId="{F952ED8B-D515-4618-B626-029224C5A260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35" creationId="{7699F978-9A26-4EBE-BF4F-6DE2D95F6747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4" creationId="{4EE35A93-2F5A-4CC9-B801-8F59EA464B29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5" creationId="{91FA8BAA-5E53-4B98-AB1F-96E4D5BDC8BF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6" creationId="{F86B83F2-9779-4015-9831-1FE395646252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7" creationId="{4C912F04-7E59-463C-908B-CDE6BAEDF5F9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8" creationId="{928AA707-3930-4852-A26C-5ECF31815A6D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49" creationId="{A65322D6-A217-46F1-8E66-673FE3D3C1FD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52" creationId="{6DD4BBFD-37AA-44DB-8C43-BF8F0EEE600F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53" creationId="{CBDC042E-ACD7-4549-87CF-3B91FD9B5BE1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56" creationId="{3555BE83-7BA0-4C4C-9967-89FB1B2FBE92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57" creationId="{7C609D8A-4300-4529-9FBA-DDBD23CB8DB5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60" creationId="{A3374CA8-7DB9-4EEC-9B52-F655418EB728}"/>
          </ac:cxnSpMkLst>
        </pc:cxnChg>
        <pc:cxnChg chg="mod">
          <ac:chgData name="Satoru" userId="f5f1b623-9aa9-4923-b86d-8ceaae247420" providerId="ADAL" clId="{B3C05AB9-B1BD-4BD7-838C-BE882769DB2A}" dt="2020-10-09T03:06:03.117" v="7152"/>
          <ac:cxnSpMkLst>
            <pc:docMk/>
            <pc:sldMk cId="1386645746" sldId="1011"/>
            <ac:cxnSpMk id="61" creationId="{B6778D1B-9785-4D02-851B-B4264AE0174C}"/>
          </ac:cxnSpMkLst>
        </pc:cxnChg>
      </pc:sldChg>
      <pc:sldChg chg="modSp new mod">
        <pc:chgData name="Satoru" userId="f5f1b623-9aa9-4923-b86d-8ceaae247420" providerId="ADAL" clId="{B3C05AB9-B1BD-4BD7-838C-BE882769DB2A}" dt="2020-10-09T03:08:42.528" v="7196" actId="403"/>
        <pc:sldMkLst>
          <pc:docMk/>
          <pc:sldMk cId="468522633" sldId="1012"/>
        </pc:sldMkLst>
        <pc:spChg chg="mod">
          <ac:chgData name="Satoru" userId="f5f1b623-9aa9-4923-b86d-8ceaae247420" providerId="ADAL" clId="{B3C05AB9-B1BD-4BD7-838C-BE882769DB2A}" dt="2020-10-09T03:06:59.444" v="7183" actId="20577"/>
          <ac:spMkLst>
            <pc:docMk/>
            <pc:sldMk cId="468522633" sldId="1012"/>
            <ac:spMk id="2" creationId="{1DB1AFC7-F6DB-479C-93C1-5A2756712731}"/>
          </ac:spMkLst>
        </pc:spChg>
        <pc:spChg chg="mod">
          <ac:chgData name="Satoru" userId="f5f1b623-9aa9-4923-b86d-8ceaae247420" providerId="ADAL" clId="{B3C05AB9-B1BD-4BD7-838C-BE882769DB2A}" dt="2020-10-09T03:08:42.528" v="7196" actId="403"/>
          <ac:spMkLst>
            <pc:docMk/>
            <pc:sldMk cId="468522633" sldId="1012"/>
            <ac:spMk id="4" creationId="{683CE5D7-FE40-4B38-9F09-B924536496D9}"/>
          </ac:spMkLst>
        </pc:spChg>
      </pc:sldChg>
      <pc:sldChg chg="addSp delSp modSp new mod modAnim">
        <pc:chgData name="Satoru" userId="f5f1b623-9aa9-4923-b86d-8ceaae247420" providerId="ADAL" clId="{B3C05AB9-B1BD-4BD7-838C-BE882769DB2A}" dt="2020-10-09T03:10:09.279" v="7252"/>
        <pc:sldMkLst>
          <pc:docMk/>
          <pc:sldMk cId="2689267752" sldId="1013"/>
        </pc:sldMkLst>
        <pc:spChg chg="mod">
          <ac:chgData name="Satoru" userId="f5f1b623-9aa9-4923-b86d-8ceaae247420" providerId="ADAL" clId="{B3C05AB9-B1BD-4BD7-838C-BE882769DB2A}" dt="2020-10-09T03:09:44.116" v="7250" actId="20577"/>
          <ac:spMkLst>
            <pc:docMk/>
            <pc:sldMk cId="2689267752" sldId="1013"/>
            <ac:spMk id="2" creationId="{7FBD6E21-0A5A-4AAF-9531-0FEA6EDF5245}"/>
          </ac:spMkLst>
        </pc:spChg>
        <pc:spChg chg="del">
          <ac:chgData name="Satoru" userId="f5f1b623-9aa9-4923-b86d-8ceaae247420" providerId="ADAL" clId="{B3C05AB9-B1BD-4BD7-838C-BE882769DB2A}" dt="2020-10-09T03:09:50.992" v="7251" actId="478"/>
          <ac:spMkLst>
            <pc:docMk/>
            <pc:sldMk cId="2689267752" sldId="1013"/>
            <ac:spMk id="4" creationId="{E3278966-917C-40B0-A9DB-6F778BB45CBE}"/>
          </ac:spMkLst>
        </pc:spChg>
        <pc:spChg chg="mod">
          <ac:chgData name="Satoru" userId="f5f1b623-9aa9-4923-b86d-8ceaae247420" providerId="ADAL" clId="{B3C05AB9-B1BD-4BD7-838C-BE882769DB2A}" dt="2020-10-09T03:10:09.279" v="7252"/>
          <ac:spMkLst>
            <pc:docMk/>
            <pc:sldMk cId="2689267752" sldId="1013"/>
            <ac:spMk id="8" creationId="{9CB9C75A-C777-4115-9ECE-5F0E45281AAA}"/>
          </ac:spMkLst>
        </pc:spChg>
        <pc:grpChg chg="add mod">
          <ac:chgData name="Satoru" userId="f5f1b623-9aa9-4923-b86d-8ceaae247420" providerId="ADAL" clId="{B3C05AB9-B1BD-4BD7-838C-BE882769DB2A}" dt="2020-10-09T03:10:09.279" v="7252"/>
          <ac:grpSpMkLst>
            <pc:docMk/>
            <pc:sldMk cId="2689267752" sldId="1013"/>
            <ac:grpSpMk id="6" creationId="{8244EB7F-3F8A-4207-8E66-2F95EC2B6AF2}"/>
          </ac:grpSpMkLst>
        </pc:grpChg>
        <pc:picChg chg="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7" creationId="{F3016392-4AF3-4792-BFC3-815AD4EC8691}"/>
          </ac:picMkLst>
        </pc:picChg>
        <pc:picChg chg="add 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9" creationId="{ACE58146-7EDD-4B3D-8943-40A6017E7F72}"/>
          </ac:picMkLst>
        </pc:picChg>
        <pc:picChg chg="add 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10" creationId="{B1C0AB60-67B0-41B0-8615-0EAF75E16C05}"/>
          </ac:picMkLst>
        </pc:picChg>
        <pc:picChg chg="add 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11" creationId="{56A7BF51-0E78-4CC4-9672-7A54E7F187C1}"/>
          </ac:picMkLst>
        </pc:picChg>
        <pc:picChg chg="add 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12" creationId="{5EA7D233-8AE6-4BE8-AA47-D5BFF756F5B6}"/>
          </ac:picMkLst>
        </pc:picChg>
        <pc:picChg chg="add mod">
          <ac:chgData name="Satoru" userId="f5f1b623-9aa9-4923-b86d-8ceaae247420" providerId="ADAL" clId="{B3C05AB9-B1BD-4BD7-838C-BE882769DB2A}" dt="2020-10-09T03:10:09.279" v="7252"/>
          <ac:picMkLst>
            <pc:docMk/>
            <pc:sldMk cId="2689267752" sldId="1013"/>
            <ac:picMk id="13" creationId="{08E3CAF3-407C-489D-8C6E-A992A06F9F3C}"/>
          </ac:picMkLst>
        </pc:picChg>
      </pc:sldChg>
      <pc:sldChg chg="addSp modSp new mod">
        <pc:chgData name="Satoru" userId="f5f1b623-9aa9-4923-b86d-8ceaae247420" providerId="ADAL" clId="{B3C05AB9-B1BD-4BD7-838C-BE882769DB2A}" dt="2020-10-10T00:10:15.068" v="10144" actId="20577"/>
        <pc:sldMkLst>
          <pc:docMk/>
          <pc:sldMk cId="2295973386" sldId="1014"/>
        </pc:sldMkLst>
        <pc:spChg chg="mod">
          <ac:chgData name="Satoru" userId="f5f1b623-9aa9-4923-b86d-8ceaae247420" providerId="ADAL" clId="{B3C05AB9-B1BD-4BD7-838C-BE882769DB2A}" dt="2020-10-09T03:18:24.363" v="7261" actId="20577"/>
          <ac:spMkLst>
            <pc:docMk/>
            <pc:sldMk cId="2295973386" sldId="1014"/>
            <ac:spMk id="2" creationId="{99E31761-6479-4097-9284-6A367AE7DE21}"/>
          </ac:spMkLst>
        </pc:spChg>
        <pc:spChg chg="mod">
          <ac:chgData name="Satoru" userId="f5f1b623-9aa9-4923-b86d-8ceaae247420" providerId="ADAL" clId="{B3C05AB9-B1BD-4BD7-838C-BE882769DB2A}" dt="2020-10-10T00:10:15.068" v="10144" actId="20577"/>
          <ac:spMkLst>
            <pc:docMk/>
            <pc:sldMk cId="2295973386" sldId="1014"/>
            <ac:spMk id="4" creationId="{409E761D-37CD-4F0A-882D-7BF892AF32DD}"/>
          </ac:spMkLst>
        </pc:spChg>
        <pc:picChg chg="add mod">
          <ac:chgData name="Satoru" userId="f5f1b623-9aa9-4923-b86d-8ceaae247420" providerId="ADAL" clId="{B3C05AB9-B1BD-4BD7-838C-BE882769DB2A}" dt="2020-10-09T14:59:27.689" v="8081" actId="1076"/>
          <ac:picMkLst>
            <pc:docMk/>
            <pc:sldMk cId="2295973386" sldId="1014"/>
            <ac:picMk id="7" creationId="{B7C26A34-0EEC-4974-A171-69825D8459FC}"/>
          </ac:picMkLst>
        </pc:picChg>
        <pc:picChg chg="add mod ord">
          <ac:chgData name="Satoru" userId="f5f1b623-9aa9-4923-b86d-8ceaae247420" providerId="ADAL" clId="{B3C05AB9-B1BD-4BD7-838C-BE882769DB2A}" dt="2020-10-09T16:55:42.429" v="8207" actId="1076"/>
          <ac:picMkLst>
            <pc:docMk/>
            <pc:sldMk cId="2295973386" sldId="1014"/>
            <ac:picMk id="9" creationId="{E307D9A8-8DA7-4136-B8F2-14911CDED86E}"/>
          </ac:picMkLst>
        </pc:picChg>
      </pc:sldChg>
      <pc:sldChg chg="addSp modSp new mod">
        <pc:chgData name="Satoru" userId="f5f1b623-9aa9-4923-b86d-8ceaae247420" providerId="ADAL" clId="{B3C05AB9-B1BD-4BD7-838C-BE882769DB2A}" dt="2020-10-09T04:08:10.965" v="7872" actId="1076"/>
        <pc:sldMkLst>
          <pc:docMk/>
          <pc:sldMk cId="763171346" sldId="1015"/>
        </pc:sldMkLst>
        <pc:spChg chg="mod">
          <ac:chgData name="Satoru" userId="f5f1b623-9aa9-4923-b86d-8ceaae247420" providerId="ADAL" clId="{B3C05AB9-B1BD-4BD7-838C-BE882769DB2A}" dt="2020-10-09T03:54:43.382" v="7509"/>
          <ac:spMkLst>
            <pc:docMk/>
            <pc:sldMk cId="763171346" sldId="1015"/>
            <ac:spMk id="2" creationId="{59E680B0-F920-4E3F-8CC2-343A8A39F68B}"/>
          </ac:spMkLst>
        </pc:spChg>
        <pc:spChg chg="mod">
          <ac:chgData name="Satoru" userId="f5f1b623-9aa9-4923-b86d-8ceaae247420" providerId="ADAL" clId="{B3C05AB9-B1BD-4BD7-838C-BE882769DB2A}" dt="2020-10-09T04:03:45.230" v="7822" actId="20577"/>
          <ac:spMkLst>
            <pc:docMk/>
            <pc:sldMk cId="763171346" sldId="1015"/>
            <ac:spMk id="4" creationId="{FBDA3BFE-919F-4FA2-A75B-E178946CD7E4}"/>
          </ac:spMkLst>
        </pc:spChg>
        <pc:spChg chg="add mod">
          <ac:chgData name="Satoru" userId="f5f1b623-9aa9-4923-b86d-8ceaae247420" providerId="ADAL" clId="{B3C05AB9-B1BD-4BD7-838C-BE882769DB2A}" dt="2020-10-09T04:01:31.639" v="7762" actId="1076"/>
          <ac:spMkLst>
            <pc:docMk/>
            <pc:sldMk cId="763171346" sldId="1015"/>
            <ac:spMk id="6" creationId="{D3EFB120-EFA1-4F2B-B0BF-B1D3EEB97CEA}"/>
          </ac:spMkLst>
        </pc:spChg>
        <pc:spChg chg="add mod">
          <ac:chgData name="Satoru" userId="f5f1b623-9aa9-4923-b86d-8ceaae247420" providerId="ADAL" clId="{B3C05AB9-B1BD-4BD7-838C-BE882769DB2A}" dt="2020-10-09T04:03:59.879" v="7824" actId="1076"/>
          <ac:spMkLst>
            <pc:docMk/>
            <pc:sldMk cId="763171346" sldId="1015"/>
            <ac:spMk id="7" creationId="{9489D2FC-7EB7-4023-B801-E28D98BBB10E}"/>
          </ac:spMkLst>
        </pc:spChg>
        <pc:spChg chg="add mod">
          <ac:chgData name="Satoru" userId="f5f1b623-9aa9-4923-b86d-8ceaae247420" providerId="ADAL" clId="{B3C05AB9-B1BD-4BD7-838C-BE882769DB2A}" dt="2020-10-09T04:08:10.965" v="7872" actId="1076"/>
          <ac:spMkLst>
            <pc:docMk/>
            <pc:sldMk cId="763171346" sldId="1015"/>
            <ac:spMk id="8" creationId="{E5B70086-7162-4DA0-B7B4-63E1F72D9BE2}"/>
          </ac:spMkLst>
        </pc:spChg>
      </pc:sldChg>
      <pc:sldChg chg="modSp new mod">
        <pc:chgData name="Satoru" userId="f5f1b623-9aa9-4923-b86d-8ceaae247420" providerId="ADAL" clId="{B3C05AB9-B1BD-4BD7-838C-BE882769DB2A}" dt="2020-10-09T04:12:11.767" v="8073" actId="115"/>
        <pc:sldMkLst>
          <pc:docMk/>
          <pc:sldMk cId="1514913531" sldId="1016"/>
        </pc:sldMkLst>
        <pc:spChg chg="mod">
          <ac:chgData name="Satoru" userId="f5f1b623-9aa9-4923-b86d-8ceaae247420" providerId="ADAL" clId="{B3C05AB9-B1BD-4BD7-838C-BE882769DB2A}" dt="2020-10-09T04:09:11.424" v="7881" actId="20577"/>
          <ac:spMkLst>
            <pc:docMk/>
            <pc:sldMk cId="1514913531" sldId="1016"/>
            <ac:spMk id="2" creationId="{87313D7F-D924-43F6-8AA3-702C3C1F9055}"/>
          </ac:spMkLst>
        </pc:spChg>
        <pc:spChg chg="mod">
          <ac:chgData name="Satoru" userId="f5f1b623-9aa9-4923-b86d-8ceaae247420" providerId="ADAL" clId="{B3C05AB9-B1BD-4BD7-838C-BE882769DB2A}" dt="2020-10-09T04:12:11.767" v="8073" actId="115"/>
          <ac:spMkLst>
            <pc:docMk/>
            <pc:sldMk cId="1514913531" sldId="1016"/>
            <ac:spMk id="4" creationId="{6A3AF5D7-8BF0-412B-8274-D8FCC2DE41F3}"/>
          </ac:spMkLst>
        </pc:spChg>
      </pc:sldChg>
      <pc:sldChg chg="addSp modSp new mod">
        <pc:chgData name="Satoru" userId="f5f1b623-9aa9-4923-b86d-8ceaae247420" providerId="ADAL" clId="{B3C05AB9-B1BD-4BD7-838C-BE882769DB2A}" dt="2020-10-10T03:30:51.225" v="10180" actId="20577"/>
        <pc:sldMkLst>
          <pc:docMk/>
          <pc:sldMk cId="1738884161" sldId="1017"/>
        </pc:sldMkLst>
        <pc:spChg chg="mod">
          <ac:chgData name="Satoru" userId="f5f1b623-9aa9-4923-b86d-8ceaae247420" providerId="ADAL" clId="{B3C05AB9-B1BD-4BD7-838C-BE882769DB2A}" dt="2020-10-09T18:11:42.466" v="8325" actId="20577"/>
          <ac:spMkLst>
            <pc:docMk/>
            <pc:sldMk cId="1738884161" sldId="1017"/>
            <ac:spMk id="2" creationId="{D56EB2D4-0885-4F88-A5A9-D2780CD67069}"/>
          </ac:spMkLst>
        </pc:spChg>
        <pc:spChg chg="mod">
          <ac:chgData name="Satoru" userId="f5f1b623-9aa9-4923-b86d-8ceaae247420" providerId="ADAL" clId="{B3C05AB9-B1BD-4BD7-838C-BE882769DB2A}" dt="2020-10-10T03:30:51.225" v="10180" actId="20577"/>
          <ac:spMkLst>
            <pc:docMk/>
            <pc:sldMk cId="1738884161" sldId="1017"/>
            <ac:spMk id="4" creationId="{047E4138-233E-4B00-B4DC-5D8501D6B018}"/>
          </ac:spMkLst>
        </pc:spChg>
        <pc:grpChg chg="add mod">
          <ac:chgData name="Satoru" userId="f5f1b623-9aa9-4923-b86d-8ceaae247420" providerId="ADAL" clId="{B3C05AB9-B1BD-4BD7-838C-BE882769DB2A}" dt="2020-10-09T18:20:16.978" v="8713" actId="164"/>
          <ac:grpSpMkLst>
            <pc:docMk/>
            <pc:sldMk cId="1738884161" sldId="1017"/>
            <ac:grpSpMk id="12" creationId="{5A638049-040E-438C-9558-6C339C6B0E73}"/>
          </ac:grpSpMkLst>
        </pc:grpChg>
        <pc:picChg chg="add mod">
          <ac:chgData name="Satoru" userId="f5f1b623-9aa9-4923-b86d-8ceaae247420" providerId="ADAL" clId="{B3C05AB9-B1BD-4BD7-838C-BE882769DB2A}" dt="2020-10-09T18:20:16.978" v="8713" actId="164"/>
          <ac:picMkLst>
            <pc:docMk/>
            <pc:sldMk cId="1738884161" sldId="1017"/>
            <ac:picMk id="7" creationId="{F0E22298-3248-4678-9096-1FC71B5DA95D}"/>
          </ac:picMkLst>
        </pc:picChg>
        <pc:cxnChg chg="add mod">
          <ac:chgData name="Satoru" userId="f5f1b623-9aa9-4923-b86d-8ceaae247420" providerId="ADAL" clId="{B3C05AB9-B1BD-4BD7-838C-BE882769DB2A}" dt="2020-10-09T18:20:16.978" v="8713" actId="164"/>
          <ac:cxnSpMkLst>
            <pc:docMk/>
            <pc:sldMk cId="1738884161" sldId="1017"/>
            <ac:cxnSpMk id="9" creationId="{FC6F0C46-140C-41B3-A40E-547A8CAF234A}"/>
          </ac:cxnSpMkLst>
        </pc:cxnChg>
      </pc:sldChg>
      <pc:sldChg chg="new del">
        <pc:chgData name="Satoru" userId="f5f1b623-9aa9-4923-b86d-8ceaae247420" providerId="ADAL" clId="{B3C05AB9-B1BD-4BD7-838C-BE882769DB2A}" dt="2020-10-09T18:11:35.930" v="8316" actId="680"/>
        <pc:sldMkLst>
          <pc:docMk/>
          <pc:sldMk cId="2609428101" sldId="1017"/>
        </pc:sldMkLst>
      </pc:sldChg>
      <pc:sldChg chg="addSp delSp modSp add mod">
        <pc:chgData name="Satoru" userId="f5f1b623-9aa9-4923-b86d-8ceaae247420" providerId="ADAL" clId="{B3C05AB9-B1BD-4BD7-838C-BE882769DB2A}" dt="2020-10-09T18:36:24.817" v="8908" actId="20577"/>
        <pc:sldMkLst>
          <pc:docMk/>
          <pc:sldMk cId="4255460689" sldId="1018"/>
        </pc:sldMkLst>
        <pc:spChg chg="mod">
          <ac:chgData name="Satoru" userId="f5f1b623-9aa9-4923-b86d-8ceaae247420" providerId="ADAL" clId="{B3C05AB9-B1BD-4BD7-838C-BE882769DB2A}" dt="2020-10-09T18:36:24.817" v="8908" actId="20577"/>
          <ac:spMkLst>
            <pc:docMk/>
            <pc:sldMk cId="4255460689" sldId="1018"/>
            <ac:spMk id="4" creationId="{200CCE33-E3B5-4080-BAB5-4CAD5998EA8D}"/>
          </ac:spMkLst>
        </pc:spChg>
        <pc:spChg chg="del">
          <ac:chgData name="Satoru" userId="f5f1b623-9aa9-4923-b86d-8ceaae247420" providerId="ADAL" clId="{B3C05AB9-B1BD-4BD7-838C-BE882769DB2A}" dt="2020-10-09T18:35:40.486" v="8884" actId="478"/>
          <ac:spMkLst>
            <pc:docMk/>
            <pc:sldMk cId="4255460689" sldId="1018"/>
            <ac:spMk id="7" creationId="{00D5078A-A8DC-4FCA-8D0D-352B567FEEDF}"/>
          </ac:spMkLst>
        </pc:spChg>
        <pc:spChg chg="del mod">
          <ac:chgData name="Satoru" userId="f5f1b623-9aa9-4923-b86d-8ceaae247420" providerId="ADAL" clId="{B3C05AB9-B1BD-4BD7-838C-BE882769DB2A}" dt="2020-10-09T18:26:46.223" v="8737" actId="478"/>
          <ac:spMkLst>
            <pc:docMk/>
            <pc:sldMk cId="4255460689" sldId="1018"/>
            <ac:spMk id="11" creationId="{F94DAF04-5824-49DD-A90E-7C9FF0573773}"/>
          </ac:spMkLst>
        </pc:spChg>
        <pc:spChg chg="mod">
          <ac:chgData name="Satoru" userId="f5f1b623-9aa9-4923-b86d-8ceaae247420" providerId="ADAL" clId="{B3C05AB9-B1BD-4BD7-838C-BE882769DB2A}" dt="2020-10-09T18:22:50.402" v="8718" actId="20577"/>
          <ac:spMkLst>
            <pc:docMk/>
            <pc:sldMk cId="4255460689" sldId="1018"/>
            <ac:spMk id="12" creationId="{9FF41B29-D524-4CBF-9C40-849C05D5FB62}"/>
          </ac:spMkLst>
        </pc:spChg>
        <pc:spChg chg="add mod ord">
          <ac:chgData name="Satoru" userId="f5f1b623-9aa9-4923-b86d-8ceaae247420" providerId="ADAL" clId="{B3C05AB9-B1BD-4BD7-838C-BE882769DB2A}" dt="2020-10-09T18:27:08.437" v="8742" actId="1076"/>
          <ac:spMkLst>
            <pc:docMk/>
            <pc:sldMk cId="4255460689" sldId="1018"/>
            <ac:spMk id="13" creationId="{E9D5B701-FD83-4A2F-A619-3450CC676CED}"/>
          </ac:spMkLst>
        </pc:spChg>
        <pc:spChg chg="mod">
          <ac:chgData name="Satoru" userId="f5f1b623-9aa9-4923-b86d-8ceaae247420" providerId="ADAL" clId="{B3C05AB9-B1BD-4BD7-838C-BE882769DB2A}" dt="2020-10-09T18:22:50.402" v="8718" actId="20577"/>
          <ac:spMkLst>
            <pc:docMk/>
            <pc:sldMk cId="4255460689" sldId="1018"/>
            <ac:spMk id="14" creationId="{49D75DC3-A452-4CC4-ADF2-A8C8FCB71E00}"/>
          </ac:spMkLst>
        </pc:spChg>
        <pc:spChg chg="mod">
          <ac:chgData name="Satoru" userId="f5f1b623-9aa9-4923-b86d-8ceaae247420" providerId="ADAL" clId="{B3C05AB9-B1BD-4BD7-838C-BE882769DB2A}" dt="2020-10-09T18:22:50.402" v="8718" actId="20577"/>
          <ac:spMkLst>
            <pc:docMk/>
            <pc:sldMk cId="4255460689" sldId="1018"/>
            <ac:spMk id="16" creationId="{34583070-CBE8-45FF-B248-39EB7DDAE5C6}"/>
          </ac:spMkLst>
        </pc:spChg>
        <pc:spChg chg="add mod">
          <ac:chgData name="Satoru" userId="f5f1b623-9aa9-4923-b86d-8ceaae247420" providerId="ADAL" clId="{B3C05AB9-B1BD-4BD7-838C-BE882769DB2A}" dt="2020-10-09T18:30:15.559" v="8777" actId="14100"/>
          <ac:spMkLst>
            <pc:docMk/>
            <pc:sldMk cId="4255460689" sldId="1018"/>
            <ac:spMk id="19" creationId="{5C2716B9-AA0D-42D7-AE1C-D14A18B3A2E4}"/>
          </ac:spMkLst>
        </pc:spChg>
        <pc:spChg chg="add mod">
          <ac:chgData name="Satoru" userId="f5f1b623-9aa9-4923-b86d-8ceaae247420" providerId="ADAL" clId="{B3C05AB9-B1BD-4BD7-838C-BE882769DB2A}" dt="2020-10-09T18:33:57.887" v="8811" actId="1076"/>
          <ac:spMkLst>
            <pc:docMk/>
            <pc:sldMk cId="4255460689" sldId="1018"/>
            <ac:spMk id="24" creationId="{8248A84E-8492-4420-98B1-7C5D853A1CDB}"/>
          </ac:spMkLst>
        </pc:spChg>
        <pc:spChg chg="add mod">
          <ac:chgData name="Satoru" userId="f5f1b623-9aa9-4923-b86d-8ceaae247420" providerId="ADAL" clId="{B3C05AB9-B1BD-4BD7-838C-BE882769DB2A}" dt="2020-10-09T18:33:51.179" v="8810" actId="14100"/>
          <ac:spMkLst>
            <pc:docMk/>
            <pc:sldMk cId="4255460689" sldId="1018"/>
            <ac:spMk id="25" creationId="{1873C642-59F8-4D71-8271-1E64A0995A0D}"/>
          </ac:spMkLst>
        </pc:spChg>
        <pc:grpChg chg="mod">
          <ac:chgData name="Satoru" userId="f5f1b623-9aa9-4923-b86d-8ceaae247420" providerId="ADAL" clId="{B3C05AB9-B1BD-4BD7-838C-BE882769DB2A}" dt="2020-10-09T18:22:50.402" v="8718" actId="20577"/>
          <ac:grpSpMkLst>
            <pc:docMk/>
            <pc:sldMk cId="4255460689" sldId="1018"/>
            <ac:grpSpMk id="15" creationId="{B56E3124-8E24-4DED-8BB7-0D11D9AF37A6}"/>
          </ac:grpSpMkLst>
        </pc:grpChg>
        <pc:grpChg chg="mod">
          <ac:chgData name="Satoru" userId="f5f1b623-9aa9-4923-b86d-8ceaae247420" providerId="ADAL" clId="{B3C05AB9-B1BD-4BD7-838C-BE882769DB2A}" dt="2020-10-09T18:22:50.402" v="8718" actId="20577"/>
          <ac:grpSpMkLst>
            <pc:docMk/>
            <pc:sldMk cId="4255460689" sldId="1018"/>
            <ac:grpSpMk id="17" creationId="{D7FAFBDC-B9E0-4C92-B05A-63EA058F5AD0}"/>
          </ac:grpSpMkLst>
        </pc:grpChg>
        <pc:picChg chg="mod">
          <ac:chgData name="Satoru" userId="f5f1b623-9aa9-4923-b86d-8ceaae247420" providerId="ADAL" clId="{B3C05AB9-B1BD-4BD7-838C-BE882769DB2A}" dt="2020-10-09T18:22:50.402" v="8718" actId="20577"/>
          <ac:picMkLst>
            <pc:docMk/>
            <pc:sldMk cId="4255460689" sldId="1018"/>
            <ac:picMk id="9" creationId="{2B817B4A-B01F-40E5-B64A-92D6846C19C7}"/>
          </ac:picMkLst>
        </pc:picChg>
        <pc:cxnChg chg="add mod ord">
          <ac:chgData name="Satoru" userId="f5f1b623-9aa9-4923-b86d-8ceaae247420" providerId="ADAL" clId="{B3C05AB9-B1BD-4BD7-838C-BE882769DB2A}" dt="2020-10-09T18:27:05.344" v="8741" actId="14100"/>
          <ac:cxnSpMkLst>
            <pc:docMk/>
            <pc:sldMk cId="4255460689" sldId="1018"/>
            <ac:cxnSpMk id="8" creationId="{D9243D8B-D733-4604-8FF5-1CE6010C7833}"/>
          </ac:cxnSpMkLst>
        </pc:cxnChg>
        <pc:cxnChg chg="add mod">
          <ac:chgData name="Satoru" userId="f5f1b623-9aa9-4923-b86d-8ceaae247420" providerId="ADAL" clId="{B3C05AB9-B1BD-4BD7-838C-BE882769DB2A}" dt="2020-10-09T18:31:34.636" v="8780" actId="14100"/>
          <ac:cxnSpMkLst>
            <pc:docMk/>
            <pc:sldMk cId="4255460689" sldId="1018"/>
            <ac:cxnSpMk id="21" creationId="{143D44FB-76B7-4FC2-8B3D-827FC344A2D9}"/>
          </ac:cxnSpMkLst>
        </pc:cxnChg>
      </pc:sldChg>
      <pc:sldChg chg="modSp add mod">
        <pc:chgData name="Satoru" userId="f5f1b623-9aa9-4923-b86d-8ceaae247420" providerId="ADAL" clId="{B3C05AB9-B1BD-4BD7-838C-BE882769DB2A}" dt="2020-10-10T03:37:32.321" v="10191" actId="20577"/>
        <pc:sldMkLst>
          <pc:docMk/>
          <pc:sldMk cId="602144381" sldId="1019"/>
        </pc:sldMkLst>
        <pc:spChg chg="mod">
          <ac:chgData name="Satoru" userId="f5f1b623-9aa9-4923-b86d-8ceaae247420" providerId="ADAL" clId="{B3C05AB9-B1BD-4BD7-838C-BE882769DB2A}" dt="2020-10-10T03:37:32.321" v="10191" actId="20577"/>
          <ac:spMkLst>
            <pc:docMk/>
            <pc:sldMk cId="602144381" sldId="1019"/>
            <ac:spMk id="4" creationId="{E5530910-9068-4D77-8C29-3C2EC62E09B5}"/>
          </ac:spMkLst>
        </pc:spChg>
        <pc:picChg chg="mod">
          <ac:chgData name="Satoru" userId="f5f1b623-9aa9-4923-b86d-8ceaae247420" providerId="ADAL" clId="{B3C05AB9-B1BD-4BD7-838C-BE882769DB2A}" dt="2020-10-10T00:00:13.497" v="9660" actId="1076"/>
          <ac:picMkLst>
            <pc:docMk/>
            <pc:sldMk cId="602144381" sldId="1019"/>
            <ac:picMk id="7" creationId="{89707B52-BFEC-49C6-9FBD-43F2DE7E0EFF}"/>
          </ac:picMkLst>
        </pc:picChg>
        <pc:picChg chg="mod">
          <ac:chgData name="Satoru" userId="f5f1b623-9aa9-4923-b86d-8ceaae247420" providerId="ADAL" clId="{B3C05AB9-B1BD-4BD7-838C-BE882769DB2A}" dt="2020-10-10T00:00:33.645" v="9685" actId="1076"/>
          <ac:picMkLst>
            <pc:docMk/>
            <pc:sldMk cId="602144381" sldId="1019"/>
            <ac:picMk id="9" creationId="{1E8F0CFA-C59C-4A20-8C16-375080BBA463}"/>
          </ac:picMkLst>
        </pc:picChg>
      </pc:sldChg>
      <pc:sldChg chg="modSp add mod">
        <pc:chgData name="Satoru" userId="f5f1b623-9aa9-4923-b86d-8ceaae247420" providerId="ADAL" clId="{B3C05AB9-B1BD-4BD7-838C-BE882769DB2A}" dt="2020-10-10T03:39:40.004" v="10193" actId="20577"/>
        <pc:sldMkLst>
          <pc:docMk/>
          <pc:sldMk cId="737464878" sldId="1020"/>
        </pc:sldMkLst>
        <pc:spChg chg="mod">
          <ac:chgData name="Satoru" userId="f5f1b623-9aa9-4923-b86d-8ceaae247420" providerId="ADAL" clId="{B3C05AB9-B1BD-4BD7-838C-BE882769DB2A}" dt="2020-10-10T03:39:40.004" v="10193" actId="20577"/>
          <ac:spMkLst>
            <pc:docMk/>
            <pc:sldMk cId="737464878" sldId="1020"/>
            <ac:spMk id="2" creationId="{08235C44-B014-2D41-BB71-B739784ED08C}"/>
          </ac:spMkLst>
        </pc:spChg>
      </pc:sldChg>
      <pc:sldChg chg="addSp modSp new mod">
        <pc:chgData name="Satoru" userId="f5f1b623-9aa9-4923-b86d-8ceaae247420" providerId="ADAL" clId="{B3C05AB9-B1BD-4BD7-838C-BE882769DB2A}" dt="2020-10-10T03:43:26.652" v="10229" actId="1076"/>
        <pc:sldMkLst>
          <pc:docMk/>
          <pc:sldMk cId="2086877516" sldId="1021"/>
        </pc:sldMkLst>
        <pc:spChg chg="mod">
          <ac:chgData name="Satoru" userId="f5f1b623-9aa9-4923-b86d-8ceaae247420" providerId="ADAL" clId="{B3C05AB9-B1BD-4BD7-838C-BE882769DB2A}" dt="2020-10-10T03:42:39.604" v="10218" actId="20577"/>
          <ac:spMkLst>
            <pc:docMk/>
            <pc:sldMk cId="2086877516" sldId="1021"/>
            <ac:spMk id="2" creationId="{31E1D5DF-5D17-4EAF-A596-AA1A85D33EED}"/>
          </ac:spMkLst>
        </pc:spChg>
        <pc:spChg chg="mod">
          <ac:chgData name="Satoru" userId="f5f1b623-9aa9-4923-b86d-8ceaae247420" providerId="ADAL" clId="{B3C05AB9-B1BD-4BD7-838C-BE882769DB2A}" dt="2020-10-10T03:43:20.067" v="10228" actId="14100"/>
          <ac:spMkLst>
            <pc:docMk/>
            <pc:sldMk cId="2086877516" sldId="1021"/>
            <ac:spMk id="4" creationId="{82E53BDA-698B-4D10-910F-7BDB5ACD5E71}"/>
          </ac:spMkLst>
        </pc:spChg>
        <pc:picChg chg="add mod">
          <ac:chgData name="Satoru" userId="f5f1b623-9aa9-4923-b86d-8ceaae247420" providerId="ADAL" clId="{B3C05AB9-B1BD-4BD7-838C-BE882769DB2A}" dt="2020-10-10T03:43:26.652" v="10229" actId="1076"/>
          <ac:picMkLst>
            <pc:docMk/>
            <pc:sldMk cId="2086877516" sldId="1021"/>
            <ac:picMk id="6" creationId="{78CBAEEE-D66E-4033-99E4-0946BF17B648}"/>
          </ac:picMkLst>
        </pc:picChg>
      </pc:sldChg>
      <pc:sldChg chg="addSp modSp new mod">
        <pc:chgData name="Satoru" userId="f5f1b623-9aa9-4923-b86d-8ceaae247420" providerId="ADAL" clId="{B3C05AB9-B1BD-4BD7-838C-BE882769DB2A}" dt="2020-10-10T04:54:04.516" v="10431" actId="20577"/>
        <pc:sldMkLst>
          <pc:docMk/>
          <pc:sldMk cId="1655286406" sldId="1022"/>
        </pc:sldMkLst>
        <pc:spChg chg="mod">
          <ac:chgData name="Satoru" userId="f5f1b623-9aa9-4923-b86d-8ceaae247420" providerId="ADAL" clId="{B3C05AB9-B1BD-4BD7-838C-BE882769DB2A}" dt="2020-10-10T03:45:25.565" v="10231"/>
          <ac:spMkLst>
            <pc:docMk/>
            <pc:sldMk cId="1655286406" sldId="1022"/>
            <ac:spMk id="2" creationId="{05AB415D-8938-452C-B943-5C40430430BF}"/>
          </ac:spMkLst>
        </pc:spChg>
        <pc:spChg chg="mod">
          <ac:chgData name="Satoru" userId="f5f1b623-9aa9-4923-b86d-8ceaae247420" providerId="ADAL" clId="{B3C05AB9-B1BD-4BD7-838C-BE882769DB2A}" dt="2020-10-10T04:54:04.516" v="10431" actId="20577"/>
          <ac:spMkLst>
            <pc:docMk/>
            <pc:sldMk cId="1655286406" sldId="1022"/>
            <ac:spMk id="4" creationId="{54EA2960-C9CA-4928-A13E-CD1C5FEBD828}"/>
          </ac:spMkLst>
        </pc:spChg>
        <pc:picChg chg="add mod">
          <ac:chgData name="Satoru" userId="f5f1b623-9aa9-4923-b86d-8ceaae247420" providerId="ADAL" clId="{B3C05AB9-B1BD-4BD7-838C-BE882769DB2A}" dt="2020-10-10T03:46:03.892" v="10237" actId="1076"/>
          <ac:picMkLst>
            <pc:docMk/>
            <pc:sldMk cId="1655286406" sldId="1022"/>
            <ac:picMk id="7" creationId="{034D1DF5-156C-4753-8B15-948DF6CF6257}"/>
          </ac:picMkLst>
        </pc:picChg>
      </pc:sldChg>
      <pc:sldChg chg="addSp modSp new mod">
        <pc:chgData name="Satoru" userId="f5f1b623-9aa9-4923-b86d-8ceaae247420" providerId="ADAL" clId="{B3C05AB9-B1BD-4BD7-838C-BE882769DB2A}" dt="2020-10-10T05:18:15.708" v="10563" actId="1076"/>
        <pc:sldMkLst>
          <pc:docMk/>
          <pc:sldMk cId="4119490470" sldId="1023"/>
        </pc:sldMkLst>
        <pc:spChg chg="mod">
          <ac:chgData name="Satoru" userId="f5f1b623-9aa9-4923-b86d-8ceaae247420" providerId="ADAL" clId="{B3C05AB9-B1BD-4BD7-838C-BE882769DB2A}" dt="2020-10-10T05:16:33.804" v="10493" actId="20577"/>
          <ac:spMkLst>
            <pc:docMk/>
            <pc:sldMk cId="4119490470" sldId="1023"/>
            <ac:spMk id="2" creationId="{76FE6C44-7165-4BC5-A3A6-D84158139DE6}"/>
          </ac:spMkLst>
        </pc:spChg>
        <pc:spChg chg="mod">
          <ac:chgData name="Satoru" userId="f5f1b623-9aa9-4923-b86d-8ceaae247420" providerId="ADAL" clId="{B3C05AB9-B1BD-4BD7-838C-BE882769DB2A}" dt="2020-10-10T05:17:28.032" v="10558" actId="14100"/>
          <ac:spMkLst>
            <pc:docMk/>
            <pc:sldMk cId="4119490470" sldId="1023"/>
            <ac:spMk id="4" creationId="{74B5CE7A-2B21-481F-BB28-51374A60C81F}"/>
          </ac:spMkLst>
        </pc:spChg>
        <pc:picChg chg="add mod">
          <ac:chgData name="Satoru" userId="f5f1b623-9aa9-4923-b86d-8ceaae247420" providerId="ADAL" clId="{B3C05AB9-B1BD-4BD7-838C-BE882769DB2A}" dt="2020-10-10T05:18:15.708" v="10563" actId="1076"/>
          <ac:picMkLst>
            <pc:docMk/>
            <pc:sldMk cId="4119490470" sldId="1023"/>
            <ac:picMk id="7" creationId="{C2F69AB0-A4EC-4778-ABC4-204AAD8D1726}"/>
          </ac:picMkLst>
        </pc:picChg>
      </pc:sldChg>
      <pc:sldChg chg="add">
        <pc:chgData name="Satoru" userId="f5f1b623-9aa9-4923-b86d-8ceaae247420" providerId="ADAL" clId="{B3C05AB9-B1BD-4BD7-838C-BE882769DB2A}" dt="2020-10-10T05:19:16.430" v="10564"/>
        <pc:sldMkLst>
          <pc:docMk/>
          <pc:sldMk cId="2722866425" sldId="10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13.02.2021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6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Caption</a:t>
            </a:r>
            <a:endParaRPr lang="de-DE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de-DE"/>
              <a:t>For any questions please contact: </a:t>
            </a:r>
            <a:r>
              <a:rPr lang="de-DE">
                <a:hlinkClick r:id="rId2"/>
              </a:rPr>
              <a:t>email@email.com</a:t>
            </a:r>
            <a:endParaRPr lang="de-DE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08000"/>
            <a:ext cx="8427600" cy="407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700E8-084B-5C4A-9D21-FB806A7F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5A80816F-3BF5-7149-82A1-4299C7308CE7}"/>
              </a:ext>
            </a:extLst>
          </p:cNvPr>
          <p:cNvCxnSpPr>
            <a:cxnSpLocks/>
          </p:cNvCxnSpPr>
          <p:nvPr userDrawn="1"/>
        </p:nvCxnSpPr>
        <p:spPr>
          <a:xfrm>
            <a:off x="250825" y="756000"/>
            <a:ext cx="8642350" cy="0"/>
          </a:xfrm>
          <a:prstGeom prst="line">
            <a:avLst/>
          </a:prstGeom>
          <a:ln w="15875">
            <a:solidFill>
              <a:srgbClr val="FF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8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Science,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74" r:id="rId4"/>
    <p:sldLayoutId id="2147483679" r:id="rId5"/>
    <p:sldLayoutId id="2147483680" r:id="rId6"/>
    <p:sldLayoutId id="2147483686" r:id="rId7"/>
    <p:sldLayoutId id="2147483687" r:id="rId8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16.png"/><Relationship Id="rId7" Type="http://schemas.openxmlformats.org/officeDocument/2006/relationships/image" Target="../media/image11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0.png"/><Relationship Id="rId5" Type="http://schemas.openxmlformats.org/officeDocument/2006/relationships/image" Target="../media/image1080.png"/><Relationship Id="rId10" Type="http://schemas.openxmlformats.org/officeDocument/2006/relationships/image" Target="../media/image17.png"/><Relationship Id="rId4" Type="http://schemas.openxmlformats.org/officeDocument/2006/relationships/image" Target="../media/image1070.png"/><Relationship Id="rId9" Type="http://schemas.openxmlformats.org/officeDocument/2006/relationships/image" Target="../media/image11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ni.me/w/Ueq3QR9hty8Osh2E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sc.kth.se/utbildning/kth/kurser/DD2431/ml11/schedule/07-ensamble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4" y="1410930"/>
            <a:ext cx="3576522" cy="1292662"/>
          </a:xfrm>
        </p:spPr>
        <p:txBody>
          <a:bodyPr/>
          <a:lstStyle/>
          <a:p>
            <a:r>
              <a:rPr lang="de-DE" dirty="0"/>
              <a:t>Ensemble Learning</a:t>
            </a:r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08408D-59DF-47B6-B19B-92F6C340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59" y="1260543"/>
            <a:ext cx="2827266" cy="3247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76303-A8D5-4799-844D-B8453063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Wisdom of the Crowd: Scenario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8E6C1-412D-4F71-999A-868CDBB1DE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DEB5BBF-E1E0-4AB9-A66E-F86AC8BBE14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1" y="900000"/>
                <a:ext cx="5687814" cy="4307679"/>
              </a:xfrm>
            </p:spPr>
            <p:txBody>
              <a:bodyPr/>
              <a:lstStyle/>
              <a:p>
                <a:r>
                  <a:rPr lang="en-GB" sz="1800" b="0" i="0" u="none" strike="noStrike" baseline="0" dirty="0" smtClean="0">
                    <a:solidFill>
                      <a:schemeClr val="tx1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u="none" strike="noStrike" baseline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u="none" strike="noStrike" baseline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u="none" strike="noStrike" baseline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sz="1800" b="0" i="1" u="none" strike="noStrike" baseline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GB" sz="1800" b="0" i="1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GB" sz="1800" b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𝑛𝑒</m:t>
                        </m:r>
                      </m:sub>
                    </m:sSub>
                    <m:r>
                      <a:rPr lang="de-DE" sz="18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GB" sz="1800" b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endParaRPr lang="en-GB" sz="18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endParaRPr lang="en-GB" sz="1800" b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endParaRPr lang="en-GB" sz="1800" b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l"/>
                <a:r>
                  <a:rPr lang="en-GB" sz="1800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For a random person from the crowd</a:t>
                </a:r>
              </a:p>
              <a:p>
                <a:r>
                  <a:rPr lang="en-GB" sz="1800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P(correct </a:t>
                </a:r>
                <a:r>
                  <a:rPr lang="en-GB" sz="1800" b="0" i="0" u="none" strike="noStrike" baseline="0" dirty="0" err="1">
                    <a:solidFill>
                      <a:schemeClr val="tx1">
                        <a:lumMod val="75000"/>
                      </a:schemeClr>
                    </a:solidFill>
                  </a:rPr>
                  <a:t>predict|individual</a:t>
                </a:r>
                <a:r>
                  <a:rPr lang="en-GB" sz="1800" b="0" i="0" u="none" strike="noStrike" baseline="0" dirty="0" smtClean="0">
                    <a:solidFill>
                      <a:schemeClr val="tx1">
                        <a:lumMod val="75000"/>
                      </a:schemeClr>
                    </a:solidFill>
                  </a:rPr>
                  <a:t>) </a:t>
                </a:r>
                <a:r>
                  <a:rPr lang="en-GB" sz="1800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u="none" strike="noStrike" baseline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u="none" strike="noStrike" baseline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0.3 </m:t>
                        </m:r>
                        <m:r>
                          <a:rPr lang="de-DE" sz="1800" b="0" i="1" u="none" strike="noStrike" baseline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u="none" strike="noStrike" baseline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sz="1800" b="0" i="1" u="none" strike="noStrike" baseline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+0.7</m:t>
                    </m:r>
                    <m:sSub>
                      <m:sSubPr>
                        <m:ctrlPr>
                          <a:rPr lang="en-GB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8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sz="18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=0.59</m:t>
                    </m:r>
                  </m:oMath>
                </a14:m>
                <a:endParaRPr lang="en-GB" sz="1800" b="0" i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6350" indent="0" algn="l">
                  <a:buNone/>
                </a:pPr>
                <a:endParaRPr lang="en-GB" sz="1800" b="0" i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DEB5BBF-E1E0-4AB9-A66E-F86AC8BBE1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1" y="900000"/>
                <a:ext cx="5687814" cy="4307679"/>
              </a:xfrm>
              <a:blipFill>
                <a:blip r:embed="rId3"/>
                <a:stretch>
                  <a:fillRect l="-2358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6C184-8556-49E9-ADA3-4BCEA9486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0497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08408D-59DF-47B6-B19B-92F6C340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186" y="1260544"/>
            <a:ext cx="2692639" cy="3092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76303-A8D5-4799-844D-B8453063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Wisdom of the Crowd: Scenario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8E6C1-412D-4F71-999A-868CDBB1DE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DEB5BBF-E1E0-4AB9-A66E-F86AC8BBE14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900000"/>
                <a:ext cx="6081141" cy="4307679"/>
              </a:xfrm>
            </p:spPr>
            <p:txBody>
              <a:bodyPr/>
              <a:lstStyle/>
              <a:p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u="none" strike="noStrike" baseline="0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u="none" strike="noStrike" baseline="0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u="none" strike="noStrike" baseline="0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sz="1800" b="0" i="1" u="none" strike="noStrike" baseline="0" smtClean="0">
                        <a:solidFill>
                          <a:srgbClr val="00386C"/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GB" sz="1800" b="0" i="1" u="none" strike="noStrike" baseline="0" dirty="0">
                    <a:solidFill>
                      <a:srgbClr val="00386C"/>
                    </a:solidFill>
                  </a:rPr>
                  <a:t> </a:t>
                </a:r>
                <a:r>
                  <a:rPr lang="en-GB" sz="1800" b="0" u="none" strike="noStrike" baseline="0" dirty="0">
                    <a:solidFill>
                      <a:srgbClr val="00386C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i="1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𝑛𝑒</m:t>
                        </m:r>
                      </m:sub>
                    </m:sSub>
                    <m:r>
                      <a:rPr lang="de-DE" sz="1800" b="0" i="1" smtClean="0">
                        <a:solidFill>
                          <a:srgbClr val="00386C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GB" sz="1800" b="0" u="none" strike="noStrike" baseline="0" dirty="0">
                  <a:solidFill>
                    <a:srgbClr val="00386C"/>
                  </a:solidFill>
                </a:endParaRPr>
              </a:p>
              <a:p>
                <a:pPr algn="l"/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For a random person from the crowd</a:t>
                </a:r>
              </a:p>
              <a:p>
                <a:pPr algn="l"/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P(correct </a:t>
                </a:r>
                <a:r>
                  <a:rPr lang="en-GB" sz="1800" b="0" i="0" u="none" strike="noStrike" baseline="0" dirty="0" err="1">
                    <a:solidFill>
                      <a:srgbClr val="00386C"/>
                    </a:solidFill>
                  </a:rPr>
                  <a:t>predict|individual</a:t>
                </a:r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800" b="0" i="1" smtClean="0">
                        <a:solidFill>
                          <a:srgbClr val="00386C"/>
                        </a:solidFill>
                        <a:latin typeface="Cambria Math" panose="02040503050406030204" pitchFamily="18" charset="0"/>
                      </a:rPr>
                      <m:t>=0.59</m:t>
                    </m:r>
                  </m:oMath>
                </a14:m>
                <a:endParaRPr lang="en-GB" sz="1800" b="0" i="0" u="none" strike="noStrike" baseline="0" dirty="0">
                  <a:solidFill>
                    <a:srgbClr val="00386C"/>
                  </a:solidFill>
                </a:endParaRPr>
              </a:p>
              <a:p>
                <a:pPr algn="l"/>
                <a:endParaRPr lang="en-GB" sz="1800" b="0" i="0" u="none" strike="noStrike" baseline="0" dirty="0">
                  <a:solidFill>
                    <a:srgbClr val="00386C"/>
                  </a:solidFill>
                </a:endParaRPr>
              </a:p>
              <a:p>
                <a:pPr algn="l"/>
                <a:r>
                  <a:rPr lang="en-GB" sz="1800" b="1" i="0" u="none" strike="noStrike" baseline="0" dirty="0">
                    <a:solidFill>
                      <a:srgbClr val="00386C"/>
                    </a:solidFill>
                  </a:rPr>
                  <a:t>If crowd contains 50 </a:t>
                </a:r>
                <a:r>
                  <a:rPr lang="en-GB" sz="1800" b="1" i="1" u="none" strike="noStrike" baseline="0" dirty="0">
                    <a:solidFill>
                      <a:srgbClr val="00386C"/>
                    </a:solidFill>
                  </a:rPr>
                  <a:t>independent </a:t>
                </a:r>
                <a:r>
                  <a:rPr lang="en-GB" sz="1800" b="1" i="0" u="none" strike="noStrike" baseline="0" dirty="0">
                    <a:solidFill>
                      <a:srgbClr val="00386C"/>
                    </a:solidFill>
                  </a:rPr>
                  <a:t>people:</a:t>
                </a:r>
              </a:p>
              <a:p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P(correct </a:t>
                </a:r>
                <a:r>
                  <a:rPr lang="en-GB" sz="1800" b="0" i="0" u="none" strike="noStrike" baseline="0" dirty="0" err="1">
                    <a:solidFill>
                      <a:srgbClr val="00386C"/>
                    </a:solidFill>
                  </a:rPr>
                  <a:t>predict|crowd</a:t>
                </a:r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)  </a:t>
                </a:r>
                <a:endParaRPr lang="de-DE" sz="1800" b="0" i="0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=26</m:t>
                          </m:r>
                        </m:sub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eqArr>
                            </m:e>
                          </m:d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0386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solidFill>
                                        <a:srgbClr val="00386C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solidFill>
                                        <a:srgbClr val="00386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rgbClr val="00386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i="1">
                                          <a:solidFill>
                                            <a:srgbClr val="00386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solidFill>
                                            <a:srgbClr val="00386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50−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 8745</m:t>
                          </m:r>
                        </m:e>
                      </m:nary>
                    </m:oMath>
                  </m:oMathPara>
                </a14:m>
                <a:endParaRPr lang="en-GB" sz="1800" b="0" i="0" u="none" strike="noStrike" baseline="0" dirty="0">
                  <a:solidFill>
                    <a:srgbClr val="00386C"/>
                  </a:solidFill>
                </a:endParaRPr>
              </a:p>
              <a:p>
                <a:pPr algn="l"/>
                <a:endParaRPr lang="en-GB" sz="1800" b="0" i="0" u="none" strike="noStrike" baseline="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This crowd has made a prediction with probability </a:t>
                </a:r>
                <a:r>
                  <a:rPr lang="en-GB" sz="1800" b="0" i="1" u="none" strike="noStrike" baseline="0" dirty="0">
                    <a:solidFill>
                      <a:srgbClr val="00386C"/>
                    </a:solidFill>
                  </a:rPr>
                  <a:t>.</a:t>
                </a:r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875 of being correct which is 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solidFill>
                          <a:srgbClr val="00386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sz="1800" i="1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i="1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.</a:t>
                </a:r>
              </a:p>
              <a:p>
                <a:pPr algn="l"/>
                <a:r>
                  <a:rPr lang="en-GB" sz="1800" b="1" i="0" u="none" strike="noStrike" baseline="0" dirty="0">
                    <a:solidFill>
                      <a:srgbClr val="00386C"/>
                    </a:solidFill>
                  </a:rPr>
                  <a:t>It is wiser than each of the experts!</a:t>
                </a:r>
                <a:endParaRPr lang="en-GB" sz="1800" b="0" i="0" u="none" strike="noStrike" baseline="0" dirty="0">
                  <a:solidFill>
                    <a:srgbClr val="00386C"/>
                  </a:solidFill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DEB5BBF-E1E0-4AB9-A66E-F86AC8BBE1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900000"/>
                <a:ext cx="6081141" cy="4307679"/>
              </a:xfrm>
              <a:blipFill>
                <a:blip r:embed="rId3"/>
                <a:stretch>
                  <a:fillRect l="-2204" t="-1983" r="-2405" b="-3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6C184-8556-49E9-ADA3-4BCEA9486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DE9581-DE82-4492-82C4-4D03D82DEAC4}"/>
              </a:ext>
            </a:extLst>
          </p:cNvPr>
          <p:cNvSpPr/>
          <p:nvPr/>
        </p:nvSpPr>
        <p:spPr>
          <a:xfrm>
            <a:off x="443753" y="4225738"/>
            <a:ext cx="6279776" cy="11295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10E77A-4D6B-468E-B56B-1A7A104C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of the Crowd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2BC49-5F39-49E4-A6CE-AFDF2D62BB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F2B1057-539D-4E6F-9765-35416DE054A7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Ensemble of predictors often outperform individual predictors</a:t>
                </a:r>
              </a:p>
              <a:p>
                <a:r>
                  <a:rPr lang="en-US" dirty="0"/>
                  <a:t>Consider a majority voting of 5 independent classifiers in a binary classification problem. </a:t>
                </a:r>
              </a:p>
              <a:p>
                <a:r>
                  <a:rPr lang="en-US" dirty="0"/>
                  <a:t>Each predictor, the error probability is 0.3</a:t>
                </a:r>
              </a:p>
              <a:p>
                <a:r>
                  <a:rPr lang="en-US" dirty="0"/>
                  <a:t>Probability of three or more predictors yielding a wrong result (i.e., the majority misclassifies) is very low:</a:t>
                </a:r>
              </a:p>
              <a:p>
                <a:endParaRPr lang="en-US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eqArr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=0.08748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ym typeface="Wingdings" panose="05000000000000000000" pitchFamily="2" charset="2"/>
                  </a:rPr>
                  <a:t>Substantial reduction in error rate!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In reality, classifiers are rarely independent of each other</a:t>
                </a:r>
              </a:p>
              <a:p>
                <a:pPr marL="63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F2B1057-539D-4E6F-9765-35416DE05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b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8E68B-0D6E-43B2-B605-006151946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2216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CF39-D7A8-40D3-B583-2819E9AF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But ...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758304-71BC-4870-9C33-7C63C14EB5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3AC8F-6CE6-4A47-9674-39ADC48F12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1" i="0" u="none" strike="noStrike" baseline="0" dirty="0"/>
              <a:t>Why didn’t I just asked a bunch of experts??</a:t>
            </a:r>
          </a:p>
          <a:p>
            <a:pPr algn="l"/>
            <a:endParaRPr lang="en-GB" b="1" i="0" u="none" strike="noStrike" baseline="0" dirty="0"/>
          </a:p>
          <a:p>
            <a:pPr algn="l"/>
            <a:r>
              <a:rPr lang="en-GB" b="0" i="0" u="none" strike="noStrike" baseline="0" dirty="0"/>
              <a:t>Large enough crowd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GB" sz="1800" b="0" i="0" u="none" strike="noStrike" baseline="0" dirty="0" smtClean="0"/>
              <a:t> </a:t>
            </a:r>
            <a:r>
              <a:rPr lang="en-GB" sz="1800" b="0" i="0" u="none" strike="noStrike" baseline="0" dirty="0"/>
              <a:t>high probability that a sufficient number of experts will be in crowd (for any question).</a:t>
            </a:r>
          </a:p>
          <a:p>
            <a:pPr lvl="1"/>
            <a:endParaRPr lang="en-GB" sz="1800" b="0" i="0" u="none" strike="noStrike" baseline="0" dirty="0"/>
          </a:p>
          <a:p>
            <a:pPr algn="l"/>
            <a:r>
              <a:rPr lang="en-GB" b="0" i="0" u="none" strike="noStrike" baseline="0" dirty="0"/>
              <a:t>Random selection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GB" sz="1800" b="0" i="0" u="none" strike="noStrike" baseline="0" dirty="0" smtClean="0"/>
              <a:t> </a:t>
            </a:r>
            <a:r>
              <a:rPr lang="en-GB" sz="1800" b="0" i="0" u="none" strike="noStrike" baseline="0" dirty="0"/>
              <a:t>don’t make a biased choice in experts.</a:t>
            </a:r>
          </a:p>
          <a:p>
            <a:pPr lvl="1"/>
            <a:endParaRPr lang="en-GB" sz="1800" b="0" i="0" u="none" strike="noStrike" baseline="0" dirty="0"/>
          </a:p>
          <a:p>
            <a:pPr algn="l"/>
            <a:r>
              <a:rPr lang="en-GB" b="0" i="0" u="none" strike="noStrike" baseline="0" dirty="0"/>
              <a:t>For some questions it may be hard to identify a diverse set of experts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22F18-886A-4F06-886A-E27E055D4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0379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3FCD-BF1D-46BF-9198-A1F08250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 a random crowd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57A56-98BB-41D4-B7C5-632FA29692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559CB-9CB8-47E3-8C8E-B9A7804E3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>
                <a:solidFill>
                  <a:srgbClr val="00386C"/>
                </a:solidFill>
              </a:rPr>
              <a:t>Given a </a:t>
            </a:r>
            <a:r>
              <a:rPr lang="en-GB" b="1" i="0" u="none" strike="noStrike" baseline="0" dirty="0">
                <a:solidFill>
                  <a:srgbClr val="00386C"/>
                </a:solidFill>
              </a:rPr>
              <a:t>random question </a:t>
            </a:r>
            <a:r>
              <a:rPr lang="en-GB" b="0" i="0" u="none" strike="noStrike" baseline="0" dirty="0">
                <a:solidFill>
                  <a:srgbClr val="00386C"/>
                </a:solidFill>
              </a:rPr>
              <a:t>expect each </a:t>
            </a:r>
            <a:r>
              <a:rPr lang="en-GB" b="1" i="0" u="none" strike="noStrike" baseline="0" dirty="0">
                <a:solidFill>
                  <a:srgbClr val="00386C"/>
                </a:solidFill>
              </a:rPr>
              <a:t>person </a:t>
            </a:r>
            <a:r>
              <a:rPr lang="en-GB" b="0" i="0" u="none" strike="noStrike" baseline="0" dirty="0">
                <a:solidFill>
                  <a:srgbClr val="00386C"/>
                </a:solidFill>
              </a:rPr>
              <a:t>to have a </a:t>
            </a:r>
            <a:r>
              <a:rPr lang="en-GB" b="1" i="0" u="none" strike="noStrike" baseline="0" dirty="0">
                <a:solidFill>
                  <a:srgbClr val="00386C"/>
                </a:solidFill>
              </a:rPr>
              <a:t>different level </a:t>
            </a:r>
            <a:r>
              <a:rPr lang="en-GB" b="0" i="0" u="none" strike="noStrike" baseline="0" dirty="0">
                <a:solidFill>
                  <a:srgbClr val="00386C"/>
                </a:solidFill>
              </a:rPr>
              <a:t>of </a:t>
            </a:r>
            <a:r>
              <a:rPr lang="en-GB" b="1" i="0" u="none" strike="noStrike" baseline="0" dirty="0">
                <a:solidFill>
                  <a:srgbClr val="00386C"/>
                </a:solidFill>
              </a:rPr>
              <a:t>expertise</a:t>
            </a:r>
            <a:r>
              <a:rPr lang="en-GB" b="0" i="0" u="none" strike="noStrike" baseline="0" dirty="0">
                <a:solidFill>
                  <a:srgbClr val="00386C"/>
                </a:solidFill>
              </a:rPr>
              <a:t>.</a:t>
            </a:r>
          </a:p>
          <a:p>
            <a:pPr algn="l"/>
            <a:endParaRPr lang="en-GB" b="0" i="0" u="none" strike="noStrike" baseline="0" dirty="0">
              <a:solidFill>
                <a:srgbClr val="00386C"/>
              </a:solidFill>
            </a:endParaRPr>
          </a:p>
          <a:p>
            <a:pPr algn="l"/>
            <a:r>
              <a:rPr lang="en-GB" b="0" i="0" u="none" strike="noStrike" baseline="0" dirty="0">
                <a:solidFill>
                  <a:srgbClr val="FF0000"/>
                </a:solidFill>
              </a:rPr>
              <a:t>Will it rain tomorrow?</a:t>
            </a:r>
          </a:p>
          <a:p>
            <a:pPr lvl="1"/>
            <a:r>
              <a:rPr lang="en-GB" sz="1800" b="0" i="0" u="none" strike="noStrike" baseline="0" dirty="0">
                <a:solidFill>
                  <a:srgbClr val="00386C"/>
                </a:solidFill>
              </a:rPr>
              <a:t>redness proportional to expertise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F787F-4A7D-4DF3-AE64-D7CA94DEB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08315-58AB-4E7B-8740-89E638CC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218" y="1541045"/>
            <a:ext cx="2814403" cy="32739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CBAA48-2949-4E85-83FF-1B5741B1218D}"/>
              </a:ext>
            </a:extLst>
          </p:cNvPr>
          <p:cNvCxnSpPr>
            <a:cxnSpLocks/>
          </p:cNvCxnSpPr>
          <p:nvPr/>
        </p:nvCxnSpPr>
        <p:spPr>
          <a:xfrm>
            <a:off x="6689914" y="4801552"/>
            <a:ext cx="863974" cy="0"/>
          </a:xfrm>
          <a:prstGeom prst="line">
            <a:avLst/>
          </a:prstGeom>
          <a:ln w="38100" cap="rnd" cmpd="sng">
            <a:solidFill>
              <a:srgbClr val="080B0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B9F4E39-F570-4D50-ABE9-6782CF3D2E95}"/>
              </a:ext>
            </a:extLst>
          </p:cNvPr>
          <p:cNvSpPr/>
          <p:nvPr/>
        </p:nvSpPr>
        <p:spPr>
          <a:xfrm>
            <a:off x="4369981" y="2276455"/>
            <a:ext cx="978408" cy="484632"/>
          </a:xfrm>
          <a:prstGeom prst="rightArrow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C3DF85-0EB2-4D7F-9618-5E6BE3C4F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855" y="1541045"/>
            <a:ext cx="2809706" cy="3260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23FCD-BF1D-46BF-9198-A1F08250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 a random crowd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57A56-98BB-41D4-B7C5-632FA29692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559CB-9CB8-47E3-8C8E-B9A7804E3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>
                <a:solidFill>
                  <a:srgbClr val="00386C"/>
                </a:solidFill>
              </a:rPr>
              <a:t>Given a </a:t>
            </a:r>
            <a:r>
              <a:rPr lang="en-GB" b="1" i="0" u="none" strike="noStrike" baseline="0" dirty="0">
                <a:solidFill>
                  <a:srgbClr val="00386C"/>
                </a:solidFill>
              </a:rPr>
              <a:t>random question </a:t>
            </a:r>
            <a:r>
              <a:rPr lang="en-GB" b="0" i="0" u="none" strike="noStrike" baseline="0" dirty="0">
                <a:solidFill>
                  <a:srgbClr val="00386C"/>
                </a:solidFill>
              </a:rPr>
              <a:t>expect each </a:t>
            </a:r>
            <a:r>
              <a:rPr lang="en-GB" b="1" i="0" u="none" strike="noStrike" baseline="0" dirty="0">
                <a:solidFill>
                  <a:srgbClr val="00386C"/>
                </a:solidFill>
              </a:rPr>
              <a:t>person </a:t>
            </a:r>
            <a:r>
              <a:rPr lang="en-GB" b="0" i="0" u="none" strike="noStrike" baseline="0" dirty="0">
                <a:solidFill>
                  <a:srgbClr val="00386C"/>
                </a:solidFill>
              </a:rPr>
              <a:t>to have a </a:t>
            </a:r>
            <a:r>
              <a:rPr lang="en-GB" b="1" i="0" u="none" strike="noStrike" baseline="0" dirty="0">
                <a:solidFill>
                  <a:srgbClr val="00386C"/>
                </a:solidFill>
              </a:rPr>
              <a:t>different level </a:t>
            </a:r>
            <a:r>
              <a:rPr lang="en-GB" b="0" i="0" u="none" strike="noStrike" baseline="0" dirty="0">
                <a:solidFill>
                  <a:srgbClr val="00386C"/>
                </a:solidFill>
              </a:rPr>
              <a:t>of </a:t>
            </a:r>
            <a:r>
              <a:rPr lang="en-GB" b="1" i="0" u="none" strike="noStrike" baseline="0" dirty="0">
                <a:solidFill>
                  <a:srgbClr val="00386C"/>
                </a:solidFill>
              </a:rPr>
              <a:t>expertise</a:t>
            </a:r>
            <a:r>
              <a:rPr lang="en-GB" b="0" i="0" u="none" strike="noStrike" baseline="0" dirty="0">
                <a:solidFill>
                  <a:srgbClr val="00386C"/>
                </a:solidFill>
              </a:rPr>
              <a:t>.</a:t>
            </a:r>
          </a:p>
          <a:p>
            <a:pPr algn="l"/>
            <a:endParaRPr lang="en-GB" b="0" i="0" u="none" strike="noStrike" baseline="0" dirty="0">
              <a:solidFill>
                <a:srgbClr val="00386C"/>
              </a:solidFill>
            </a:endParaRPr>
          </a:p>
          <a:p>
            <a:pPr algn="l"/>
            <a:r>
              <a:rPr lang="en-GB" b="0" i="0" u="none" strike="noStrike" baseline="0" dirty="0">
                <a:solidFill>
                  <a:srgbClr val="FF0000"/>
                </a:solidFill>
              </a:rPr>
              <a:t>Will the world go down in December?</a:t>
            </a:r>
          </a:p>
          <a:p>
            <a:pPr lvl="1"/>
            <a:r>
              <a:rPr lang="en-GB" sz="1800" b="0" i="0" u="none" strike="noStrike" baseline="0" dirty="0">
                <a:solidFill>
                  <a:srgbClr val="00386C"/>
                </a:solidFill>
              </a:rPr>
              <a:t>redness proportional to expertise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F787F-4A7D-4DF3-AE64-D7CA94DEB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CBAA48-2949-4E85-83FF-1B5741B1218D}"/>
              </a:ext>
            </a:extLst>
          </p:cNvPr>
          <p:cNvCxnSpPr>
            <a:cxnSpLocks/>
          </p:cNvCxnSpPr>
          <p:nvPr/>
        </p:nvCxnSpPr>
        <p:spPr>
          <a:xfrm>
            <a:off x="6689914" y="4801552"/>
            <a:ext cx="863974" cy="0"/>
          </a:xfrm>
          <a:prstGeom prst="line">
            <a:avLst/>
          </a:prstGeom>
          <a:ln w="38100" cap="rnd" cmpd="sng">
            <a:solidFill>
              <a:srgbClr val="080B0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B9F4E39-F570-4D50-ABE9-6782CF3D2E95}"/>
              </a:ext>
            </a:extLst>
          </p:cNvPr>
          <p:cNvSpPr/>
          <p:nvPr/>
        </p:nvSpPr>
        <p:spPr>
          <a:xfrm>
            <a:off x="4369981" y="2276455"/>
            <a:ext cx="978408" cy="484632"/>
          </a:xfrm>
          <a:prstGeom prst="rightArrow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8D59-4171-4E07-AAB9-58008A08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What makes a crowd wise?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55580-FBF8-4881-BEFB-4672E1A4D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C5091-A17E-49A1-B2F1-B88A845B86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 algn="l">
              <a:buNone/>
            </a:pPr>
            <a:r>
              <a:rPr lang="en-GB" b="0" i="0" u="none" strike="noStrike" baseline="0" dirty="0"/>
              <a:t>According to </a:t>
            </a:r>
            <a:r>
              <a:rPr lang="en-GB" b="0" i="1" u="none" strike="noStrike" baseline="0" dirty="0"/>
              <a:t>James </a:t>
            </a:r>
            <a:r>
              <a:rPr lang="en-GB" b="0" i="1" u="none" strike="noStrike" baseline="0" dirty="0" err="1"/>
              <a:t>Surowiecki</a:t>
            </a:r>
            <a:r>
              <a:rPr lang="en-GB" b="0" i="1" u="none" strike="noStrike" baseline="0" dirty="0"/>
              <a:t> </a:t>
            </a:r>
            <a:r>
              <a:rPr lang="en-GB" b="0" i="0" u="none" strike="noStrike" baseline="0" dirty="0"/>
              <a:t>there are four elements required to form a wise crowd:</a:t>
            </a:r>
          </a:p>
          <a:p>
            <a:pPr marL="6350" indent="0" algn="l">
              <a:buNone/>
            </a:pPr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 smtClean="0"/>
              <a:t>Diversity </a:t>
            </a:r>
            <a:r>
              <a:rPr lang="en-GB" b="1" i="0" u="none" strike="noStrike" baseline="0" dirty="0"/>
              <a:t>of opinion. </a:t>
            </a:r>
            <a:r>
              <a:rPr lang="en-GB" b="0" i="0" u="none" strike="noStrike" baseline="0" dirty="0"/>
              <a:t>People in crowd should have a range of experiences, education and opinions. (Encourages independent predictions)</a:t>
            </a:r>
          </a:p>
          <a:p>
            <a:pPr algn="l"/>
            <a:r>
              <a:rPr lang="en-GB" b="1" i="0" u="none" strike="noStrike" baseline="0" dirty="0"/>
              <a:t>Independence. </a:t>
            </a:r>
            <a:r>
              <a:rPr lang="en-GB" b="0" i="0" u="none" strike="noStrike" baseline="0" dirty="0"/>
              <a:t>Prediction by person in crowd is not influenced by other people in the crowd.</a:t>
            </a:r>
          </a:p>
          <a:p>
            <a:pPr algn="l"/>
            <a:r>
              <a:rPr lang="en-GB" b="1" i="0" u="none" strike="noStrike" baseline="0" dirty="0"/>
              <a:t>Decentralization. </a:t>
            </a:r>
            <a:r>
              <a:rPr lang="en-GB" b="0" i="0" u="none" strike="noStrike" baseline="0" dirty="0"/>
              <a:t>People have specializations and local knowledge.</a:t>
            </a:r>
          </a:p>
          <a:p>
            <a:pPr algn="l"/>
            <a:r>
              <a:rPr lang="en-GB" b="1" i="0" u="none" strike="noStrike" baseline="0" dirty="0"/>
              <a:t>Aggregation. </a:t>
            </a:r>
            <a:r>
              <a:rPr lang="en-GB" b="0" i="0" u="none" strike="noStrike" baseline="0" dirty="0"/>
              <a:t>There is a mechanism for aggregating all predictions into one single prediction.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A31D7-BDE2-43FC-A6DB-7D4337A4D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4454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D601-D04D-40F3-9FD1-1BD4A05C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crowd must be careful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32CCB-18DB-4450-9584-33AEA554E4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51269-DBBA-4C5C-A7C4-965B50DE21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 algn="l">
              <a:buNone/>
            </a:pPr>
            <a:r>
              <a:rPr lang="en-GB" b="0" i="0" u="none" strike="noStrike" baseline="0" dirty="0"/>
              <a:t>In the analysis of the crowd it is implicitly assumed:</a:t>
            </a:r>
          </a:p>
          <a:p>
            <a:pPr algn="l"/>
            <a:r>
              <a:rPr lang="en-GB" b="0" i="0" u="none" strike="noStrike" baseline="0" dirty="0"/>
              <a:t>each person is not concerned with the opinions of others, no-one is copying anyone else in the crowd.</a:t>
            </a:r>
          </a:p>
          <a:p>
            <a:pPr algn="l"/>
            <a:endParaRPr lang="en-GB" b="0" i="0" u="none" strike="noStrike" baseline="0" dirty="0"/>
          </a:p>
          <a:p>
            <a:pPr marL="6350" indent="0" algn="l">
              <a:buNone/>
            </a:pPr>
            <a:r>
              <a:rPr lang="en-GB" b="0" i="0" u="none" strike="noStrike" baseline="0" dirty="0"/>
              <a:t>In the analysis of the crowd we implicitly assumed:</a:t>
            </a:r>
          </a:p>
          <a:p>
            <a:pPr algn="l"/>
            <a:r>
              <a:rPr lang="en-GB" b="0" i="0" u="none" strike="noStrike" baseline="0" dirty="0"/>
              <a:t>The non-experts will predict a </a:t>
            </a:r>
            <a:r>
              <a:rPr lang="en-GB" b="1" i="0" u="none" strike="noStrike" baseline="0" dirty="0"/>
              <a:t>completely random wrong answer </a:t>
            </a:r>
            <a:r>
              <a:rPr lang="en-GB" b="0" i="0" u="none" strike="noStrike" baseline="0" dirty="0"/>
              <a:t>- these will cancel each other out (to some degree).</a:t>
            </a:r>
          </a:p>
          <a:p>
            <a:pPr algn="l"/>
            <a:endParaRPr lang="en-GB" b="0" i="0" u="none" strike="noStrike" baseline="0" dirty="0"/>
          </a:p>
          <a:p>
            <a:pPr marL="6350" indent="0" algn="l">
              <a:buNone/>
            </a:pPr>
            <a:r>
              <a:rPr lang="en-GB" b="0" i="0" u="none" strike="noStrike" baseline="0" dirty="0"/>
              <a:t>However, there may be a systematic and consistent bias in the non-experts’ predictions.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CD2BC-17E9-4EE6-AAC4-D61052288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40319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... Back to Ensemble Models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8875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53A0-21AA-41E2-918A-3F2667D7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 to Machine Learning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1F712C-472B-4F4C-A83C-FF72548E5D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2838B-89D8-4571-9676-A5FDB88BD6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 algn="l">
              <a:buNone/>
            </a:pPr>
            <a:r>
              <a:rPr lang="en-GB" b="0" i="0" u="none" strike="noStrike" baseline="0" dirty="0"/>
              <a:t>We will exploit </a:t>
            </a:r>
            <a:r>
              <a:rPr lang="en-GB" b="1" i="0" u="none" strike="noStrike" baseline="0" dirty="0"/>
              <a:t>Wisdom of crowd </a:t>
            </a:r>
            <a:r>
              <a:rPr lang="en-GB" b="0" i="0" u="none" strike="noStrike" baseline="0" dirty="0"/>
              <a:t>ideas for specific tasks by:</a:t>
            </a:r>
          </a:p>
          <a:p>
            <a:pPr algn="l"/>
            <a:r>
              <a:rPr lang="en-GB" b="0" i="0" u="none" strike="noStrike" baseline="0" dirty="0"/>
              <a:t>combining (classifier) predictions </a:t>
            </a:r>
          </a:p>
          <a:p>
            <a:pPr algn="l"/>
            <a:r>
              <a:rPr lang="en-GB" b="0" i="0" u="none" strike="noStrike" baseline="0" dirty="0"/>
              <a:t>aim to combine independent and diverse predictors (classifiers).</a:t>
            </a:r>
          </a:p>
          <a:p>
            <a:pPr algn="l"/>
            <a:endParaRPr lang="en-GB" b="0" i="0" u="none" strike="noStrike" baseline="0" dirty="0"/>
          </a:p>
          <a:p>
            <a:pPr marL="6350" indent="0" algn="l">
              <a:buNone/>
            </a:pPr>
            <a:r>
              <a:rPr lang="en-GB" b="0" i="0" u="none" strike="noStrike" baseline="0" dirty="0"/>
              <a:t>We can also use </a:t>
            </a:r>
            <a:r>
              <a:rPr lang="en-GB" b="0" i="0" u="none" strike="noStrike" baseline="0" dirty="0" err="1"/>
              <a:t>labeled</a:t>
            </a:r>
            <a:r>
              <a:rPr lang="en-GB" b="0" i="0" u="none" strike="noStrike" baseline="0" dirty="0"/>
              <a:t> training data</a:t>
            </a:r>
          </a:p>
          <a:p>
            <a:pPr algn="l"/>
            <a:r>
              <a:rPr lang="en-GB" b="0" i="0" u="none" strike="noStrike" baseline="0" dirty="0"/>
              <a:t> to identify the expert classifiers in the pool;</a:t>
            </a:r>
          </a:p>
          <a:p>
            <a:pPr algn="l"/>
            <a:r>
              <a:rPr lang="en-GB" b="0" i="0" u="none" strike="noStrike" baseline="0" dirty="0"/>
              <a:t> to identify complementary classifiers;</a:t>
            </a:r>
          </a:p>
          <a:p>
            <a:pPr algn="l"/>
            <a:r>
              <a:rPr lang="en-GB" b="0" i="0" u="none" strike="noStrike" baseline="0" dirty="0"/>
              <a:t> to indicate how to best combine them.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5950-DD26-4DF4-A949-F3C095A81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E58C0A-4BA4-4C56-8235-C2398BBA73CB}"/>
              </a:ext>
            </a:extLst>
          </p:cNvPr>
          <p:cNvGrpSpPr/>
          <p:nvPr/>
        </p:nvGrpSpPr>
        <p:grpSpPr>
          <a:xfrm>
            <a:off x="5840100" y="2853809"/>
            <a:ext cx="2497254" cy="1897834"/>
            <a:chOff x="733761" y="3832675"/>
            <a:chExt cx="3046151" cy="25227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C2F419-075A-47B1-AFD6-C064B53F79F3}"/>
                </a:ext>
              </a:extLst>
            </p:cNvPr>
            <p:cNvSpPr txBox="1"/>
            <p:nvPr/>
          </p:nvSpPr>
          <p:spPr>
            <a:xfrm>
              <a:off x="2159505" y="3832675"/>
              <a:ext cx="409248" cy="44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en-US" sz="1333" i="1" dirty="0">
                  <a:solidFill>
                    <a:srgbClr val="7D7D7D"/>
                  </a:solidFill>
                </a:rPr>
                <a:t>X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67A3C09-B5C6-4AD5-BD20-919F18F2807C}"/>
                </a:ext>
              </a:extLst>
            </p:cNvPr>
            <p:cNvCxnSpPr>
              <a:stCxn id="64" idx="2"/>
            </p:cNvCxnSpPr>
            <p:nvPr/>
          </p:nvCxnSpPr>
          <p:spPr>
            <a:xfrm flipH="1">
              <a:off x="1222487" y="4228958"/>
              <a:ext cx="1141640" cy="424148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1ED288B-74BF-43CA-85F8-E85C8DC3F5BB}"/>
                </a:ext>
              </a:extLst>
            </p:cNvPr>
            <p:cNvCxnSpPr>
              <a:stCxn id="64" idx="2"/>
            </p:cNvCxnSpPr>
            <p:nvPr/>
          </p:nvCxnSpPr>
          <p:spPr>
            <a:xfrm flipH="1">
              <a:off x="2153242" y="4228958"/>
              <a:ext cx="210886" cy="389411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618F94E-2E1D-45AA-B00C-A26FFCD54EBA}"/>
                </a:ext>
              </a:extLst>
            </p:cNvPr>
            <p:cNvCxnSpPr>
              <a:stCxn id="64" idx="2"/>
            </p:cNvCxnSpPr>
            <p:nvPr/>
          </p:nvCxnSpPr>
          <p:spPr>
            <a:xfrm>
              <a:off x="2364127" y="4228958"/>
              <a:ext cx="899009" cy="452749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EF7589E7-72AF-4283-88D8-6D013F0E6E41}"/>
                </a:ext>
              </a:extLst>
            </p:cNvPr>
            <p:cNvGrpSpPr/>
            <p:nvPr/>
          </p:nvGrpSpPr>
          <p:grpSpPr>
            <a:xfrm>
              <a:off x="733761" y="4597248"/>
              <a:ext cx="3046151" cy="628291"/>
              <a:chOff x="902794" y="3098489"/>
              <a:chExt cx="6117478" cy="126177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265B2B-AD58-4E7C-B952-09A8AC2ED27C}"/>
                  </a:ext>
                </a:extLst>
              </p:cNvPr>
              <p:cNvSpPr txBox="1"/>
              <p:nvPr/>
            </p:nvSpPr>
            <p:spPr>
              <a:xfrm>
                <a:off x="4595537" y="3098489"/>
                <a:ext cx="981228" cy="101985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09531"/>
                <a:r>
                  <a:rPr lang="en-US" sz="1600" dirty="0">
                    <a:solidFill>
                      <a:srgbClr val="7D7D7D"/>
                    </a:solidFill>
                  </a:rPr>
                  <a:t>…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66DBE25-8FD1-4837-B80A-36FFB0CA8894}"/>
                  </a:ext>
                </a:extLst>
              </p:cNvPr>
              <p:cNvGrpSpPr/>
              <p:nvPr/>
            </p:nvGrpSpPr>
            <p:grpSpPr>
              <a:xfrm>
                <a:off x="902794" y="3268107"/>
                <a:ext cx="1580974" cy="1092156"/>
                <a:chOff x="902794" y="3849012"/>
                <a:chExt cx="1580974" cy="1092156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A5F90D5-5179-49FB-B26E-AB949879DD2C}"/>
                    </a:ext>
                  </a:extLst>
                </p:cNvPr>
                <p:cNvSpPr/>
                <p:nvPr/>
              </p:nvSpPr>
              <p:spPr>
                <a:xfrm>
                  <a:off x="1586814" y="384901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1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E38E41D9-9049-4B0D-A2F5-255AD2B66890}"/>
                    </a:ext>
                  </a:extLst>
                </p:cNvPr>
                <p:cNvSpPr/>
                <p:nvPr/>
              </p:nvSpPr>
              <p:spPr>
                <a:xfrm>
                  <a:off x="1121908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5</a:t>
                  </a: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ACF972ED-CBC3-4900-8043-BC68078AC272}"/>
                    </a:ext>
                  </a:extLst>
                </p:cNvPr>
                <p:cNvSpPr/>
                <p:nvPr/>
              </p:nvSpPr>
              <p:spPr>
                <a:xfrm>
                  <a:off x="2025154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2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8FE84C1B-FFB4-4788-B7A0-D245BDBB0DB4}"/>
                    </a:ext>
                  </a:extLst>
                </p:cNvPr>
                <p:cNvSpPr/>
                <p:nvPr/>
              </p:nvSpPr>
              <p:spPr>
                <a:xfrm>
                  <a:off x="902794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C3699FFA-69CE-44D3-82C4-3A915A8C8557}"/>
                    </a:ext>
                  </a:extLst>
                </p:cNvPr>
                <p:cNvSpPr/>
                <p:nvPr/>
              </p:nvSpPr>
              <p:spPr>
                <a:xfrm>
                  <a:off x="1337932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9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FBCBA798-73DC-42FA-839A-5C945732E6D0}"/>
                    </a:ext>
                  </a:extLst>
                </p:cNvPr>
                <p:cNvSpPr/>
                <p:nvPr/>
              </p:nvSpPr>
              <p:spPr>
                <a:xfrm>
                  <a:off x="1802838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6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6FC05099-FE19-4179-BA84-AAF716969349}"/>
                    </a:ext>
                  </a:extLst>
                </p:cNvPr>
                <p:cNvSpPr/>
                <p:nvPr/>
              </p:nvSpPr>
              <p:spPr>
                <a:xfrm>
                  <a:off x="2267744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1906A252-81E2-4459-895D-A6675E78F0E4}"/>
                    </a:ext>
                  </a:extLst>
                </p:cNvPr>
                <p:cNvCxnSpPr/>
                <p:nvPr/>
              </p:nvCxnSpPr>
              <p:spPr>
                <a:xfrm flipH="1">
                  <a:off x="1306296" y="4033400"/>
                  <a:ext cx="312154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6ACA802-0570-4C47-A33A-799C63327B3F}"/>
                    </a:ext>
                  </a:extLst>
                </p:cNvPr>
                <p:cNvCxnSpPr/>
                <p:nvPr/>
              </p:nvCxnSpPr>
              <p:spPr>
                <a:xfrm>
                  <a:off x="1771202" y="4033400"/>
                  <a:ext cx="285588" cy="21921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5866D993-B922-4D85-987F-3418AA596EB5}"/>
                    </a:ext>
                  </a:extLst>
                </p:cNvPr>
                <p:cNvCxnSpPr>
                  <a:stCxn id="52" idx="4"/>
                  <a:endCxn id="54" idx="0"/>
                </p:cNvCxnSpPr>
                <p:nvPr/>
              </p:nvCxnSpPr>
              <p:spPr>
                <a:xfrm flipH="1">
                  <a:off x="1010806" y="4437006"/>
                  <a:ext cx="219114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890C90FF-5CB3-4CD1-9EE2-3AB6CC51439F}"/>
                    </a:ext>
                  </a:extLst>
                </p:cNvPr>
                <p:cNvCxnSpPr>
                  <a:stCxn id="55" idx="0"/>
                  <a:endCxn id="52" idx="4"/>
                </p:cNvCxnSpPr>
                <p:nvPr/>
              </p:nvCxnSpPr>
              <p:spPr>
                <a:xfrm flipH="1" flipV="1">
                  <a:off x="1229920" y="4437006"/>
                  <a:ext cx="216024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2D6323D-0A0F-414B-847D-998C8E0226C7}"/>
                    </a:ext>
                  </a:extLst>
                </p:cNvPr>
                <p:cNvCxnSpPr>
                  <a:stCxn id="57" idx="0"/>
                  <a:endCxn id="53" idx="4"/>
                </p:cNvCxnSpPr>
                <p:nvPr/>
              </p:nvCxnSpPr>
              <p:spPr>
                <a:xfrm flipH="1" flipV="1">
                  <a:off x="2133166" y="4437006"/>
                  <a:ext cx="242590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2764AD01-749F-4FD5-A41E-28A3EAE375DA}"/>
                    </a:ext>
                  </a:extLst>
                </p:cNvPr>
                <p:cNvCxnSpPr/>
                <p:nvPr/>
              </p:nvCxnSpPr>
              <p:spPr>
                <a:xfrm>
                  <a:off x="1884284" y="3972043"/>
                  <a:ext cx="222316" cy="185985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1B72B306-A11D-45E4-B0DF-0D619689C41D}"/>
                    </a:ext>
                  </a:extLst>
                </p:cNvPr>
                <p:cNvCxnSpPr/>
                <p:nvPr/>
              </p:nvCxnSpPr>
              <p:spPr>
                <a:xfrm flipH="1">
                  <a:off x="1849467" y="4425288"/>
                  <a:ext cx="162018" cy="215812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5701985-859D-453C-8491-22896713CD1D}"/>
                    </a:ext>
                  </a:extLst>
                </p:cNvPr>
                <p:cNvCxnSpPr>
                  <a:stCxn id="53" idx="4"/>
                  <a:endCxn id="56" idx="0"/>
                </p:cNvCxnSpPr>
                <p:nvPr/>
              </p:nvCxnSpPr>
              <p:spPr>
                <a:xfrm flipH="1">
                  <a:off x="1910850" y="4437006"/>
                  <a:ext cx="222316" cy="28813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388C752-0952-4D29-AF02-D7DD532320D6}"/>
                  </a:ext>
                </a:extLst>
              </p:cNvPr>
              <p:cNvGrpSpPr/>
              <p:nvPr/>
            </p:nvGrpSpPr>
            <p:grpSpPr>
              <a:xfrm>
                <a:off x="2849176" y="3268107"/>
                <a:ext cx="1580974" cy="1087894"/>
                <a:chOff x="2849176" y="3849012"/>
                <a:chExt cx="1580974" cy="1087894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4CE06023-79C9-45FD-A3E7-9C268007EF84}"/>
                    </a:ext>
                  </a:extLst>
                </p:cNvPr>
                <p:cNvSpPr/>
                <p:nvPr/>
              </p:nvSpPr>
              <p:spPr>
                <a:xfrm>
                  <a:off x="3533196" y="384901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4</a:t>
                  </a: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5BE4048-944A-442B-8D1F-CB1EFA8122B6}"/>
                    </a:ext>
                  </a:extLst>
                </p:cNvPr>
                <p:cNvSpPr/>
                <p:nvPr/>
              </p:nvSpPr>
              <p:spPr>
                <a:xfrm>
                  <a:off x="3068290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2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4C2A6D6-357C-4619-B888-352D2F4756C2}"/>
                    </a:ext>
                  </a:extLst>
                </p:cNvPr>
                <p:cNvSpPr/>
                <p:nvPr/>
              </p:nvSpPr>
              <p:spPr>
                <a:xfrm>
                  <a:off x="3971536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B3E9E3A6-A666-48BD-855D-75698E4F4621}"/>
                    </a:ext>
                  </a:extLst>
                </p:cNvPr>
                <p:cNvSpPr/>
                <p:nvPr/>
              </p:nvSpPr>
              <p:spPr>
                <a:xfrm>
                  <a:off x="2849176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6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F9BECE5C-9748-46E3-A829-7B4C05A07938}"/>
                    </a:ext>
                  </a:extLst>
                </p:cNvPr>
                <p:cNvSpPr/>
                <p:nvPr/>
              </p:nvSpPr>
              <p:spPr>
                <a:xfrm>
                  <a:off x="3284314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8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10126D0-40C4-44D0-AAF7-B88E60BC157B}"/>
                    </a:ext>
                  </a:extLst>
                </p:cNvPr>
                <p:cNvSpPr/>
                <p:nvPr/>
              </p:nvSpPr>
              <p:spPr>
                <a:xfrm>
                  <a:off x="3749220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9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55465F2-ECBF-4871-8244-4886AA88FB08}"/>
                    </a:ext>
                  </a:extLst>
                </p:cNvPr>
                <p:cNvSpPr/>
                <p:nvPr/>
              </p:nvSpPr>
              <p:spPr>
                <a:xfrm>
                  <a:off x="4214126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3</a:t>
                  </a: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30DD52B-8C56-4D01-88DC-0DD6D273B33F}"/>
                    </a:ext>
                  </a:extLst>
                </p:cNvPr>
                <p:cNvCxnSpPr/>
                <p:nvPr/>
              </p:nvCxnSpPr>
              <p:spPr>
                <a:xfrm flipH="1">
                  <a:off x="3252678" y="4033400"/>
                  <a:ext cx="312154" cy="219218"/>
                </a:xfrm>
                <a:prstGeom prst="line">
                  <a:avLst/>
                </a:prstGeom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941F521-33DE-413E-8A11-4E2DEB3902E2}"/>
                    </a:ext>
                  </a:extLst>
                </p:cNvPr>
                <p:cNvCxnSpPr/>
                <p:nvPr/>
              </p:nvCxnSpPr>
              <p:spPr>
                <a:xfrm>
                  <a:off x="3717584" y="4033400"/>
                  <a:ext cx="285588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86BE0F4-0866-406F-A804-9E4708D93290}"/>
                    </a:ext>
                  </a:extLst>
                </p:cNvPr>
                <p:cNvCxnSpPr>
                  <a:stCxn id="42" idx="0"/>
                  <a:endCxn id="39" idx="4"/>
                </p:cNvCxnSpPr>
                <p:nvPr/>
              </p:nvCxnSpPr>
              <p:spPr>
                <a:xfrm flipH="1" flipV="1">
                  <a:off x="3176302" y="4437006"/>
                  <a:ext cx="21602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ABE52B3-CEBC-4981-B0AB-B973B1E099BC}"/>
                    </a:ext>
                  </a:extLst>
                </p:cNvPr>
                <p:cNvCxnSpPr>
                  <a:stCxn id="40" idx="4"/>
                  <a:endCxn id="43" idx="0"/>
                </p:cNvCxnSpPr>
                <p:nvPr/>
              </p:nvCxnSpPr>
              <p:spPr>
                <a:xfrm flipH="1">
                  <a:off x="3857232" y="4437006"/>
                  <a:ext cx="222316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3916FEE7-F0ED-4078-B504-CC5EB907F944}"/>
                    </a:ext>
                  </a:extLst>
                </p:cNvPr>
                <p:cNvCxnSpPr>
                  <a:stCxn id="44" idx="0"/>
                  <a:endCxn id="40" idx="4"/>
                </p:cNvCxnSpPr>
                <p:nvPr/>
              </p:nvCxnSpPr>
              <p:spPr>
                <a:xfrm flipH="1" flipV="1">
                  <a:off x="4079548" y="4437006"/>
                  <a:ext cx="242590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56F3E101-4E02-440E-A276-7B354796B291}"/>
                    </a:ext>
                  </a:extLst>
                </p:cNvPr>
                <p:cNvCxnSpPr/>
                <p:nvPr/>
              </p:nvCxnSpPr>
              <p:spPr>
                <a:xfrm flipH="1">
                  <a:off x="3202868" y="3957024"/>
                  <a:ext cx="253953" cy="185985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CB9F0F84-BEAA-47CD-A34A-F9DA669DBCFE}"/>
                    </a:ext>
                  </a:extLst>
                </p:cNvPr>
                <p:cNvCxnSpPr/>
                <p:nvPr/>
              </p:nvCxnSpPr>
              <p:spPr>
                <a:xfrm flipH="1">
                  <a:off x="2882927" y="4425288"/>
                  <a:ext cx="162018" cy="215812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4031B08D-5AC7-4068-BDBF-DAA8D80745B6}"/>
                    </a:ext>
                  </a:extLst>
                </p:cNvPr>
                <p:cNvCxnSpPr>
                  <a:stCxn id="39" idx="4"/>
                  <a:endCxn id="41" idx="0"/>
                </p:cNvCxnSpPr>
                <p:nvPr/>
              </p:nvCxnSpPr>
              <p:spPr>
                <a:xfrm flipH="1">
                  <a:off x="2957188" y="4437006"/>
                  <a:ext cx="219114" cy="283876"/>
                </a:xfrm>
                <a:prstGeom prst="line">
                  <a:avLst/>
                </a:prstGeom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320DDBF-3300-44CA-9CC7-C911874CBC71}"/>
                  </a:ext>
                </a:extLst>
              </p:cNvPr>
              <p:cNvGrpSpPr/>
              <p:nvPr/>
            </p:nvGrpSpPr>
            <p:grpSpPr>
              <a:xfrm>
                <a:off x="5439298" y="3268107"/>
                <a:ext cx="1580974" cy="1087894"/>
                <a:chOff x="5439298" y="3849012"/>
                <a:chExt cx="1580974" cy="1087894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C64D3C0-8447-4BFA-A240-D0BA50798420}"/>
                    </a:ext>
                  </a:extLst>
                </p:cNvPr>
                <p:cNvSpPr/>
                <p:nvPr/>
              </p:nvSpPr>
              <p:spPr>
                <a:xfrm>
                  <a:off x="6123318" y="384901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1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538B2F9-50BC-4969-84F2-D3E5B0521415}"/>
                    </a:ext>
                  </a:extLst>
                </p:cNvPr>
                <p:cNvSpPr/>
                <p:nvPr/>
              </p:nvSpPr>
              <p:spPr>
                <a:xfrm>
                  <a:off x="5658412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0AD4139-2C43-4377-9483-AB2249E9D802}"/>
                    </a:ext>
                  </a:extLst>
                </p:cNvPr>
                <p:cNvSpPr/>
                <p:nvPr/>
              </p:nvSpPr>
              <p:spPr>
                <a:xfrm>
                  <a:off x="6561658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6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B38549B-B985-4161-835C-244FD277B81B}"/>
                    </a:ext>
                  </a:extLst>
                </p:cNvPr>
                <p:cNvSpPr/>
                <p:nvPr/>
              </p:nvSpPr>
              <p:spPr>
                <a:xfrm>
                  <a:off x="5439298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3</a:t>
                  </a: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10D42C4-77F3-45CB-9E76-7E0EA55EBADF}"/>
                    </a:ext>
                  </a:extLst>
                </p:cNvPr>
                <p:cNvSpPr/>
                <p:nvPr/>
              </p:nvSpPr>
              <p:spPr>
                <a:xfrm>
                  <a:off x="5874436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9</a:t>
                  </a: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40E6DAC-163E-486E-91BF-EEFD720A44A2}"/>
                    </a:ext>
                  </a:extLst>
                </p:cNvPr>
                <p:cNvSpPr/>
                <p:nvPr/>
              </p:nvSpPr>
              <p:spPr>
                <a:xfrm>
                  <a:off x="6339342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5</a:t>
                  </a: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5296578-A8E1-461F-8091-5D6FD816AF84}"/>
                    </a:ext>
                  </a:extLst>
                </p:cNvPr>
                <p:cNvSpPr/>
                <p:nvPr/>
              </p:nvSpPr>
              <p:spPr>
                <a:xfrm>
                  <a:off x="6804248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4664E71-5447-439C-928F-6D889D073147}"/>
                    </a:ext>
                  </a:extLst>
                </p:cNvPr>
                <p:cNvCxnSpPr/>
                <p:nvPr/>
              </p:nvCxnSpPr>
              <p:spPr>
                <a:xfrm flipH="1">
                  <a:off x="5842800" y="4033400"/>
                  <a:ext cx="312154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5483115-CBFB-4D18-B4AB-A2092F8E3B44}"/>
                    </a:ext>
                  </a:extLst>
                </p:cNvPr>
                <p:cNvCxnSpPr/>
                <p:nvPr/>
              </p:nvCxnSpPr>
              <p:spPr>
                <a:xfrm>
                  <a:off x="6307706" y="4033400"/>
                  <a:ext cx="285588" cy="219218"/>
                </a:xfrm>
                <a:prstGeom prst="line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BEE86FA-3B92-499E-B320-A93FE3D7D14B}"/>
                    </a:ext>
                  </a:extLst>
                </p:cNvPr>
                <p:cNvCxnSpPr>
                  <a:stCxn id="26" idx="4"/>
                  <a:endCxn id="28" idx="0"/>
                </p:cNvCxnSpPr>
                <p:nvPr/>
              </p:nvCxnSpPr>
              <p:spPr>
                <a:xfrm flipH="1">
                  <a:off x="5547310" y="4437006"/>
                  <a:ext cx="21911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733EFED-CAB1-4C68-BA2C-70FB086755E2}"/>
                    </a:ext>
                  </a:extLst>
                </p:cNvPr>
                <p:cNvCxnSpPr>
                  <a:stCxn id="29" idx="0"/>
                  <a:endCxn id="26" idx="4"/>
                </p:cNvCxnSpPr>
                <p:nvPr/>
              </p:nvCxnSpPr>
              <p:spPr>
                <a:xfrm flipH="1" flipV="1">
                  <a:off x="5766424" y="4437006"/>
                  <a:ext cx="21602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63DC9F84-C531-4043-975C-037ABAD12261}"/>
                    </a:ext>
                  </a:extLst>
                </p:cNvPr>
                <p:cNvCxnSpPr>
                  <a:stCxn id="27" idx="4"/>
                  <a:endCxn id="30" idx="0"/>
                </p:cNvCxnSpPr>
                <p:nvPr/>
              </p:nvCxnSpPr>
              <p:spPr>
                <a:xfrm flipH="1">
                  <a:off x="6447354" y="4437006"/>
                  <a:ext cx="222316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5A8C217-CBB7-41A4-942D-2F815FF59B75}"/>
                    </a:ext>
                  </a:extLst>
                </p:cNvPr>
                <p:cNvCxnSpPr>
                  <a:stCxn id="31" idx="0"/>
                  <a:endCxn id="27" idx="4"/>
                </p:cNvCxnSpPr>
                <p:nvPr/>
              </p:nvCxnSpPr>
              <p:spPr>
                <a:xfrm flipH="1" flipV="1">
                  <a:off x="6669670" y="4437006"/>
                  <a:ext cx="242590" cy="283876"/>
                </a:xfrm>
                <a:prstGeom prst="line">
                  <a:avLst/>
                </a:prstGeom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A5EF23B4-5710-40A5-BA86-88E8C9A287B7}"/>
                    </a:ext>
                  </a:extLst>
                </p:cNvPr>
                <p:cNvCxnSpPr/>
                <p:nvPr/>
              </p:nvCxnSpPr>
              <p:spPr>
                <a:xfrm>
                  <a:off x="6400396" y="3957024"/>
                  <a:ext cx="222316" cy="185985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39C742A5-A709-4654-866C-2F5801F56EA2}"/>
                    </a:ext>
                  </a:extLst>
                </p:cNvPr>
                <p:cNvCxnSpPr/>
                <p:nvPr/>
              </p:nvCxnSpPr>
              <p:spPr>
                <a:xfrm>
                  <a:off x="6786636" y="4437006"/>
                  <a:ext cx="212582" cy="204094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7FFEFCC-CC0E-4E4C-B5CC-1D4D6AC6CA93}"/>
                </a:ext>
              </a:extLst>
            </p:cNvPr>
            <p:cNvCxnSpPr/>
            <p:nvPr/>
          </p:nvCxnSpPr>
          <p:spPr>
            <a:xfrm>
              <a:off x="2349586" y="5805264"/>
              <a:ext cx="5365" cy="242452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2B94F-2B92-404A-AAC4-F4D3F6F59789}"/>
                </a:ext>
              </a:extLst>
            </p:cNvPr>
            <p:cNvSpPr txBox="1"/>
            <p:nvPr/>
          </p:nvSpPr>
          <p:spPr>
            <a:xfrm>
              <a:off x="2159937" y="5909209"/>
              <a:ext cx="392416" cy="44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en-US" sz="1333" dirty="0">
                  <a:solidFill>
                    <a:srgbClr val="7D7D7D"/>
                  </a:solidFill>
                </a:rPr>
                <a:t>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5BCE5A-4538-4A66-9540-643C15277C41}"/>
                </a:ext>
              </a:extLst>
            </p:cNvPr>
            <p:cNvCxnSpPr/>
            <p:nvPr/>
          </p:nvCxnSpPr>
          <p:spPr>
            <a:xfrm>
              <a:off x="1511007" y="5296182"/>
              <a:ext cx="208746" cy="227585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5A093E2-B518-4D1A-BCBF-D016EAF6386C}"/>
                </a:ext>
              </a:extLst>
            </p:cNvPr>
            <p:cNvCxnSpPr/>
            <p:nvPr/>
          </p:nvCxnSpPr>
          <p:spPr>
            <a:xfrm flipH="1">
              <a:off x="1973405" y="5287165"/>
              <a:ext cx="72864" cy="236602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7A89B21-2730-40CB-B5C7-7AF20E92A3F3}"/>
                </a:ext>
              </a:extLst>
            </p:cNvPr>
            <p:cNvCxnSpPr/>
            <p:nvPr/>
          </p:nvCxnSpPr>
          <p:spPr>
            <a:xfrm flipH="1">
              <a:off x="3004767" y="5287165"/>
              <a:ext cx="188832" cy="236602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90">
              <a:extLst>
                <a:ext uri="{FF2B5EF4-FFF2-40B4-BE49-F238E27FC236}">
                  <a16:creationId xmlns:a16="http://schemas.microsoft.com/office/drawing/2014/main" id="{51D14D34-BE7E-42A2-8DAD-19B408BDC214}"/>
                </a:ext>
              </a:extLst>
            </p:cNvPr>
            <p:cNvGrpSpPr/>
            <p:nvPr/>
          </p:nvGrpSpPr>
          <p:grpSpPr>
            <a:xfrm>
              <a:off x="1719753" y="5555114"/>
              <a:ext cx="1341507" cy="180000"/>
              <a:chOff x="1719753" y="5555114"/>
              <a:chExt cx="1341507" cy="18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399AF38-291A-4FC2-A3A6-2362F16DEF6E}"/>
                  </a:ext>
                </a:extLst>
              </p:cNvPr>
              <p:cNvSpPr/>
              <p:nvPr/>
            </p:nvSpPr>
            <p:spPr>
              <a:xfrm>
                <a:off x="1719753" y="5555114"/>
                <a:ext cx="180000" cy="180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85000" lnSpcReduction="10000"/>
              </a:bodyPr>
              <a:lstStyle/>
              <a:p>
                <a:pPr algn="ctr" defTabSz="609531"/>
                <a:r>
                  <a:rPr lang="en-US" sz="400" dirty="0">
                    <a:solidFill>
                      <a:srgbClr val="EAEAEA">
                        <a:lumMod val="25000"/>
                      </a:srgbClr>
                    </a:solidFill>
                  </a:rPr>
                  <a:t>P1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D917A67-55D1-48D8-A845-901183E45117}"/>
                  </a:ext>
                </a:extLst>
              </p:cNvPr>
              <p:cNvSpPr/>
              <p:nvPr/>
            </p:nvSpPr>
            <p:spPr>
              <a:xfrm>
                <a:off x="1889228" y="5555114"/>
                <a:ext cx="180000" cy="180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85000" lnSpcReduction="10000"/>
              </a:bodyPr>
              <a:lstStyle/>
              <a:p>
                <a:pPr algn="ctr" defTabSz="609531"/>
                <a:r>
                  <a:rPr lang="en-US" sz="400" dirty="0">
                    <a:solidFill>
                      <a:srgbClr val="EAEAEA">
                        <a:lumMod val="25000"/>
                      </a:srgbClr>
                    </a:solidFill>
                  </a:rPr>
                  <a:t>P2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97EEEA-CE41-4E2A-8947-6660D17A725F}"/>
                  </a:ext>
                </a:extLst>
              </p:cNvPr>
              <p:cNvSpPr/>
              <p:nvPr/>
            </p:nvSpPr>
            <p:spPr>
              <a:xfrm>
                <a:off x="2881260" y="5555114"/>
                <a:ext cx="180000" cy="180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85000" lnSpcReduction="10000"/>
              </a:bodyPr>
              <a:lstStyle/>
              <a:p>
                <a:pPr algn="ctr" defTabSz="609531"/>
                <a:r>
                  <a:rPr lang="en-US" sz="400" dirty="0" err="1">
                    <a:solidFill>
                      <a:srgbClr val="EAEAEA">
                        <a:lumMod val="25000"/>
                      </a:srgbClr>
                    </a:solidFill>
                  </a:rPr>
                  <a:t>Pn</a:t>
                </a:r>
                <a:endParaRPr lang="en-US" sz="400" dirty="0">
                  <a:solidFill>
                    <a:srgbClr val="EAEAEA">
                      <a:lumMod val="25000"/>
                    </a:srgbClr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2935EE0-D929-4D4D-A165-A9EB5AB9272C}"/>
                  </a:ext>
                </a:extLst>
              </p:cNvPr>
              <p:cNvSpPr/>
              <p:nvPr/>
            </p:nvSpPr>
            <p:spPr>
              <a:xfrm>
                <a:off x="2072374" y="5555114"/>
                <a:ext cx="811173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 anchorCtr="0">
                <a:noAutofit/>
              </a:bodyPr>
              <a:lstStyle/>
              <a:p>
                <a:pPr algn="ctr" defTabSz="609531"/>
                <a:r>
                  <a:rPr lang="en-US" sz="800" dirty="0">
                    <a:solidFill>
                      <a:srgbClr val="EAEAEA">
                        <a:lumMod val="25000"/>
                      </a:srgbClr>
                    </a:solidFill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of this lesson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29056-5AFA-7949-831A-3EC086771171}" type="slidenum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492393"/>
            <a:ext cx="8378825" cy="2715286"/>
          </a:xfrm>
        </p:spPr>
        <p:txBody>
          <a:bodyPr/>
          <a:lstStyle/>
          <a:p>
            <a:pPr marL="6350" indent="0" algn="ctr">
              <a:buNone/>
            </a:pPr>
            <a:r>
              <a:rPr lang="en-US" i="1" dirty="0"/>
              <a:t>“If I do not believe the news in todays paper, I buy 100 copies of the paper. Then I believe.”</a:t>
            </a:r>
            <a:r>
              <a:rPr lang="de-DE" i="1" dirty="0"/>
              <a:t/>
            </a:r>
            <a:br>
              <a:rPr lang="de-DE" i="1" dirty="0"/>
            </a:br>
            <a:r>
              <a:rPr lang="de-DE" i="1" dirty="0"/>
              <a:t>-Ludwig Wittgenstein</a:t>
            </a:r>
          </a:p>
          <a:p>
            <a:pPr algn="ctr"/>
            <a:endParaRPr lang="de-DE" dirty="0"/>
          </a:p>
          <a:p>
            <a:pPr marL="6350" indent="0" algn="ctr">
              <a:buNone/>
            </a:pPr>
            <a:r>
              <a:rPr lang="de-DE" dirty="0"/>
              <a:t>How can we learn from multiple models together?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Guide to Intelligent Data Science </a:t>
            </a: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Edition, 2020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CA40F-60A9-4013-BBCE-F1646B53AC98}"/>
              </a:ext>
            </a:extLst>
          </p:cNvPr>
          <p:cNvSpPr txBox="1"/>
          <p:nvPr/>
        </p:nvSpPr>
        <p:spPr>
          <a:xfrm>
            <a:off x="558052" y="4795554"/>
            <a:ext cx="8047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*This lesson refers to chapter 9 of the GIDS book</a:t>
            </a:r>
          </a:p>
        </p:txBody>
      </p:sp>
    </p:spTree>
    <p:extLst>
      <p:ext uri="{BB962C8B-B14F-4D97-AF65-F5344CB8AC3E}">
        <p14:creationId xmlns:p14="http://schemas.microsoft.com/office/powerpoint/2010/main" val="40339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B222-7D90-49E4-B725-95116FE8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Ensemble Methods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3BAE2-DA23-4DB4-A841-E1F406B384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6408F-A21F-4152-8288-DAAAC8BF1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Statistical reason: </a:t>
            </a:r>
          </a:p>
          <a:p>
            <a:r>
              <a:rPr lang="en-US" dirty="0"/>
              <a:t>Able to average many good models</a:t>
            </a:r>
          </a:p>
          <a:p>
            <a:r>
              <a:rPr lang="en-US" dirty="0"/>
              <a:t>Reduces the influence of bad models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dirty="0"/>
              <a:t>Computational reason:</a:t>
            </a:r>
          </a:p>
          <a:p>
            <a:r>
              <a:rPr lang="en-US" dirty="0"/>
              <a:t>Able to explore the model space efficiently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dirty="0"/>
              <a:t>Representational reason:</a:t>
            </a:r>
          </a:p>
          <a:p>
            <a:r>
              <a:rPr lang="en-US" dirty="0"/>
              <a:t>Reduce the bias of a learning algorithm by extending its model space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77AF9-7391-40C7-90DF-FD3E221EC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1511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A246-D004-4B53-AB74-7C7F8BFD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 Terms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79461-D696-45CA-9207-498927090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4D5A9-890D-4C99-A56A-873CA6FAC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 algn="l">
              <a:buNone/>
            </a:pPr>
            <a:r>
              <a:rPr lang="es-ES" b="1" i="0" u="none" strike="noStrike" baseline="0" dirty="0" err="1"/>
              <a:t>Remember</a:t>
            </a:r>
            <a:r>
              <a:rPr lang="es-ES" b="1" i="0" u="none" strike="noStrike" baseline="0" dirty="0"/>
              <a:t>?</a:t>
            </a:r>
            <a:r>
              <a:rPr lang="es-ES" b="0" i="0" u="none" strike="noStrike" baseline="0" dirty="0"/>
              <a:t> </a:t>
            </a:r>
          </a:p>
          <a:p>
            <a:pPr algn="l"/>
            <a:r>
              <a:rPr lang="es-ES" b="0" i="0" u="none" strike="noStrike" baseline="0" dirty="0" err="1"/>
              <a:t>Bias</a:t>
            </a:r>
            <a:r>
              <a:rPr lang="es-ES" b="0" i="0" u="none" strike="noStrike" baseline="0" dirty="0"/>
              <a:t> = </a:t>
            </a:r>
            <a:r>
              <a:rPr lang="es-ES" b="0" i="0" u="none" strike="noStrike" baseline="0" dirty="0" err="1"/>
              <a:t>model</a:t>
            </a:r>
            <a:r>
              <a:rPr lang="es-ES" b="0" i="0" u="none" strike="noStrike" baseline="0" dirty="0"/>
              <a:t> error + </a:t>
            </a:r>
            <a:r>
              <a:rPr lang="es-ES" b="0" i="0" u="none" strike="noStrike" baseline="0" dirty="0" err="1"/>
              <a:t>algorithmic</a:t>
            </a:r>
            <a:r>
              <a:rPr lang="es-ES" b="0" i="0" u="none" strike="noStrike" baseline="0" dirty="0"/>
              <a:t> error</a:t>
            </a:r>
          </a:p>
          <a:p>
            <a:pPr lvl="1"/>
            <a:r>
              <a:rPr lang="en-GB" sz="1600" b="1" i="0" u="none" strike="noStrike" baseline="0" dirty="0"/>
              <a:t>Model error</a:t>
            </a:r>
            <a:r>
              <a:rPr lang="en-GB" sz="1600" b="0" i="0" u="none" strike="noStrike" baseline="0" dirty="0"/>
              <a:t>: the error we get by selecting a model</a:t>
            </a:r>
          </a:p>
          <a:p>
            <a:pPr lvl="1"/>
            <a:r>
              <a:rPr lang="en-GB" sz="1600" b="1" i="0" u="none" strike="noStrike" baseline="0" dirty="0"/>
              <a:t>Algorithmic error</a:t>
            </a:r>
            <a:r>
              <a:rPr lang="en-GB" sz="1600" b="0" i="0" u="none" strike="noStrike" baseline="0" dirty="0"/>
              <a:t>: by selecting the algorithm itself and the parameters of the algorithm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Base-Learning: Fixed Bias / User parameterized</a:t>
            </a:r>
          </a:p>
          <a:p>
            <a:pPr algn="l"/>
            <a:r>
              <a:rPr lang="en-GB" b="0" i="0" u="none" strike="noStrike" baseline="0" dirty="0"/>
              <a:t>Meta-Learning: Dynamic bias selection using meta-knowledge</a:t>
            </a:r>
          </a:p>
          <a:p>
            <a:pPr algn="l"/>
            <a:r>
              <a:rPr lang="en-GB" b="0" i="0" u="none" strike="noStrike" baseline="0" dirty="0"/>
              <a:t>Meta-Knowledge: Knowledge achieved during the learning process</a:t>
            </a:r>
          </a:p>
          <a:p>
            <a:pPr algn="l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E40BC-2E8C-4D84-ADB5-2ACAC1E47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5652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3E87-41F7-4D60-86C0-93B09160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Ensemble Learning for Algorithm Recommendation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657AF-1224-4EDC-ACE9-6D69CB38DB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9EFE-765A-4D31-B3D7-2930FD244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C9874-0034-4323-9807-82BFDE03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23" y="1216601"/>
            <a:ext cx="6034368" cy="374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A55B-0618-49DF-9E88-D85A4DC4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Combining base-learners: Categories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23FEA-E877-4163-8AEB-98BD2002F1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39D38-E9E9-4A0A-8506-C53CCE4DA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DE1F891-4A8A-40D4-9069-EE1F7A146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43241"/>
              </p:ext>
            </p:extLst>
          </p:nvPr>
        </p:nvGraphicFramePr>
        <p:xfrm>
          <a:off x="1799664" y="1713006"/>
          <a:ext cx="583154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856136443"/>
                    </a:ext>
                  </a:extLst>
                </a:gridCol>
                <a:gridCol w="3164542">
                  <a:extLst>
                    <a:ext uri="{9D8B030D-6E8A-4147-A177-3AD203B41FA5}">
                      <a16:colId xmlns:a16="http://schemas.microsoft.com/office/drawing/2014/main" val="815836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Philosophy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Technique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0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Bagging, Boosting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Variation in 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2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Stacking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Variation among learners (multi-expert)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8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Cascading, Delegating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Variation among learners (multi-stage)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67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Arbitrating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Variation among learners (refereed)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8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Meta decision trees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Variation in data and among learners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23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7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Bagging and Boosting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8042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7706-990C-41EE-A034-E7A837D9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Bagging and Boosting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8490E-5516-4EB4-8E81-916FCF5956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F520C-3441-42A4-AA09-1B7626B74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Best-known techniques</a:t>
            </a:r>
          </a:p>
          <a:p>
            <a:pPr algn="l"/>
            <a:r>
              <a:rPr lang="en-GB" b="0" i="0" u="none" strike="noStrike" baseline="0" dirty="0"/>
              <a:t>Based on selection of multiple data sub sets</a:t>
            </a:r>
          </a:p>
          <a:p>
            <a:pPr algn="l"/>
            <a:r>
              <a:rPr lang="en-GB" b="0" i="0" u="none" strike="noStrike" baseline="0" dirty="0"/>
              <a:t>Meta model is created by combining the base models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Advantages:</a:t>
            </a:r>
          </a:p>
          <a:p>
            <a:pPr lvl="1"/>
            <a:r>
              <a:rPr lang="en-GB" sz="1600" b="0" i="0" u="none" strike="noStrike" baseline="0" dirty="0"/>
              <a:t>Reduces overfitting</a:t>
            </a:r>
          </a:p>
          <a:p>
            <a:pPr lvl="1"/>
            <a:r>
              <a:rPr lang="en-GB" sz="1600" b="0" i="0" u="none" strike="noStrike" baseline="0" dirty="0"/>
              <a:t>Most effective when the base learner is highly sensitive to data</a:t>
            </a:r>
          </a:p>
          <a:p>
            <a:pPr lvl="1"/>
            <a:r>
              <a:rPr lang="en-GB" sz="1600" b="0" i="0" u="none" strike="noStrike" baseline="0" dirty="0"/>
              <a:t>Typically increases accuracy</a:t>
            </a:r>
          </a:p>
          <a:p>
            <a:pPr lvl="1"/>
            <a:endParaRPr lang="en-GB" sz="1600" b="0" i="0" u="none" strike="noStrike" baseline="0" dirty="0"/>
          </a:p>
          <a:p>
            <a:pPr algn="l"/>
            <a:r>
              <a:rPr lang="en-GB" b="0" i="0" u="none" strike="noStrike" baseline="0" dirty="0"/>
              <a:t>Disadvantages:</a:t>
            </a:r>
          </a:p>
          <a:p>
            <a:pPr algn="l"/>
            <a:r>
              <a:rPr lang="en-GB" sz="1600" b="0" i="0" u="none" strike="noStrike" baseline="0" dirty="0"/>
              <a:t>Interpretability of interpretable base learners is lost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72E78-80BA-430F-9D10-BC9FBD485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40159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391E-3561-4265-8E1B-087EFC78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Bagging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5DDF9-76A4-4E86-8DC7-C7BB15B0E6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26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4767E93-5C5F-4DE1-AB2C-C9D70BE108E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 algn="l">
                  <a:buNone/>
                </a:pPr>
                <a:endParaRPr lang="en-GB" b="1" i="0" u="none" strike="noStrike" baseline="0" dirty="0"/>
              </a:p>
              <a:p>
                <a:pPr marL="6350" indent="0" algn="l">
                  <a:buNone/>
                </a:pPr>
                <a:r>
                  <a:rPr lang="en-GB" b="1" i="0" u="none" strike="noStrike" baseline="0" dirty="0"/>
                  <a:t>Bagging :</a:t>
                </a:r>
              </a:p>
              <a:p>
                <a:pPr marL="6350" indent="0" algn="l">
                  <a:buNone/>
                </a:pPr>
                <a:endParaRPr lang="en-GB" b="1" i="0" u="none" strike="noStrike" baseline="0" dirty="0"/>
              </a:p>
              <a:p>
                <a:pPr algn="l"/>
                <a:r>
                  <a:rPr lang="en-GB" b="0" i="0" u="none" strike="noStrike" baseline="0" dirty="0"/>
                  <a:t>Select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b="0" i="1" u="none" strike="noStrike" baseline="0" dirty="0"/>
                  <a:t> </a:t>
                </a:r>
                <a:r>
                  <a:rPr lang="en-GB" b="0" i="0" u="none" strike="noStrike" baseline="0" dirty="0"/>
                  <a:t>independent samples of the Training Data</a:t>
                </a:r>
              </a:p>
              <a:p>
                <a:r>
                  <a:rPr lang="en-GB" b="0" i="0" u="none" strike="noStrike" baseline="0" dirty="0"/>
                  <a:t>Learn one model on each of the samples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GB" b="0" i="0" u="none" strike="noStrike" baseline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u="none" strike="noStrike" baseline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u="none" strike="noStrike" baseline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GB" b="0" i="1" u="none" strike="noStrike" baseline="0" dirty="0"/>
              </a:p>
              <a:p>
                <a:endParaRPr lang="en-GB" i="1" dirty="0"/>
              </a:p>
              <a:p>
                <a:r>
                  <a:rPr lang="en-GB" b="0" i="0" u="none" strike="noStrike" baseline="0" dirty="0"/>
                  <a:t>Classification: Use the class most predicted by all classifiers</a:t>
                </a:r>
              </a:p>
              <a:p>
                <a:pPr algn="l"/>
                <a:r>
                  <a:rPr lang="en-GB" b="0" i="0" u="none" strike="noStrike" baseline="0" dirty="0"/>
                  <a:t>Regression: Use the mean of all predictions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4767E93-5C5F-4DE1-AB2C-C9D70BE10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19CC4-29C9-4577-A179-0644C7C7D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4705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4BD19-DD7D-4842-AF6E-57941250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Boosting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C90DB-AF42-4382-A8EC-04673A7015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C323-B08E-438E-A799-8691690BA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 algn="l">
              <a:buNone/>
            </a:pPr>
            <a:endParaRPr lang="en-GB" b="1" i="0" u="none" strike="noStrike" baseline="0" dirty="0"/>
          </a:p>
          <a:p>
            <a:pPr marL="6350" indent="0" algn="l">
              <a:buNone/>
            </a:pPr>
            <a:r>
              <a:rPr lang="en-GB" b="1" i="0" u="none" strike="noStrike" baseline="0" dirty="0"/>
              <a:t>Boosting:</a:t>
            </a:r>
          </a:p>
          <a:p>
            <a:pPr marL="6350" indent="0" algn="l">
              <a:buNone/>
            </a:pPr>
            <a:endParaRPr lang="en-GB" b="1" i="0" u="none" strike="noStrike" baseline="0" dirty="0"/>
          </a:p>
          <a:p>
            <a:pPr algn="l"/>
            <a:r>
              <a:rPr lang="en-GB" b="0" i="0" u="none" strike="noStrike" baseline="0" dirty="0"/>
              <a:t>Tries to learn a weighting for the models</a:t>
            </a:r>
          </a:p>
          <a:p>
            <a:pPr algn="l"/>
            <a:r>
              <a:rPr lang="en-GB" b="0" i="0" u="none" strike="noStrike" baseline="0" dirty="0"/>
              <a:t>Later base learners focus more on the examples that previous base learners misclassified</a:t>
            </a:r>
          </a:p>
          <a:p>
            <a:pPr algn="l"/>
            <a:r>
              <a:rPr lang="en-GB" b="0" i="0" u="none" strike="noStrike" baseline="0" dirty="0"/>
              <a:t>There is no single “best” boosting method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6AF41-8743-4CFB-AC9E-4A6DD45CE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2936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3228-9B76-4697-9688-4A1EF700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Boosting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2EC340-39B6-46C3-9777-3750D6CC29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BD2DF-2559-467B-A8B9-965D9959C5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 algn="l">
              <a:buNone/>
            </a:pPr>
            <a:r>
              <a:rPr lang="en-GB" b="0" i="0" u="none" strike="noStrike" baseline="0" dirty="0"/>
              <a:t>One boosting method after </a:t>
            </a:r>
            <a:r>
              <a:rPr lang="en-GB" b="0" i="0" u="none" strike="noStrike" baseline="0" dirty="0" err="1"/>
              <a:t>Schapire</a:t>
            </a:r>
            <a:endParaRPr lang="en-GB" b="0" i="0" u="none" strike="noStrike" baseline="0" dirty="0"/>
          </a:p>
          <a:p>
            <a:pPr marL="6350" indent="0" algn="l">
              <a:buNone/>
            </a:pPr>
            <a:endParaRPr lang="en-GB" b="1" i="0" u="none" strike="noStrike" baseline="0" dirty="0" smtClean="0"/>
          </a:p>
          <a:p>
            <a:pPr marL="6350" indent="0" algn="l">
              <a:buNone/>
            </a:pPr>
            <a:r>
              <a:rPr lang="en-GB" b="1" i="0" u="none" strike="noStrike" baseline="0" dirty="0" smtClean="0"/>
              <a:t>Training </a:t>
            </a:r>
            <a:r>
              <a:rPr lang="en-GB" b="0" i="0" u="none" strike="noStrike" baseline="0" dirty="0"/>
              <a:t>:</a:t>
            </a:r>
          </a:p>
          <a:p>
            <a:pPr lvl="1"/>
            <a:r>
              <a:rPr lang="en-GB" sz="1800" b="0" i="0" u="none" strike="noStrike" baseline="0" dirty="0"/>
              <a:t>Create </a:t>
            </a:r>
            <a:r>
              <a:rPr lang="en-GB" sz="1800" b="0" i="1" u="none" strike="noStrike" baseline="0" dirty="0"/>
              <a:t>c</a:t>
            </a:r>
            <a:r>
              <a:rPr lang="en-GB" sz="1800" b="0" i="0" u="none" strike="noStrike" baseline="0" dirty="0"/>
              <a:t>1: base learner on a sample </a:t>
            </a:r>
            <a:r>
              <a:rPr lang="en-GB" sz="1800" b="0" i="1" u="none" strike="noStrike" baseline="0" dirty="0"/>
              <a:t>t</a:t>
            </a:r>
            <a:r>
              <a:rPr lang="en-GB" sz="1800" b="0" i="0" u="none" strike="noStrike" baseline="0" dirty="0"/>
              <a:t>1 of the data</a:t>
            </a:r>
          </a:p>
          <a:p>
            <a:pPr lvl="1"/>
            <a:r>
              <a:rPr lang="en-GB" sz="1800" b="0" i="0" u="none" strike="noStrike" baseline="0" dirty="0"/>
              <a:t>Create </a:t>
            </a:r>
            <a:r>
              <a:rPr lang="en-GB" sz="1800" b="0" i="1" u="none" strike="noStrike" baseline="0" dirty="0"/>
              <a:t>t</a:t>
            </a:r>
            <a:r>
              <a:rPr lang="en-GB" sz="1800" b="0" i="0" u="none" strike="noStrike" baseline="0" dirty="0"/>
              <a:t>2: sample which is 50% misclassified by </a:t>
            </a:r>
            <a:r>
              <a:rPr lang="en-GB" sz="1800" b="0" i="1" u="none" strike="noStrike" baseline="0" dirty="0"/>
              <a:t>c</a:t>
            </a:r>
            <a:r>
              <a:rPr lang="en-GB" sz="1800" b="0" i="0" u="none" strike="noStrike" baseline="0" dirty="0"/>
              <a:t>1</a:t>
            </a:r>
          </a:p>
          <a:p>
            <a:pPr lvl="1"/>
            <a:r>
              <a:rPr lang="en-GB" sz="1800" b="0" i="0" u="none" strike="noStrike" baseline="0" dirty="0"/>
              <a:t>Create </a:t>
            </a:r>
            <a:r>
              <a:rPr lang="en-GB" sz="1800" b="0" i="1" u="none" strike="noStrike" baseline="0" dirty="0"/>
              <a:t>c</a:t>
            </a:r>
            <a:r>
              <a:rPr lang="en-GB" sz="1800" b="0" i="0" u="none" strike="noStrike" baseline="0" dirty="0"/>
              <a:t>2: base learner on the sample </a:t>
            </a:r>
            <a:r>
              <a:rPr lang="en-GB" sz="1800" b="0" i="1" u="none" strike="noStrike" baseline="0" dirty="0"/>
              <a:t>t</a:t>
            </a:r>
            <a:r>
              <a:rPr lang="en-GB" sz="1800" b="0" i="0" u="none" strike="noStrike" baseline="0" dirty="0"/>
              <a:t>2</a:t>
            </a:r>
          </a:p>
          <a:p>
            <a:pPr lvl="1"/>
            <a:r>
              <a:rPr lang="en-GB" sz="1800" b="0" i="0" u="none" strike="noStrike" baseline="0" dirty="0"/>
              <a:t>Create </a:t>
            </a:r>
            <a:r>
              <a:rPr lang="en-GB" sz="1800" b="0" i="1" u="none" strike="noStrike" baseline="0" dirty="0"/>
              <a:t>t</a:t>
            </a:r>
            <a:r>
              <a:rPr lang="en-GB" sz="1800" b="0" i="0" u="none" strike="noStrike" baseline="0" dirty="0"/>
              <a:t>3: subset of the data where </a:t>
            </a:r>
            <a:r>
              <a:rPr lang="en-GB" sz="1800" b="0" i="1" u="none" strike="noStrike" baseline="0" dirty="0"/>
              <a:t>c</a:t>
            </a:r>
            <a:r>
              <a:rPr lang="en-GB" sz="1800" b="0" i="0" u="none" strike="noStrike" baseline="0" dirty="0"/>
              <a:t>1 predicts differently than </a:t>
            </a:r>
            <a:r>
              <a:rPr lang="en-GB" sz="1800" b="0" i="1" u="none" strike="noStrike" baseline="0" dirty="0"/>
              <a:t>c</a:t>
            </a:r>
            <a:r>
              <a:rPr lang="en-GB" sz="1800" b="0" i="0" u="none" strike="noStrike" baseline="0" dirty="0"/>
              <a:t>2</a:t>
            </a:r>
          </a:p>
          <a:p>
            <a:pPr lvl="1"/>
            <a:r>
              <a:rPr lang="en-GB" sz="1800" b="0" i="0" u="none" strike="noStrike" baseline="0" dirty="0"/>
              <a:t>Create </a:t>
            </a:r>
            <a:r>
              <a:rPr lang="en-GB" sz="1800" b="0" i="1" u="none" strike="noStrike" baseline="0" dirty="0"/>
              <a:t>c</a:t>
            </a:r>
            <a:r>
              <a:rPr lang="en-GB" sz="1800" b="0" i="0" u="none" strike="noStrike" baseline="0" dirty="0"/>
              <a:t>3: base learner on the sample </a:t>
            </a:r>
            <a:r>
              <a:rPr lang="en-GB" sz="1800" b="0" i="1" u="none" strike="noStrike" baseline="0" dirty="0"/>
              <a:t>t</a:t>
            </a:r>
            <a:r>
              <a:rPr lang="en-GB" sz="1800" b="0" i="0" u="none" strike="noStrike" baseline="0" dirty="0"/>
              <a:t>3</a:t>
            </a:r>
          </a:p>
          <a:p>
            <a:pPr marL="6350" indent="0" algn="l">
              <a:buNone/>
            </a:pPr>
            <a:r>
              <a:rPr lang="en-GB" b="1" i="0" u="none" strike="noStrike" baseline="0" dirty="0"/>
              <a:t>Classification </a:t>
            </a:r>
            <a:r>
              <a:rPr lang="en-GB" b="0" i="0" u="none" strike="noStrike" baseline="0" dirty="0"/>
              <a:t>:</a:t>
            </a:r>
          </a:p>
          <a:p>
            <a:pPr lvl="1"/>
            <a:r>
              <a:rPr lang="en-GB" sz="1800" b="0" i="0" u="none" strike="noStrike" baseline="0" dirty="0"/>
              <a:t>Classify with </a:t>
            </a:r>
            <a:r>
              <a:rPr lang="en-GB" sz="1800" b="0" i="1" u="none" strike="noStrike" baseline="0" dirty="0"/>
              <a:t>c</a:t>
            </a:r>
            <a:r>
              <a:rPr lang="en-GB" sz="1800" b="0" i="0" u="none" strike="noStrike" baseline="0" dirty="0"/>
              <a:t>1 and </a:t>
            </a:r>
            <a:r>
              <a:rPr lang="en-GB" sz="1800" b="0" i="1" u="none" strike="noStrike" baseline="0" dirty="0"/>
              <a:t>c</a:t>
            </a:r>
            <a:r>
              <a:rPr lang="en-GB" sz="1800" b="0" i="0" u="none" strike="noStrike" baseline="0" dirty="0"/>
              <a:t>2</a:t>
            </a:r>
          </a:p>
          <a:p>
            <a:pPr lvl="1"/>
            <a:r>
              <a:rPr lang="en-GB" sz="1800" b="0" i="0" u="none" strike="noStrike" baseline="0" dirty="0"/>
              <a:t>If unequal, use </a:t>
            </a:r>
            <a:r>
              <a:rPr lang="en-GB" sz="1800" b="0" i="1" u="none" strike="noStrike" baseline="0" dirty="0"/>
              <a:t>c</a:t>
            </a:r>
            <a:r>
              <a:rPr lang="en-GB" sz="1800" b="0" i="0" u="none" strike="noStrike" baseline="0" dirty="0"/>
              <a:t>3 as final classification</a:t>
            </a:r>
            <a:endParaRPr lang="en-GB" sz="1600" b="0" i="0" u="none" strike="noStrike" baseline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4EFF-DF37-45AD-8BBE-433C1023A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7171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Stacking and Cascade Generalization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2343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29056-5AFA-7949-831A-3EC086771171}" type="slidenum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 of this lesson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Wisdom </a:t>
            </a:r>
            <a:r>
              <a:rPr lang="en-US" dirty="0"/>
              <a:t>of the Crowd</a:t>
            </a:r>
          </a:p>
          <a:p>
            <a:r>
              <a:rPr lang="en-US" dirty="0"/>
              <a:t>Bagging &amp; Boosting</a:t>
            </a:r>
          </a:p>
          <a:p>
            <a:r>
              <a:rPr lang="en-US" dirty="0"/>
              <a:t>Stacking and Cascade Generalization</a:t>
            </a:r>
          </a:p>
          <a:p>
            <a:r>
              <a:rPr lang="en-US" dirty="0"/>
              <a:t>Cascading and Delegating</a:t>
            </a:r>
          </a:p>
          <a:p>
            <a:r>
              <a:rPr lang="en-US" dirty="0"/>
              <a:t>Tree Ensembles and Random Forest</a:t>
            </a:r>
          </a:p>
          <a:p>
            <a:r>
              <a:rPr lang="en-US" dirty="0"/>
              <a:t>AdaBoost</a:t>
            </a:r>
          </a:p>
          <a:p>
            <a:r>
              <a:rPr lang="en-US" dirty="0"/>
              <a:t>Gradient Boosted Trees</a:t>
            </a:r>
          </a:p>
          <a:p>
            <a:r>
              <a:rPr lang="en-US" dirty="0"/>
              <a:t>Practical Examples</a:t>
            </a:r>
            <a:endParaRPr lang="de-DE" dirty="0"/>
          </a:p>
          <a:p>
            <a:pPr lvl="1"/>
            <a:endParaRPr lang="de-DE" sz="1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EF124C-89F8-4B69-B068-C55DD5EB32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2"/>
            <a:endParaRPr lang="de-DE" sz="1000" dirty="0"/>
          </a:p>
          <a:p>
            <a:pPr lvl="1"/>
            <a:endParaRPr lang="de-DE" sz="1000" dirty="0"/>
          </a:p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Guide to Intelligent Data Science </a:t>
            </a: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Edition, 2020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5503-A198-47F6-A4DC-B84452DE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Stacking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DE0BC7-5067-4336-80E0-EEF557C35D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6AEF2-7B42-403F-BCF3-15E794B283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 algn="l">
              <a:buNone/>
            </a:pPr>
            <a:r>
              <a:rPr lang="en-GB" b="1" i="0" u="none" strike="noStrike" baseline="0" dirty="0"/>
              <a:t>Stacking</a:t>
            </a:r>
          </a:p>
          <a:p>
            <a:pPr algn="l"/>
            <a:r>
              <a:rPr lang="en-GB" b="0" i="0" u="none" strike="noStrike" baseline="0" dirty="0"/>
              <a:t> In Bagging and Boosting: we used always the same base learner</a:t>
            </a:r>
          </a:p>
          <a:p>
            <a:pPr algn="l"/>
            <a:r>
              <a:rPr lang="en-GB" b="0" i="0" u="none" strike="noStrike" baseline="0" dirty="0"/>
              <a:t> Stacking exploits differences among base learners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 Two levels of learning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GB" sz="1600" b="0" i="0" u="none" strike="noStrike" baseline="0" dirty="0"/>
              <a:t>Base learners are trained, each on the whole data set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GB" sz="1600" b="0" i="0" u="none" strike="noStrike" baseline="0" dirty="0"/>
              <a:t>Meta learners are created on meta data (e.g. predicted class) obtained in level 1</a:t>
            </a:r>
          </a:p>
          <a:p>
            <a:pPr marL="609600" lvl="1" indent="-342900">
              <a:buFont typeface="+mj-lt"/>
              <a:buAutoNum type="arabicPeriod"/>
            </a:pPr>
            <a:endParaRPr lang="en-GB" sz="1600" b="0" i="0" u="none" strike="noStrike" baseline="0" dirty="0"/>
          </a:p>
          <a:p>
            <a:pPr algn="l"/>
            <a:r>
              <a:rPr lang="en-GB" b="0" i="0" u="none" strike="noStrike" baseline="0" dirty="0"/>
              <a:t> Two levels of classifying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GB" sz="1600" b="0" i="0" u="none" strike="noStrike" baseline="0" dirty="0"/>
              <a:t>Base learner are used on data point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GB" sz="1600" b="0" i="0" u="none" strike="noStrike" baseline="0" dirty="0"/>
              <a:t>Meta learners are applied on base learner predictions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D1CA-E340-4169-8095-5F2491B0D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4900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DD35-6CDA-4492-AF65-F28A711A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Cascade Generalization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40202-45BF-41BC-9ED3-0969571127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C9494-44F9-46B2-9521-74DF60C9D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1" y="900000"/>
            <a:ext cx="5872490" cy="4307679"/>
          </a:xfrm>
        </p:spPr>
        <p:txBody>
          <a:bodyPr/>
          <a:lstStyle/>
          <a:p>
            <a:pPr marL="6350" indent="0" algn="l">
              <a:buNone/>
            </a:pPr>
            <a:r>
              <a:rPr lang="en-GB" b="0" i="0" u="none" strike="noStrike" baseline="0" dirty="0"/>
              <a:t>Stacking: Base learners are used in parallel</a:t>
            </a:r>
          </a:p>
          <a:p>
            <a:pPr algn="l"/>
            <a:endParaRPr lang="en-GB" sz="800" b="0" i="0" u="none" strike="noStrike" baseline="0" dirty="0"/>
          </a:p>
          <a:p>
            <a:pPr marL="6350" indent="0" algn="l">
              <a:buNone/>
            </a:pPr>
            <a:r>
              <a:rPr lang="en-GB" b="1" i="0" u="none" strike="noStrike" baseline="0" dirty="0"/>
              <a:t>Cascade Generalization</a:t>
            </a:r>
          </a:p>
          <a:p>
            <a:pPr algn="l"/>
            <a:r>
              <a:rPr lang="en-GB" sz="1600" b="0" i="0" u="none" strike="noStrike" baseline="0" dirty="0"/>
              <a:t>Base learners are used in a sequence with ”partial” meta-learners</a:t>
            </a:r>
          </a:p>
          <a:p>
            <a:pPr algn="l"/>
            <a:r>
              <a:rPr lang="en-GB" sz="1600" b="0" i="0" u="none" strike="noStrike" baseline="0" dirty="0"/>
              <a:t>Knowledge from previous classifiers can be used in later ones</a:t>
            </a:r>
          </a:p>
          <a:p>
            <a:pPr algn="l"/>
            <a:r>
              <a:rPr lang="en-GB" sz="1600" b="0" i="0" u="none" strike="noStrike" baseline="0" dirty="0"/>
              <a:t>After each base learner has been trained, the data set is adjusted using the new information</a:t>
            </a:r>
          </a:p>
          <a:p>
            <a:pPr algn="l"/>
            <a:endParaRPr lang="en-GB" sz="800" b="0" i="0" u="none" strike="noStrike" baseline="0" dirty="0"/>
          </a:p>
          <a:p>
            <a:pPr marL="6350" indent="0" algn="l">
              <a:buNone/>
            </a:pPr>
            <a:r>
              <a:rPr lang="en-GB" b="0" i="0" u="none" strike="noStrike" baseline="0" dirty="0"/>
              <a:t>For classification :</a:t>
            </a:r>
          </a:p>
          <a:p>
            <a:pPr algn="l"/>
            <a:r>
              <a:rPr lang="en-GB" sz="1600" b="0" i="0" u="none" strike="noStrike" baseline="0" dirty="0"/>
              <a:t>Only the last model is used, which incorporates the knowledge from previous models (all base methods are used)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667D7-57A1-49A4-9B89-0F5495479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9D652-A56D-4B5C-B3D9-14DEE78B4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491" y="1951995"/>
            <a:ext cx="2766954" cy="26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36B21-CE55-4F4E-AE98-D9CE925FF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de-DE" dirty="0"/>
              <a:t>Cascading and Delegating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5FE39-3D3D-4BA2-AAC9-4A2D3D98F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21503-4591-445D-88BB-F167AEE3D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8639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D9CA-0C0B-44E5-9E39-307552CD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Cascading and Delegating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B436B-0E69-45A0-94DD-0EC157C3A0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F0678-BC76-4119-B0F7-46D7832F17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endParaRPr lang="en-GB" b="0" i="0" u="none" strike="noStrike" baseline="0" dirty="0"/>
          </a:p>
          <a:p>
            <a:pPr algn="l"/>
            <a:endParaRPr lang="en-GB" dirty="0"/>
          </a:p>
          <a:p>
            <a:pPr algn="l"/>
            <a:r>
              <a:rPr lang="en-GB" b="0" i="0" u="none" strike="noStrike" baseline="0" dirty="0"/>
              <a:t>Until now: all base classifiers are used for classification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Here: Multistage classifiers, not all are required for classification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Main advantage: faster classification</a:t>
            </a:r>
            <a:endParaRPr lang="en-GB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823E4-DCCA-44AE-B3B6-C3B44708F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2943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FC2F-1F2D-4A31-B34A-4D9DF0BD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Cascading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0F5A9-0D86-41AD-B807-79E14C8B5A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593A9A4-520C-4BC0-9FEA-CDF876D44581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900000"/>
                <a:ext cx="5173465" cy="4307679"/>
              </a:xfrm>
            </p:spPr>
            <p:txBody>
              <a:bodyPr/>
              <a:lstStyle/>
              <a:p>
                <a:pPr marL="6350" indent="0" algn="l">
                  <a:buNone/>
                </a:pPr>
                <a:r>
                  <a:rPr lang="en-GB" b="1" i="0" u="none" strike="noStrike" baseline="0" dirty="0"/>
                  <a:t>Cascading</a:t>
                </a:r>
              </a:p>
              <a:p>
                <a:pPr algn="l"/>
                <a:r>
                  <a:rPr lang="en-GB" b="0" i="0" u="none" strike="noStrike" baseline="0" dirty="0" err="1"/>
                  <a:t>Multilearner</a:t>
                </a:r>
                <a:r>
                  <a:rPr lang="en-GB" b="0" i="0" u="none" strike="noStrike" baseline="0" dirty="0"/>
                  <a:t> version of boosting</a:t>
                </a:r>
              </a:p>
              <a:p>
                <a:pPr algn="l"/>
                <a:r>
                  <a:rPr lang="en-GB" b="0" i="0" u="none" strike="noStrike" baseline="0" dirty="0"/>
                  <a:t>Uses learned confidence of previous models</a:t>
                </a:r>
              </a:p>
              <a:p>
                <a:pPr algn="l"/>
                <a:r>
                  <a:rPr lang="en-GB" b="0" i="0" u="none" strike="noStrike" baseline="0" dirty="0"/>
                  <a:t>Train base learner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u="none" strike="noStrike" baseline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i="1" u="none" strike="noStrike" baseline="0" dirty="0"/>
                  <a:t> </a:t>
                </a:r>
                <a:r>
                  <a:rPr lang="en-GB" b="0" i="0" u="none" strike="noStrike" baseline="0" dirty="0"/>
                  <a:t>using knowledge from previous base learner...</a:t>
                </a:r>
              </a:p>
              <a:p>
                <a:pPr algn="l"/>
                <a:r>
                  <a:rPr lang="en-GB" b="0" i="0" u="none" strike="noStrike" baseline="0" dirty="0"/>
                  <a:t>...on data, which was most probably misclassified by previous learners</a:t>
                </a:r>
              </a:p>
              <a:p>
                <a:pPr algn="l"/>
                <a:endParaRPr lang="en-GB" b="0" i="0" u="none" strike="noStrike" baseline="0" dirty="0"/>
              </a:p>
              <a:p>
                <a:pPr algn="l"/>
                <a:r>
                  <a:rPr lang="en-GB" b="1" i="0" u="none" strike="noStrike" baseline="0" dirty="0"/>
                  <a:t>Classification: </a:t>
                </a:r>
                <a:r>
                  <a:rPr lang="en-GB" b="0" i="0" u="none" strike="noStrike" baseline="0" dirty="0"/>
                  <a:t>go through all base models, stop and use as classification if the model has confidence greater than epsilon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593A9A4-520C-4BC0-9FEA-CDF876D44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900000"/>
                <a:ext cx="5173465" cy="4307679"/>
              </a:xfrm>
              <a:blipFill>
                <a:blip r:embed="rId2"/>
                <a:stretch>
                  <a:fillRect l="-2945" t="-1700" r="-3887" b="-2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77F-6265-4124-9B15-D9F42B46B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113E5-0180-4CF4-B7AB-DCC1B979B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062" y="1627284"/>
            <a:ext cx="2933980" cy="20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6A98-781C-44FF-8277-75BE3713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Delegating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AC935-48C2-4A5A-B7BA-91E6315EB1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D5656-8E87-40CA-8C29-4384293B6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Cascading: all instances are used in each step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/>
              <a:t>Delegating</a:t>
            </a:r>
            <a:r>
              <a:rPr lang="en-GB" b="0" i="0" u="none" strike="noStrike" baseline="0" dirty="0"/>
              <a:t>: only instances below confidence threshold are processed in the next step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Idea:</a:t>
            </a:r>
          </a:p>
          <a:p>
            <a:pPr lvl="1"/>
            <a:r>
              <a:rPr lang="en-GB" sz="1600" b="0" i="0" u="none" strike="noStrike" baseline="0" dirty="0"/>
              <a:t>Use everything and test for which data points you are good enough</a:t>
            </a:r>
          </a:p>
          <a:p>
            <a:pPr lvl="1"/>
            <a:r>
              <a:rPr lang="en-GB" sz="1600" b="0" i="0" u="none" strike="noStrike" baseline="0" dirty="0"/>
              <a:t>Pass the remaining work to someone else.</a:t>
            </a:r>
          </a:p>
          <a:p>
            <a:pPr lvl="1"/>
            <a:r>
              <a:rPr lang="en-GB" sz="1600" b="0" i="0" u="none" strike="noStrike" baseline="0" dirty="0"/>
              <a:t>If there is no someone else, ... guess</a:t>
            </a:r>
          </a:p>
          <a:p>
            <a:pPr algn="l"/>
            <a:r>
              <a:rPr lang="en-GB" b="0" i="0" u="none" strike="noStrike" baseline="0" dirty="0"/>
              <a:t>Advantages:</a:t>
            </a:r>
          </a:p>
          <a:p>
            <a:pPr lvl="1"/>
            <a:r>
              <a:rPr lang="en-GB" sz="1600" b="0" i="0" u="none" strike="noStrike" baseline="0" dirty="0"/>
              <a:t>Still understandable (no model combination)</a:t>
            </a:r>
          </a:p>
          <a:p>
            <a:pPr lvl="1"/>
            <a:r>
              <a:rPr lang="en-GB" sz="1600" b="0" i="0" u="none" strike="noStrike" baseline="0" dirty="0"/>
              <a:t>Improved efficiency, due to the decreasing number of examples.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21AF8-D181-4AE2-80D9-D5B241039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263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1978-EDF1-4D87-9961-EC7C8345E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de-DE" dirty="0"/>
              <a:t>Tree Ensembles and Random Forest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737AA-FAF3-481A-9326-1D799FF59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22226-3269-482A-BCFF-115B6ED29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0896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F929-840A-4D60-B584-7921DDD7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- Idea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C1594-23C3-4D6C-A55A-1C1944984F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B3902-3A58-4669-A711-CD456984C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Bagging ≡ </a:t>
            </a:r>
            <a:r>
              <a:rPr lang="en-US" b="1" dirty="0"/>
              <a:t>B</a:t>
            </a:r>
            <a:r>
              <a:rPr lang="en-US" dirty="0"/>
              <a:t>ootstrap </a:t>
            </a:r>
            <a:r>
              <a:rPr lang="en-US" b="1" dirty="0" err="1" smtClean="0"/>
              <a:t>AGG</a:t>
            </a:r>
            <a:r>
              <a:rPr lang="en-US" dirty="0" err="1" smtClean="0"/>
              <a:t>regatI</a:t>
            </a:r>
            <a:r>
              <a:rPr lang="en-US" b="1" dirty="0" err="1" smtClean="0"/>
              <a:t>NG</a:t>
            </a:r>
            <a:endParaRPr lang="en-US" b="1" dirty="0"/>
          </a:p>
          <a:p>
            <a:r>
              <a:rPr lang="en-US" dirty="0"/>
              <a:t>For each tree / model a training set is generated by sampling uniformly with replacement from the standard training set</a:t>
            </a:r>
          </a:p>
          <a:p>
            <a:pPr marL="635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FE1F0-7A41-41BD-A71B-630E55D9C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05342-7E1F-40E1-877A-261BDE66C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3404" b="6504"/>
          <a:stretch/>
        </p:blipFill>
        <p:spPr>
          <a:xfrm>
            <a:off x="1547664" y="2272084"/>
            <a:ext cx="1396350" cy="1333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38443-D996-4BC0-A264-1D8F2773E3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2108" b="5826"/>
          <a:stretch/>
        </p:blipFill>
        <p:spPr>
          <a:xfrm>
            <a:off x="3136863" y="2272084"/>
            <a:ext cx="1435137" cy="133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B73E74-7ABC-4C73-9425-5796338A21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" r="34747" b="4675"/>
          <a:stretch/>
        </p:blipFill>
        <p:spPr>
          <a:xfrm>
            <a:off x="5734713" y="2272084"/>
            <a:ext cx="1381570" cy="1333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E739BD-0543-496E-A1C5-DB2A172EFD39}"/>
              </a:ext>
            </a:extLst>
          </p:cNvPr>
          <p:cNvSpPr txBox="1"/>
          <p:nvPr/>
        </p:nvSpPr>
        <p:spPr>
          <a:xfrm>
            <a:off x="4956042" y="267352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1"/>
            <a:r>
              <a:rPr lang="is-IS" sz="2400">
                <a:solidFill>
                  <a:srgbClr val="7D7D7D"/>
                </a:solidFill>
              </a:rPr>
              <a:t>…</a:t>
            </a:r>
            <a:endParaRPr lang="en-US" sz="2400" dirty="0">
              <a:solidFill>
                <a:srgbClr val="7D7D7D"/>
              </a:solidFill>
            </a:endParaRPr>
          </a:p>
        </p:txBody>
      </p:sp>
      <p:grpSp>
        <p:nvGrpSpPr>
          <p:cNvPr id="10" name="Group 57">
            <a:extLst>
              <a:ext uri="{FF2B5EF4-FFF2-40B4-BE49-F238E27FC236}">
                <a16:creationId xmlns:a16="http://schemas.microsoft.com/office/drawing/2014/main" id="{9E629340-008B-4CAF-8430-D63C7F0055E2}"/>
              </a:ext>
            </a:extLst>
          </p:cNvPr>
          <p:cNvGrpSpPr/>
          <p:nvPr/>
        </p:nvGrpSpPr>
        <p:grpSpPr>
          <a:xfrm>
            <a:off x="1720638" y="4436017"/>
            <a:ext cx="1053983" cy="730214"/>
            <a:chOff x="438973" y="4797152"/>
            <a:chExt cx="1580974" cy="109532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6E2FF7-E9F9-4E48-BE5D-B990184BEF6B}"/>
                </a:ext>
              </a:extLst>
            </p:cNvPr>
            <p:cNvSpPr/>
            <p:nvPr/>
          </p:nvSpPr>
          <p:spPr>
            <a:xfrm>
              <a:off x="1122993" y="479715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845C99-4D2E-45DD-A322-E213CD12333F}"/>
                </a:ext>
              </a:extLst>
            </p:cNvPr>
            <p:cNvSpPr/>
            <p:nvPr/>
          </p:nvSpPr>
          <p:spPr>
            <a:xfrm>
              <a:off x="658087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7A8EB4-570B-4149-A545-1A128B5E9670}"/>
                </a:ext>
              </a:extLst>
            </p:cNvPr>
            <p:cNvSpPr/>
            <p:nvPr/>
          </p:nvSpPr>
          <p:spPr>
            <a:xfrm>
              <a:off x="1561333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47312F-FDA4-4319-9B77-7B6BEB0D48EC}"/>
                </a:ext>
              </a:extLst>
            </p:cNvPr>
            <p:cNvSpPr/>
            <p:nvPr/>
          </p:nvSpPr>
          <p:spPr>
            <a:xfrm>
              <a:off x="438973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72FCBD-3695-4622-AFFE-3BD7769C1772}"/>
                </a:ext>
              </a:extLst>
            </p:cNvPr>
            <p:cNvSpPr/>
            <p:nvPr/>
          </p:nvSpPr>
          <p:spPr>
            <a:xfrm>
              <a:off x="874111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9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7E233A-2A76-4E91-A954-AC2205D2CC94}"/>
                </a:ext>
              </a:extLst>
            </p:cNvPr>
            <p:cNvSpPr/>
            <p:nvPr/>
          </p:nvSpPr>
          <p:spPr>
            <a:xfrm>
              <a:off x="1339017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6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8E6191-9E1D-4E37-BEE1-C277D0191FCF}"/>
                </a:ext>
              </a:extLst>
            </p:cNvPr>
            <p:cNvSpPr/>
            <p:nvPr/>
          </p:nvSpPr>
          <p:spPr>
            <a:xfrm>
              <a:off x="1803923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8A6810-9E02-46A0-B31A-DEC09863F929}"/>
                </a:ext>
              </a:extLst>
            </p:cNvPr>
            <p:cNvCxnSpPr>
              <a:stCxn id="11" idx="3"/>
              <a:endCxn id="12" idx="7"/>
            </p:cNvCxnSpPr>
            <p:nvPr/>
          </p:nvCxnSpPr>
          <p:spPr>
            <a:xfrm flipH="1">
              <a:off x="842475" y="4981540"/>
              <a:ext cx="312154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088A24-7EF3-4CED-BE20-400B86A87761}"/>
                </a:ext>
              </a:extLst>
            </p:cNvPr>
            <p:cNvCxnSpPr>
              <a:stCxn id="11" idx="5"/>
              <a:endCxn id="13" idx="1"/>
            </p:cNvCxnSpPr>
            <p:nvPr/>
          </p:nvCxnSpPr>
          <p:spPr>
            <a:xfrm>
              <a:off x="1307381" y="4981540"/>
              <a:ext cx="285588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1A2A20-E259-4DD8-A042-33829A7B840A}"/>
                </a:ext>
              </a:extLst>
            </p:cNvPr>
            <p:cNvCxnSpPr>
              <a:stCxn id="12" idx="4"/>
              <a:endCxn id="14" idx="0"/>
            </p:cNvCxnSpPr>
            <p:nvPr/>
          </p:nvCxnSpPr>
          <p:spPr>
            <a:xfrm flipH="1">
              <a:off x="546985" y="5385146"/>
              <a:ext cx="21911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1B5B8A2-7984-4114-9C8E-E93F7F53665C}"/>
                </a:ext>
              </a:extLst>
            </p:cNvPr>
            <p:cNvCxnSpPr>
              <a:stCxn id="15" idx="0"/>
              <a:endCxn id="12" idx="4"/>
            </p:cNvCxnSpPr>
            <p:nvPr/>
          </p:nvCxnSpPr>
          <p:spPr>
            <a:xfrm flipH="1" flipV="1">
              <a:off x="766099" y="5385146"/>
              <a:ext cx="21602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1FD256-0B87-4286-8EB3-0B9608FB9BA7}"/>
                </a:ext>
              </a:extLst>
            </p:cNvPr>
            <p:cNvCxnSpPr>
              <a:stCxn id="13" idx="4"/>
              <a:endCxn id="16" idx="0"/>
            </p:cNvCxnSpPr>
            <p:nvPr/>
          </p:nvCxnSpPr>
          <p:spPr>
            <a:xfrm flipH="1">
              <a:off x="1447029" y="5385146"/>
              <a:ext cx="222316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280E51A-10B0-4E4A-987D-01ACBC39A033}"/>
                </a:ext>
              </a:extLst>
            </p:cNvPr>
            <p:cNvCxnSpPr>
              <a:stCxn id="17" idx="0"/>
              <a:endCxn id="13" idx="4"/>
            </p:cNvCxnSpPr>
            <p:nvPr/>
          </p:nvCxnSpPr>
          <p:spPr>
            <a:xfrm flipH="1" flipV="1">
              <a:off x="1669345" y="5385146"/>
              <a:ext cx="242590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8">
            <a:extLst>
              <a:ext uri="{FF2B5EF4-FFF2-40B4-BE49-F238E27FC236}">
                <a16:creationId xmlns:a16="http://schemas.microsoft.com/office/drawing/2014/main" id="{16D4C225-BD8C-4B03-B156-C2BD5E3F3BE5}"/>
              </a:ext>
            </a:extLst>
          </p:cNvPr>
          <p:cNvGrpSpPr/>
          <p:nvPr/>
        </p:nvGrpSpPr>
        <p:grpSpPr>
          <a:xfrm>
            <a:off x="3327440" y="4436017"/>
            <a:ext cx="1053983" cy="730214"/>
            <a:chOff x="2849176" y="4797152"/>
            <a:chExt cx="1580974" cy="109532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4977FC-1F3D-4CF1-8E94-70FA796AB697}"/>
                </a:ext>
              </a:extLst>
            </p:cNvPr>
            <p:cNvSpPr/>
            <p:nvPr/>
          </p:nvSpPr>
          <p:spPr>
            <a:xfrm>
              <a:off x="3533196" y="479715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F18B46-68B4-4D58-AF9A-3568B66AAFA3}"/>
                </a:ext>
              </a:extLst>
            </p:cNvPr>
            <p:cNvSpPr/>
            <p:nvPr/>
          </p:nvSpPr>
          <p:spPr>
            <a:xfrm>
              <a:off x="3068290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5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8890518-628D-4485-918E-7DFDB8ADE01E}"/>
                </a:ext>
              </a:extLst>
            </p:cNvPr>
            <p:cNvSpPr/>
            <p:nvPr/>
          </p:nvSpPr>
          <p:spPr>
            <a:xfrm>
              <a:off x="3971536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7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5600D9-9CEB-4C0B-9805-F703A21F88A2}"/>
                </a:ext>
              </a:extLst>
            </p:cNvPr>
            <p:cNvSpPr/>
            <p:nvPr/>
          </p:nvSpPr>
          <p:spPr>
            <a:xfrm>
              <a:off x="2849176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2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F71CC85-2F62-411F-86A5-75C6115721E8}"/>
                </a:ext>
              </a:extLst>
            </p:cNvPr>
            <p:cNvSpPr/>
            <p:nvPr/>
          </p:nvSpPr>
          <p:spPr>
            <a:xfrm>
              <a:off x="3284314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8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E0B40CD-045C-4386-A141-6FD77D0ED20B}"/>
                </a:ext>
              </a:extLst>
            </p:cNvPr>
            <p:cNvSpPr/>
            <p:nvPr/>
          </p:nvSpPr>
          <p:spPr>
            <a:xfrm>
              <a:off x="3749220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9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B181F6-77E4-4A53-919A-432185CC1560}"/>
                </a:ext>
              </a:extLst>
            </p:cNvPr>
            <p:cNvSpPr/>
            <p:nvPr/>
          </p:nvSpPr>
          <p:spPr>
            <a:xfrm>
              <a:off x="4214126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3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8B524D-9311-4E51-9652-C974B84C050D}"/>
                </a:ext>
              </a:extLst>
            </p:cNvPr>
            <p:cNvCxnSpPr>
              <a:stCxn id="25" idx="3"/>
              <a:endCxn id="26" idx="7"/>
            </p:cNvCxnSpPr>
            <p:nvPr/>
          </p:nvCxnSpPr>
          <p:spPr>
            <a:xfrm flipH="1">
              <a:off x="3252678" y="4981540"/>
              <a:ext cx="312154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2E9110-89F3-45FA-827C-A63E66D27031}"/>
                </a:ext>
              </a:extLst>
            </p:cNvPr>
            <p:cNvCxnSpPr>
              <a:stCxn id="25" idx="5"/>
              <a:endCxn id="27" idx="1"/>
            </p:cNvCxnSpPr>
            <p:nvPr/>
          </p:nvCxnSpPr>
          <p:spPr>
            <a:xfrm>
              <a:off x="3717584" y="4981540"/>
              <a:ext cx="285588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123E9FE-A917-46BB-BA32-E10A9D0607C0}"/>
                </a:ext>
              </a:extLst>
            </p:cNvPr>
            <p:cNvCxnSpPr>
              <a:stCxn id="26" idx="4"/>
              <a:endCxn id="28" idx="0"/>
            </p:cNvCxnSpPr>
            <p:nvPr/>
          </p:nvCxnSpPr>
          <p:spPr>
            <a:xfrm flipH="1">
              <a:off x="2957188" y="5385146"/>
              <a:ext cx="21911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F114A8A-4FFA-44B7-8237-8A963B9E8A92}"/>
                </a:ext>
              </a:extLst>
            </p:cNvPr>
            <p:cNvCxnSpPr>
              <a:stCxn id="29" idx="0"/>
              <a:endCxn id="26" idx="4"/>
            </p:cNvCxnSpPr>
            <p:nvPr/>
          </p:nvCxnSpPr>
          <p:spPr>
            <a:xfrm flipH="1" flipV="1">
              <a:off x="3176302" y="5385146"/>
              <a:ext cx="21602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9711975-E942-4754-8721-27C3AAB652EE}"/>
                </a:ext>
              </a:extLst>
            </p:cNvPr>
            <p:cNvCxnSpPr>
              <a:stCxn id="27" idx="4"/>
              <a:endCxn id="30" idx="0"/>
            </p:cNvCxnSpPr>
            <p:nvPr/>
          </p:nvCxnSpPr>
          <p:spPr>
            <a:xfrm flipH="1">
              <a:off x="3857232" y="5385146"/>
              <a:ext cx="222316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F8897F-939C-4ADE-B13C-67179759CBEB}"/>
                </a:ext>
              </a:extLst>
            </p:cNvPr>
            <p:cNvCxnSpPr>
              <a:stCxn id="31" idx="0"/>
              <a:endCxn id="27" idx="4"/>
            </p:cNvCxnSpPr>
            <p:nvPr/>
          </p:nvCxnSpPr>
          <p:spPr>
            <a:xfrm flipH="1" flipV="1">
              <a:off x="4079548" y="5385146"/>
              <a:ext cx="242590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87">
            <a:extLst>
              <a:ext uri="{FF2B5EF4-FFF2-40B4-BE49-F238E27FC236}">
                <a16:creationId xmlns:a16="http://schemas.microsoft.com/office/drawing/2014/main" id="{F33E74FC-2080-411E-BC65-234B3078588F}"/>
              </a:ext>
            </a:extLst>
          </p:cNvPr>
          <p:cNvGrpSpPr/>
          <p:nvPr/>
        </p:nvGrpSpPr>
        <p:grpSpPr>
          <a:xfrm>
            <a:off x="5898506" y="4436017"/>
            <a:ext cx="1053983" cy="730214"/>
            <a:chOff x="6705775" y="4797152"/>
            <a:chExt cx="1580974" cy="109532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DA79718-CCCC-406E-9A3A-E5ADEBA57339}"/>
                </a:ext>
              </a:extLst>
            </p:cNvPr>
            <p:cNvSpPr/>
            <p:nvPr/>
          </p:nvSpPr>
          <p:spPr>
            <a:xfrm>
              <a:off x="7389795" y="479715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6CF059-BD8B-4B56-8449-C42168D18805}"/>
                </a:ext>
              </a:extLst>
            </p:cNvPr>
            <p:cNvSpPr/>
            <p:nvPr/>
          </p:nvSpPr>
          <p:spPr>
            <a:xfrm>
              <a:off x="6924889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7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3ECF72-7F49-4046-A191-65C716C5ED64}"/>
                </a:ext>
              </a:extLst>
            </p:cNvPr>
            <p:cNvSpPr/>
            <p:nvPr/>
          </p:nvSpPr>
          <p:spPr>
            <a:xfrm>
              <a:off x="7828135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6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A37AD1-E2A4-4372-B1F8-99600B1CEE4E}"/>
                </a:ext>
              </a:extLst>
            </p:cNvPr>
            <p:cNvSpPr/>
            <p:nvPr/>
          </p:nvSpPr>
          <p:spPr>
            <a:xfrm>
              <a:off x="6705775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3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E1F006E-54B9-492E-83CC-E677A92E7EA3}"/>
                </a:ext>
              </a:extLst>
            </p:cNvPr>
            <p:cNvSpPr/>
            <p:nvPr/>
          </p:nvSpPr>
          <p:spPr>
            <a:xfrm>
              <a:off x="7140913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9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881AF36-226F-41F1-8C04-200D65F5035E}"/>
                </a:ext>
              </a:extLst>
            </p:cNvPr>
            <p:cNvSpPr/>
            <p:nvPr/>
          </p:nvSpPr>
          <p:spPr>
            <a:xfrm>
              <a:off x="7605819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5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753F28-7315-4A19-86BF-B701352EE83A}"/>
                </a:ext>
              </a:extLst>
            </p:cNvPr>
            <p:cNvSpPr/>
            <p:nvPr/>
          </p:nvSpPr>
          <p:spPr>
            <a:xfrm>
              <a:off x="8070725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7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9903007-247F-4401-8E9B-415736FE4100}"/>
                </a:ext>
              </a:extLst>
            </p:cNvPr>
            <p:cNvCxnSpPr>
              <a:stCxn id="39" idx="3"/>
              <a:endCxn id="40" idx="7"/>
            </p:cNvCxnSpPr>
            <p:nvPr/>
          </p:nvCxnSpPr>
          <p:spPr>
            <a:xfrm flipH="1">
              <a:off x="7109277" y="4981540"/>
              <a:ext cx="312154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ADF0838-CD1E-46D0-9AFA-5918794159B5}"/>
                </a:ext>
              </a:extLst>
            </p:cNvPr>
            <p:cNvCxnSpPr>
              <a:stCxn id="39" idx="5"/>
              <a:endCxn id="41" idx="1"/>
            </p:cNvCxnSpPr>
            <p:nvPr/>
          </p:nvCxnSpPr>
          <p:spPr>
            <a:xfrm>
              <a:off x="7574183" y="4981540"/>
              <a:ext cx="285588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78F813-450E-400B-97D3-46581197F859}"/>
                </a:ext>
              </a:extLst>
            </p:cNvPr>
            <p:cNvCxnSpPr>
              <a:stCxn id="40" idx="4"/>
              <a:endCxn id="42" idx="0"/>
            </p:cNvCxnSpPr>
            <p:nvPr/>
          </p:nvCxnSpPr>
          <p:spPr>
            <a:xfrm flipH="1">
              <a:off x="6813787" y="5385146"/>
              <a:ext cx="21911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39F0BD-97E1-4688-B10A-70028015FBAF}"/>
                </a:ext>
              </a:extLst>
            </p:cNvPr>
            <p:cNvCxnSpPr>
              <a:stCxn id="43" idx="0"/>
              <a:endCxn id="40" idx="4"/>
            </p:cNvCxnSpPr>
            <p:nvPr/>
          </p:nvCxnSpPr>
          <p:spPr>
            <a:xfrm flipH="1" flipV="1">
              <a:off x="7032901" y="5385146"/>
              <a:ext cx="21602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FEDEACE-D4AD-4D28-810A-1E0722EC86CB}"/>
                </a:ext>
              </a:extLst>
            </p:cNvPr>
            <p:cNvCxnSpPr>
              <a:stCxn id="41" idx="4"/>
              <a:endCxn id="44" idx="0"/>
            </p:cNvCxnSpPr>
            <p:nvPr/>
          </p:nvCxnSpPr>
          <p:spPr>
            <a:xfrm flipH="1">
              <a:off x="7713831" y="5385146"/>
              <a:ext cx="222316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3B4CEA3-3464-457D-97B6-66D119E42DAE}"/>
                </a:ext>
              </a:extLst>
            </p:cNvPr>
            <p:cNvCxnSpPr>
              <a:stCxn id="45" idx="0"/>
              <a:endCxn id="41" idx="4"/>
            </p:cNvCxnSpPr>
            <p:nvPr/>
          </p:nvCxnSpPr>
          <p:spPr>
            <a:xfrm flipH="1" flipV="1">
              <a:off x="7936147" y="5385146"/>
              <a:ext cx="242590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1BE740F-AD08-4658-BED3-DD19A0AABBAB}"/>
              </a:ext>
            </a:extLst>
          </p:cNvPr>
          <p:cNvSpPr txBox="1"/>
          <p:nvPr/>
        </p:nvSpPr>
        <p:spPr>
          <a:xfrm>
            <a:off x="4958952" y="439926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1"/>
            <a:r>
              <a:rPr lang="is-IS" sz="2400">
                <a:solidFill>
                  <a:srgbClr val="7D7D7D"/>
                </a:solidFill>
              </a:rPr>
              <a:t>…</a:t>
            </a:r>
            <a:endParaRPr lang="en-US" sz="2400" dirty="0">
              <a:solidFill>
                <a:srgbClr val="7D7D7D"/>
              </a:solidFill>
            </a:endParaRPr>
          </a:p>
        </p:txBody>
      </p:sp>
      <p:grpSp>
        <p:nvGrpSpPr>
          <p:cNvPr id="53" name="Group 59">
            <a:extLst>
              <a:ext uri="{FF2B5EF4-FFF2-40B4-BE49-F238E27FC236}">
                <a16:creationId xmlns:a16="http://schemas.microsoft.com/office/drawing/2014/main" id="{132D7A87-11C9-4D4A-B839-73C07E62E1CC}"/>
              </a:ext>
            </a:extLst>
          </p:cNvPr>
          <p:cNvGrpSpPr/>
          <p:nvPr/>
        </p:nvGrpSpPr>
        <p:grpSpPr>
          <a:xfrm>
            <a:off x="3509358" y="3616232"/>
            <a:ext cx="723275" cy="819784"/>
            <a:chOff x="713325" y="3984323"/>
            <a:chExt cx="1084912" cy="1229676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F9DF4FF-8F2E-41F3-A5AF-008B8CD71113}"/>
                </a:ext>
              </a:extLst>
            </p:cNvPr>
            <p:cNvCxnSpPr/>
            <p:nvPr/>
          </p:nvCxnSpPr>
          <p:spPr>
            <a:xfrm>
              <a:off x="1226775" y="3984323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BDFB4DB-DB96-470D-91BB-F133980626BC}"/>
                </a:ext>
              </a:extLst>
            </p:cNvPr>
            <p:cNvCxnSpPr/>
            <p:nvPr/>
          </p:nvCxnSpPr>
          <p:spPr>
            <a:xfrm>
              <a:off x="1230698" y="4761210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B5DF619-F749-4FDB-B5E2-AA1530B36235}"/>
                </a:ext>
              </a:extLst>
            </p:cNvPr>
            <p:cNvSpPr txBox="1"/>
            <p:nvPr/>
          </p:nvSpPr>
          <p:spPr>
            <a:xfrm>
              <a:off x="713325" y="4437112"/>
              <a:ext cx="108491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en-US" sz="1000">
                  <a:solidFill>
                    <a:srgbClr val="7D7D7D"/>
                  </a:solidFill>
                </a:rPr>
                <a:t>Build tree</a:t>
              </a:r>
            </a:p>
          </p:txBody>
        </p:sp>
      </p:grpSp>
      <p:grpSp>
        <p:nvGrpSpPr>
          <p:cNvPr id="57" name="Group 94">
            <a:extLst>
              <a:ext uri="{FF2B5EF4-FFF2-40B4-BE49-F238E27FC236}">
                <a16:creationId xmlns:a16="http://schemas.microsoft.com/office/drawing/2014/main" id="{A2A25D07-0A90-4D3E-A5EB-1E182FB0DD65}"/>
              </a:ext>
            </a:extLst>
          </p:cNvPr>
          <p:cNvGrpSpPr/>
          <p:nvPr/>
        </p:nvGrpSpPr>
        <p:grpSpPr>
          <a:xfrm>
            <a:off x="6082563" y="3616232"/>
            <a:ext cx="723275" cy="819784"/>
            <a:chOff x="713325" y="3984323"/>
            <a:chExt cx="1084912" cy="1229676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F7EAD62-51EF-4E2E-B6BD-C04498AEE3FD}"/>
                </a:ext>
              </a:extLst>
            </p:cNvPr>
            <p:cNvCxnSpPr/>
            <p:nvPr/>
          </p:nvCxnSpPr>
          <p:spPr>
            <a:xfrm>
              <a:off x="1226775" y="3984323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58EF33B-23A6-47F3-9682-316145EEBF3B}"/>
                </a:ext>
              </a:extLst>
            </p:cNvPr>
            <p:cNvCxnSpPr/>
            <p:nvPr/>
          </p:nvCxnSpPr>
          <p:spPr>
            <a:xfrm>
              <a:off x="1230698" y="4761210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7C9A0F-16EE-4E43-A4F6-C04BD26EA482}"/>
                </a:ext>
              </a:extLst>
            </p:cNvPr>
            <p:cNvSpPr txBox="1"/>
            <p:nvPr/>
          </p:nvSpPr>
          <p:spPr>
            <a:xfrm>
              <a:off x="713325" y="4437112"/>
              <a:ext cx="108491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en-US" sz="1000">
                  <a:solidFill>
                    <a:srgbClr val="7D7D7D"/>
                  </a:solidFill>
                </a:rPr>
                <a:t>Build tree</a:t>
              </a:r>
            </a:p>
          </p:txBody>
        </p:sp>
      </p:grpSp>
      <p:grpSp>
        <p:nvGrpSpPr>
          <p:cNvPr id="61" name="Group 99">
            <a:extLst>
              <a:ext uri="{FF2B5EF4-FFF2-40B4-BE49-F238E27FC236}">
                <a16:creationId xmlns:a16="http://schemas.microsoft.com/office/drawing/2014/main" id="{BCA6FAC6-BD8C-4CCE-A0B9-93347ECE7053}"/>
              </a:ext>
            </a:extLst>
          </p:cNvPr>
          <p:cNvGrpSpPr/>
          <p:nvPr/>
        </p:nvGrpSpPr>
        <p:grpSpPr>
          <a:xfrm>
            <a:off x="1903313" y="3616232"/>
            <a:ext cx="723275" cy="819784"/>
            <a:chOff x="713325" y="3984323"/>
            <a:chExt cx="1084912" cy="122967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B211273-AF8C-4478-B2AF-97D73EF09501}"/>
                </a:ext>
              </a:extLst>
            </p:cNvPr>
            <p:cNvCxnSpPr/>
            <p:nvPr/>
          </p:nvCxnSpPr>
          <p:spPr>
            <a:xfrm>
              <a:off x="1226775" y="3984323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4C2A2CE-C9DC-422F-8035-55AB9A459011}"/>
                </a:ext>
              </a:extLst>
            </p:cNvPr>
            <p:cNvCxnSpPr/>
            <p:nvPr/>
          </p:nvCxnSpPr>
          <p:spPr>
            <a:xfrm>
              <a:off x="1230698" y="4761210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C7B5C0E-6A61-4FCF-B5B2-B5E3481DFE99}"/>
                </a:ext>
              </a:extLst>
            </p:cNvPr>
            <p:cNvSpPr txBox="1"/>
            <p:nvPr/>
          </p:nvSpPr>
          <p:spPr>
            <a:xfrm>
              <a:off x="713325" y="4437112"/>
              <a:ext cx="108491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en-US" sz="1000" dirty="0">
                  <a:solidFill>
                    <a:srgbClr val="7D7D7D"/>
                  </a:solidFill>
                </a:rPr>
                <a:t>Build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6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84DF-1C08-7F47-B550-A96E999C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Bagging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3F1A2E3-1602-094B-8B3E-46AC962B04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7B82350-3C4D-A542-B424-5FDA5626A8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214991"/>
                  </p:ext>
                </p:extLst>
              </p:nvPr>
            </p:nvGraphicFramePr>
            <p:xfrm>
              <a:off x="1331640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err="1"/>
                            <a:t>RowID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200" smtClean="0"/>
                                    </m:ctrlPr>
                                  </m:sSubPr>
                                  <m:e>
                                    <m:r>
                                      <a:rPr lang="de-DE" sz="1200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sz="1200" smtClean="0"/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200" smtClean="0"/>
                                    </m:ctrlPr>
                                  </m:sSubPr>
                                  <m:e>
                                    <m:r>
                                      <a:rPr lang="de-DE" sz="1200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sz="1200" smtClean="0"/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smtClean="0"/>
                                  <m:t>𝒚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Row_2</a:t>
                          </a:r>
                          <a:endParaRPr lang="en-US" dirty="0">
                            <a:solidFill>
                              <a:srgbClr val="00905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  <a:endParaRPr lang="en-US" dirty="0">
                            <a:solidFill>
                              <a:srgbClr val="00905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00905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2</a:t>
                          </a:r>
                          <a:endParaRPr lang="en-US" dirty="0">
                            <a:solidFill>
                              <a:srgbClr val="00905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Row_3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2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Row_4</a:t>
                          </a:r>
                          <a:endParaRPr lang="en-US" dirty="0">
                            <a:solidFill>
                              <a:srgbClr val="9437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n-US" dirty="0">
                            <a:solidFill>
                              <a:srgbClr val="9437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  <a:endParaRPr lang="en-US" dirty="0">
                            <a:solidFill>
                              <a:srgbClr val="9437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1</a:t>
                          </a:r>
                          <a:endParaRPr lang="en-US" dirty="0">
                            <a:solidFill>
                              <a:srgbClr val="9437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Row_5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2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1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Row_7</a:t>
                          </a:r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2</a:t>
                          </a:r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7B82350-3C4D-A542-B424-5FDA5626A8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214991"/>
                  </p:ext>
                </p:extLst>
              </p:nvPr>
            </p:nvGraphicFramePr>
            <p:xfrm>
              <a:off x="1331640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err="1"/>
                            <a:t>RowID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4953" t="-1639" r="-225234" b="-7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4953" t="-1639" r="-125234" b="-7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9231" t="-1639" r="-3077" b="-7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Row_2</a:t>
                          </a:r>
                          <a:endParaRPr lang="en-US" dirty="0">
                            <a:solidFill>
                              <a:srgbClr val="00905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  <a:endParaRPr lang="en-US" dirty="0">
                            <a:solidFill>
                              <a:srgbClr val="00905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00905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2</a:t>
                          </a:r>
                          <a:endParaRPr lang="en-US" dirty="0">
                            <a:solidFill>
                              <a:srgbClr val="00905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Row_3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2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Row_4</a:t>
                          </a:r>
                          <a:endParaRPr lang="en-US" dirty="0">
                            <a:solidFill>
                              <a:srgbClr val="9437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n-US" dirty="0">
                            <a:solidFill>
                              <a:srgbClr val="9437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  <a:endParaRPr lang="en-US" dirty="0">
                            <a:solidFill>
                              <a:srgbClr val="9437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1</a:t>
                          </a:r>
                          <a:endParaRPr lang="en-US" dirty="0">
                            <a:solidFill>
                              <a:srgbClr val="9437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Row_5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2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1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Row_7</a:t>
                          </a:r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2</a:t>
                          </a:r>
                          <a:endParaRPr lang="en-US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2611525-9981-834A-94D7-0301B14DE3BB}"/>
              </a:ext>
            </a:extLst>
          </p:cNvPr>
          <p:cNvSpPr txBox="1"/>
          <p:nvPr/>
        </p:nvSpPr>
        <p:spPr>
          <a:xfrm>
            <a:off x="1934521" y="103288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training set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FBBCE-070C-4B46-9F6B-73D7FB5E8336}"/>
              </a:ext>
            </a:extLst>
          </p:cNvPr>
          <p:cNvSpPr txBox="1"/>
          <p:nvPr/>
        </p:nvSpPr>
        <p:spPr>
          <a:xfrm>
            <a:off x="5004048" y="1489348"/>
            <a:ext cx="174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Sampled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E104999A-EE8B-5C4B-9966-6715E7FA68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04048" y="1489348"/>
              <a:ext cx="2831976" cy="296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35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E104999A-EE8B-5C4B-9966-6715E7FA68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565586"/>
                  </p:ext>
                </p:extLst>
              </p:nvPr>
            </p:nvGraphicFramePr>
            <p:xfrm>
              <a:off x="5004048" y="1489348"/>
              <a:ext cx="2831976" cy="296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35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17647" t="-3448" r="-225490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17647" t="-3448" r="-125490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257143" t="-3448" r="-1587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3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16BB982-239C-9C42-9E3C-1C101F911FF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16BB982-239C-9C42-9E3C-1C101F911F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6953374"/>
                  </p:ext>
                </p:extLst>
              </p:nvPr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117647" t="-3448" r="-22549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217647" t="-3448" r="-12549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5"/>
                          <a:stretch>
                            <a:fillRect l="-257143" t="-3448" r="-1587" b="-7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C410105-BC84-9F4A-80C5-0C27DC16E4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94110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C410105-BC84-9F4A-80C5-0C27DC16E4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64606"/>
                  </p:ext>
                </p:extLst>
              </p:nvPr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117647" t="-3448" r="-22549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217647" t="-3448" r="-12549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6"/>
                          <a:stretch>
                            <a:fillRect l="-257143" t="-3448" r="-1587" b="-7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94110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8BA0DAE9-FD9F-D74F-9CD0-655AE31530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9411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94110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8BA0DAE9-FD9F-D74F-9CD0-655AE31530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720586"/>
                  </p:ext>
                </p:extLst>
              </p:nvPr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117647" t="-3448" r="-22549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217647" t="-3448" r="-12549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7"/>
                          <a:stretch>
                            <a:fillRect l="-257143" t="-3448" r="-1587" b="-7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9411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94110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29DD39D3-74BB-254D-9E12-22770116E99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94110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Row_5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8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8C00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29DD39D3-74BB-254D-9E12-22770116E9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334129"/>
                  </p:ext>
                </p:extLst>
              </p:nvPr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8"/>
                          <a:stretch>
                            <a:fillRect l="-117647" t="-3448" r="-22549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8"/>
                          <a:stretch>
                            <a:fillRect l="-217647" t="-3448" r="-12549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8"/>
                          <a:stretch>
                            <a:fillRect l="-257143" t="-3448" r="-1587" b="-7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94110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Row_5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8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8C00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80266C7-E98C-7940-A20C-D072F3E792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94110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Row_5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8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8C00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80266C7-E98C-7940-A20C-D072F3E792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704876"/>
                  </p:ext>
                </p:extLst>
              </p:nvPr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RowID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9"/>
                          <a:stretch>
                            <a:fillRect l="-117647" t="-3448" r="-22549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9"/>
                          <a:stretch>
                            <a:fillRect l="-217647" t="-3448" r="-12549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9"/>
                          <a:stretch>
                            <a:fillRect l="-257143" t="-3448" r="-1587" b="-7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941100"/>
                              </a:solidFill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94110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Row_3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5493"/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5493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00549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5493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Row_5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8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FF8C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8C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8C00"/>
                              </a:solidFill>
                            </a:rPr>
                            <a:t>Class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Class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8A04563-8C7B-3F49-BFFF-3B06FFA422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6733148"/>
                  </p:ext>
                </p:extLst>
              </p:nvPr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err="1">
                              <a:latin typeface="+mn-lt"/>
                            </a:rPr>
                            <a:t>RowID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200" smtClean="0">
                                        <a:latin typeface="+mn-lt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smtClean="0">
                                        <a:latin typeface="+mn-lt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sz="1200" smtClean="0">
                                        <a:latin typeface="+mn-lt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200" smtClean="0">
                                        <a:latin typeface="+mn-lt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smtClean="0">
                                        <a:latin typeface="+mn-lt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de-DE" sz="1200" smtClean="0">
                                        <a:latin typeface="+mn-lt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200" smtClean="0">
                                    <a:latin typeface="+mn-lt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Row_3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9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3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2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1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1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Row_3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9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3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2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Row_5</a:t>
                          </a:r>
                          <a:endParaRPr lang="en-US" dirty="0">
                            <a:solidFill>
                              <a:srgbClr val="FF8C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8</a:t>
                          </a:r>
                          <a:endParaRPr lang="en-US" dirty="0">
                            <a:solidFill>
                              <a:srgbClr val="FF8C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1</a:t>
                          </a:r>
                          <a:endParaRPr lang="en-US" dirty="0">
                            <a:solidFill>
                              <a:srgbClr val="FF8C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2</a:t>
                          </a:r>
                          <a:endParaRPr lang="en-US" dirty="0">
                            <a:solidFill>
                              <a:srgbClr val="FF8C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1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1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8A04563-8C7B-3F49-BFFF-3B06FFA422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6733148"/>
                  </p:ext>
                </p:extLst>
              </p:nvPr>
            </p:nvGraphicFramePr>
            <p:xfrm>
              <a:off x="5004048" y="1489348"/>
              <a:ext cx="283197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61090441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3289516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408998735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41017371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err="1">
                              <a:latin typeface="+mn-lt"/>
                            </a:rPr>
                            <a:t>RowID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14953" t="-1639" r="-225234" b="-7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14953" t="-1639" r="-125234" b="-7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9231" t="-1639" r="-3077" b="-7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Row_3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9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3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2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889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1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996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1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754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Row_3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9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3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2</a:t>
                          </a:r>
                          <a:endParaRPr lang="en-US" dirty="0">
                            <a:solidFill>
                              <a:srgbClr val="005493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150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Row_5</a:t>
                          </a:r>
                          <a:endParaRPr lang="en-US" dirty="0">
                            <a:solidFill>
                              <a:srgbClr val="FF8C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8</a:t>
                          </a:r>
                          <a:endParaRPr lang="en-US" dirty="0">
                            <a:solidFill>
                              <a:srgbClr val="FF8C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1</a:t>
                          </a:r>
                          <a:endParaRPr lang="en-US" dirty="0">
                            <a:solidFill>
                              <a:srgbClr val="FF8C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2</a:t>
                          </a:r>
                          <a:endParaRPr lang="en-US" dirty="0">
                            <a:solidFill>
                              <a:srgbClr val="FF8C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521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Row_6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2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6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1</a:t>
                          </a:r>
                          <a:endParaRPr lang="en-US" dirty="0">
                            <a:solidFill>
                              <a:srgbClr val="00B05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5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Row_1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2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6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n-lt"/>
                            </a:rPr>
                            <a:t>Class 1</a:t>
                          </a:r>
                          <a:endParaRPr lang="en-US" dirty="0">
                            <a:solidFill>
                              <a:srgbClr val="9411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56676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874EE4C-8C38-9945-AFFE-AF0C05E98EC2}"/>
              </a:ext>
            </a:extLst>
          </p:cNvPr>
          <p:cNvSpPr txBox="1"/>
          <p:nvPr/>
        </p:nvSpPr>
        <p:spPr>
          <a:xfrm>
            <a:off x="5340830" y="103699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Sampled training set 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2EFE1F0-7A41-41BD-A71B-630E55D9C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9672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2911-A328-418E-BADF-D1BF12A8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- Idea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A73A3-580B-45D2-B687-9C59309236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437CD-DD0E-45AD-8E62-EFF21BADE0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Why sampling with replacement?</a:t>
            </a:r>
          </a:p>
          <a:p>
            <a:pPr marL="635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So that a sample approximates the distribution of the population</a:t>
            </a:r>
          </a:p>
          <a:p>
            <a:r>
              <a:rPr lang="en-US" dirty="0"/>
              <a:t>Frequent values are represented more</a:t>
            </a:r>
          </a:p>
          <a:p>
            <a:r>
              <a:rPr lang="en-US" dirty="0"/>
              <a:t>Less frequent values are represented less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dirty="0"/>
              <a:t>Ultimately leads to the model with smaller variance and smaller bias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4BF22-CAC7-4234-8201-112B78E18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5732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888F-38FC-4535-B721-19EC091D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Datasets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E3C41-8527-4A6B-99C7-17C4BFDFD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29056-5AFA-7949-831A-3EC086771171}" type="slidenum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891B8-8D10-4D98-88DE-376F0CFF3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786654"/>
            <a:ext cx="8494831" cy="4421026"/>
          </a:xfrm>
        </p:spPr>
        <p:txBody>
          <a:bodyPr/>
          <a:lstStyle/>
          <a:p>
            <a:r>
              <a:rPr lang="de-DE" dirty="0"/>
              <a:t>Datasets used : adult dataset</a:t>
            </a:r>
          </a:p>
          <a:p>
            <a:pPr marL="488950" lvl="2" indent="0">
              <a:buNone/>
            </a:pPr>
            <a:endParaRPr lang="de-DE" dirty="0"/>
          </a:p>
          <a:p>
            <a:pPr lvl="1"/>
            <a:r>
              <a:rPr lang="de-DE" dirty="0"/>
              <a:t>„</a:t>
            </a:r>
            <a:r>
              <a:rPr lang="en-US" dirty="0"/>
              <a:t>Random Forest, Gradient Boosted Trees, and Tree Ensemble</a:t>
            </a:r>
            <a:r>
              <a:rPr lang="de-DE" dirty="0"/>
              <a:t>“ </a:t>
            </a:r>
            <a:r>
              <a:rPr lang="de-DE" dirty="0">
                <a:hlinkClick r:id="rId2"/>
              </a:rPr>
              <a:t>https://kni.me/w/Ueq3QR9hty8Osh2E</a:t>
            </a:r>
            <a:endParaRPr lang="de-DE" dirty="0"/>
          </a:p>
          <a:p>
            <a:pPr lvl="2"/>
            <a:r>
              <a:rPr lang="de-DE" dirty="0"/>
              <a:t>Random forest</a:t>
            </a:r>
          </a:p>
          <a:p>
            <a:pPr lvl="2"/>
            <a:r>
              <a:rPr lang="de-DE" dirty="0"/>
              <a:t>Gradient boosting</a:t>
            </a:r>
          </a:p>
          <a:p>
            <a:pPr lvl="2"/>
            <a:r>
              <a:rPr lang="de-DE" dirty="0"/>
              <a:t>Tree ensemble</a:t>
            </a:r>
          </a:p>
          <a:p>
            <a:pPr lvl="2"/>
            <a:endParaRPr lang="de-DE" dirty="0"/>
          </a:p>
          <a:p>
            <a:pPr lvl="2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7576-0E0D-407A-8C49-526C03CEE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1" i="0" u="none" strike="noStrike" kern="1200" cap="none" spc="0" normalizeH="0" baseline="0" noProof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Guide to Intelligent Data Science </a:t>
            </a:r>
            <a:r>
              <a:rPr kumimoji="0" lang="en" sz="700" b="0" i="0" u="none" strike="noStrike" kern="1200" cap="none" spc="0" normalizeH="0" baseline="0" noProof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Edition, 2020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640" y="1933073"/>
            <a:ext cx="4296838" cy="3212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4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Extra Benefit of Bagging: Out of Bag Estimation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83036F-5A90-B142-B942-4334FE2B41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Able to evaluate the model using the training data</a:t>
            </a:r>
          </a:p>
          <a:p>
            <a:r>
              <a:rPr lang="en-US" dirty="0"/>
              <a:t>Apply trees to samples that haven’t been used for training</a:t>
            </a:r>
          </a:p>
        </p:txBody>
      </p:sp>
      <p:grpSp>
        <p:nvGrpSpPr>
          <p:cNvPr id="4" name="Group 270"/>
          <p:cNvGrpSpPr/>
          <p:nvPr/>
        </p:nvGrpSpPr>
        <p:grpSpPr>
          <a:xfrm>
            <a:off x="3145096" y="2425665"/>
            <a:ext cx="2040959" cy="1806706"/>
            <a:chOff x="5045442" y="3650148"/>
            <a:chExt cx="3046151" cy="2522715"/>
          </a:xfrm>
        </p:grpSpPr>
        <p:sp>
          <p:nvSpPr>
            <p:cNvPr id="202" name="TextBox 201"/>
            <p:cNvSpPr txBox="1"/>
            <p:nvPr/>
          </p:nvSpPr>
          <p:spPr>
            <a:xfrm>
              <a:off x="6398041" y="3650148"/>
              <a:ext cx="555539" cy="42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is-IS" sz="1400" i="1" dirty="0">
                  <a:solidFill>
                    <a:srgbClr val="7D7D7D"/>
                  </a:solidFill>
                </a:rPr>
                <a:t>X</a:t>
              </a:r>
              <a:r>
                <a:rPr lang="is-IS" sz="1400" i="1" baseline="-25000" dirty="0">
                  <a:solidFill>
                    <a:srgbClr val="7D7D7D"/>
                  </a:solidFill>
                </a:rPr>
                <a:t>2</a:t>
              </a:r>
              <a:endParaRPr lang="en-US" sz="1400" i="1" baseline="-25000" dirty="0">
                <a:solidFill>
                  <a:srgbClr val="7D7D7D"/>
                </a:solidFill>
              </a:endParaRPr>
            </a:p>
          </p:txBody>
        </p:sp>
        <p:cxnSp>
          <p:nvCxnSpPr>
            <p:cNvPr id="204" name="Straight Arrow Connector 203"/>
            <p:cNvCxnSpPr/>
            <p:nvPr/>
          </p:nvCxnSpPr>
          <p:spPr>
            <a:xfrm flipH="1">
              <a:off x="6464923" y="4046431"/>
              <a:ext cx="210886" cy="389411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>
              <a:off x="6675808" y="4046431"/>
              <a:ext cx="899009" cy="452749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05"/>
            <p:cNvGrpSpPr/>
            <p:nvPr/>
          </p:nvGrpSpPr>
          <p:grpSpPr>
            <a:xfrm>
              <a:off x="5045442" y="4414721"/>
              <a:ext cx="3046151" cy="628291"/>
              <a:chOff x="902794" y="3098489"/>
              <a:chExt cx="6117478" cy="1261774"/>
            </a:xfrm>
          </p:grpSpPr>
          <p:sp>
            <p:nvSpPr>
              <p:cNvPr id="217" name="TextBox 216"/>
              <p:cNvSpPr txBox="1"/>
              <p:nvPr/>
            </p:nvSpPr>
            <p:spPr>
              <a:xfrm>
                <a:off x="4595537" y="3098489"/>
                <a:ext cx="981228" cy="101985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09531"/>
                <a:r>
                  <a:rPr lang="is-IS" sz="1600">
                    <a:solidFill>
                      <a:srgbClr val="7D7D7D"/>
                    </a:solidFill>
                  </a:rPr>
                  <a:t>…</a:t>
                </a:r>
                <a:endParaRPr lang="en-US" sz="1600" dirty="0">
                  <a:solidFill>
                    <a:srgbClr val="7D7D7D"/>
                  </a:solidFill>
                </a:endParaRPr>
              </a:p>
            </p:txBody>
          </p:sp>
          <p:grpSp>
            <p:nvGrpSpPr>
              <p:cNvPr id="6" name="Group 217"/>
              <p:cNvGrpSpPr/>
              <p:nvPr/>
            </p:nvGrpSpPr>
            <p:grpSpPr>
              <a:xfrm>
                <a:off x="902794" y="3268107"/>
                <a:ext cx="1580974" cy="1092156"/>
                <a:chOff x="902794" y="3849012"/>
                <a:chExt cx="1580974" cy="1092156"/>
              </a:xfrm>
            </p:grpSpPr>
            <p:sp>
              <p:nvSpPr>
                <p:cNvPr id="251" name="Oval 250"/>
                <p:cNvSpPr/>
                <p:nvPr/>
              </p:nvSpPr>
              <p:spPr>
                <a:xfrm>
                  <a:off x="1586814" y="384901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1</a:t>
                  </a:r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1121908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5</a:t>
                  </a:r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2025154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2</a:t>
                  </a:r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902794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2</a:t>
                  </a:r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1337932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9</a:t>
                  </a:r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1802838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6</a:t>
                  </a: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2267744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cxnSp>
              <p:nvCxnSpPr>
                <p:cNvPr id="258" name="Straight Connector 257"/>
                <p:cNvCxnSpPr/>
                <p:nvPr/>
              </p:nvCxnSpPr>
              <p:spPr>
                <a:xfrm flipH="1">
                  <a:off x="1306296" y="4033400"/>
                  <a:ext cx="312154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1771202" y="4033400"/>
                  <a:ext cx="285588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flipH="1">
                  <a:off x="1010806" y="4437006"/>
                  <a:ext cx="219114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flipH="1" flipV="1">
                  <a:off x="1229920" y="4437006"/>
                  <a:ext cx="216024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flipH="1" flipV="1">
                  <a:off x="2133166" y="4437006"/>
                  <a:ext cx="242590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H="1">
                  <a:off x="1910850" y="4437006"/>
                  <a:ext cx="222316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218"/>
              <p:cNvGrpSpPr/>
              <p:nvPr/>
            </p:nvGrpSpPr>
            <p:grpSpPr>
              <a:xfrm>
                <a:off x="2849176" y="3268107"/>
                <a:ext cx="1580974" cy="1087894"/>
                <a:chOff x="2849176" y="3849012"/>
                <a:chExt cx="1580974" cy="1087894"/>
              </a:xfrm>
            </p:grpSpPr>
            <p:sp>
              <p:nvSpPr>
                <p:cNvPr id="236" name="Oval 235"/>
                <p:cNvSpPr/>
                <p:nvPr/>
              </p:nvSpPr>
              <p:spPr>
                <a:xfrm>
                  <a:off x="3533196" y="384901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4</a:t>
                  </a:r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3068290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2</a:t>
                  </a:r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3971536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2849176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6</a:t>
                  </a:r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3284314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8</a:t>
                  </a:r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3749220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9</a:t>
                  </a:r>
                </a:p>
              </p:txBody>
            </p:sp>
            <p:sp>
              <p:nvSpPr>
                <p:cNvPr id="242" name="Oval 241"/>
                <p:cNvSpPr/>
                <p:nvPr/>
              </p:nvSpPr>
              <p:spPr>
                <a:xfrm>
                  <a:off x="4214126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3</a:t>
                  </a:r>
                </a:p>
              </p:txBody>
            </p:sp>
            <p:cxnSp>
              <p:nvCxnSpPr>
                <p:cNvPr id="243" name="Straight Connector 242"/>
                <p:cNvCxnSpPr/>
                <p:nvPr/>
              </p:nvCxnSpPr>
              <p:spPr>
                <a:xfrm flipH="1">
                  <a:off x="3252678" y="4033400"/>
                  <a:ext cx="312154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3717584" y="4033400"/>
                  <a:ext cx="285588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H="1" flipV="1">
                  <a:off x="3176302" y="4437006"/>
                  <a:ext cx="21602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H="1">
                  <a:off x="3857232" y="4437006"/>
                  <a:ext cx="222316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flipH="1" flipV="1">
                  <a:off x="4079548" y="4437006"/>
                  <a:ext cx="242590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flipH="1">
                  <a:off x="2957188" y="4437006"/>
                  <a:ext cx="21911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219"/>
              <p:cNvGrpSpPr/>
              <p:nvPr/>
            </p:nvGrpSpPr>
            <p:grpSpPr>
              <a:xfrm>
                <a:off x="5439298" y="3268107"/>
                <a:ext cx="1580974" cy="1087894"/>
                <a:chOff x="5439298" y="3849012"/>
                <a:chExt cx="1580974" cy="1087894"/>
              </a:xfrm>
            </p:grpSpPr>
            <p:sp>
              <p:nvSpPr>
                <p:cNvPr id="221" name="Oval 220"/>
                <p:cNvSpPr/>
                <p:nvPr/>
              </p:nvSpPr>
              <p:spPr>
                <a:xfrm>
                  <a:off x="6123318" y="384901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1</a:t>
                  </a:r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5658412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6561658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6</a:t>
                  </a:r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5439298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3</a:t>
                  </a:r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5874436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9</a:t>
                  </a:r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6339342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5</a:t>
                  </a:r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6804248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cxnSp>
              <p:nvCxnSpPr>
                <p:cNvPr id="228" name="Straight Connector 227"/>
                <p:cNvCxnSpPr/>
                <p:nvPr/>
              </p:nvCxnSpPr>
              <p:spPr>
                <a:xfrm flipH="1">
                  <a:off x="5842800" y="4033400"/>
                  <a:ext cx="312154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6307706" y="4033400"/>
                  <a:ext cx="285588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5547310" y="4437006"/>
                  <a:ext cx="21911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flipH="1" flipV="1">
                  <a:off x="5766424" y="4437006"/>
                  <a:ext cx="21602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H="1">
                  <a:off x="6447354" y="4437006"/>
                  <a:ext cx="222316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H="1" flipV="1">
                  <a:off x="6669670" y="4437006"/>
                  <a:ext cx="242590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7" name="Straight Arrow Connector 206"/>
            <p:cNvCxnSpPr/>
            <p:nvPr/>
          </p:nvCxnSpPr>
          <p:spPr>
            <a:xfrm>
              <a:off x="6661267" y="5622737"/>
              <a:ext cx="5365" cy="242452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6411279" y="5726682"/>
              <a:ext cx="798777" cy="44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is-IS" sz="1333" dirty="0">
                  <a:solidFill>
                    <a:srgbClr val="7D7D7D"/>
                  </a:solidFill>
                </a:rPr>
                <a:t>y</a:t>
              </a:r>
              <a:r>
                <a:rPr lang="is-IS" sz="1333" baseline="-25000" dirty="0">
                  <a:solidFill>
                    <a:srgbClr val="7D7D7D"/>
                  </a:solidFill>
                </a:rPr>
                <a:t>2</a:t>
              </a:r>
              <a:r>
                <a:rPr lang="is-IS" sz="1333" baseline="30000" dirty="0">
                  <a:solidFill>
                    <a:srgbClr val="7D7D7D"/>
                  </a:solidFill>
                </a:rPr>
                <a:t>OOB</a:t>
              </a:r>
              <a:endParaRPr lang="en-US" sz="1333" dirty="0">
                <a:solidFill>
                  <a:srgbClr val="7D7D7D"/>
                </a:solidFill>
              </a:endParaRPr>
            </a:p>
          </p:txBody>
        </p:sp>
        <p:cxnSp>
          <p:nvCxnSpPr>
            <p:cNvPr id="210" name="Straight Arrow Connector 209"/>
            <p:cNvCxnSpPr/>
            <p:nvPr/>
          </p:nvCxnSpPr>
          <p:spPr>
            <a:xfrm flipH="1">
              <a:off x="6285086" y="5104638"/>
              <a:ext cx="72864" cy="236602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H="1">
              <a:off x="7316448" y="5104638"/>
              <a:ext cx="188832" cy="236602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11"/>
            <p:cNvGrpSpPr/>
            <p:nvPr/>
          </p:nvGrpSpPr>
          <p:grpSpPr>
            <a:xfrm>
              <a:off x="6031434" y="5372587"/>
              <a:ext cx="1341507" cy="180000"/>
              <a:chOff x="1719753" y="5555114"/>
              <a:chExt cx="1341507" cy="180000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1719753" y="555511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85000" lnSpcReduction="20000"/>
              </a:bodyPr>
              <a:lstStyle/>
              <a:p>
                <a:pPr algn="ctr" defTabSz="609531"/>
                <a:r>
                  <a:rPr lang="en-US" sz="400" dirty="0">
                    <a:solidFill>
                      <a:srgbClr val="EAEAEA">
                        <a:lumMod val="25000"/>
                      </a:srgbClr>
                    </a:solidFill>
                  </a:rPr>
                  <a:t>P1</a:t>
                </a: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889228" y="5555114"/>
                <a:ext cx="180000" cy="180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85000" lnSpcReduction="20000"/>
              </a:bodyPr>
              <a:lstStyle/>
              <a:p>
                <a:pPr algn="ctr" defTabSz="609531"/>
                <a:r>
                  <a:rPr lang="en-US" sz="400" dirty="0">
                    <a:solidFill>
                      <a:srgbClr val="EAEAEA">
                        <a:lumMod val="25000"/>
                      </a:srgbClr>
                    </a:solidFill>
                  </a:rPr>
                  <a:t>P2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2881260" y="5555114"/>
                <a:ext cx="180000" cy="180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85000" lnSpcReduction="20000"/>
              </a:bodyPr>
              <a:lstStyle/>
              <a:p>
                <a:pPr algn="ctr" defTabSz="609531"/>
                <a:r>
                  <a:rPr lang="en-US" sz="400" dirty="0" err="1">
                    <a:solidFill>
                      <a:srgbClr val="EAEAEA">
                        <a:lumMod val="25000"/>
                      </a:srgbClr>
                    </a:solidFill>
                  </a:rPr>
                  <a:t>Pn</a:t>
                </a:r>
                <a:endParaRPr lang="en-US" sz="400" dirty="0">
                  <a:solidFill>
                    <a:srgbClr val="EAEAEA">
                      <a:lumMod val="25000"/>
                    </a:srgbClr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2072374" y="5555114"/>
                <a:ext cx="811173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 anchorCtr="0">
                <a:noAutofit/>
              </a:bodyPr>
              <a:lstStyle/>
              <a:p>
                <a:pPr algn="ctr" defTabSz="609531"/>
                <a:r>
                  <a:rPr lang="is-IS" sz="800">
                    <a:solidFill>
                      <a:srgbClr val="EAEAEA">
                        <a:lumMod val="25000"/>
                      </a:srgbClr>
                    </a:solidFill>
                  </a:rPr>
                  <a:t>…</a:t>
                </a:r>
                <a:endParaRPr lang="en-US" sz="800" dirty="0">
                  <a:solidFill>
                    <a:srgbClr val="EAEAEA">
                      <a:lumMod val="25000"/>
                    </a:srgbClr>
                  </a:solidFill>
                </a:endParaRPr>
              </a:p>
            </p:txBody>
          </p:sp>
        </p:grpSp>
      </p:grpSp>
      <p:grpSp>
        <p:nvGrpSpPr>
          <p:cNvPr id="10" name="Group 269"/>
          <p:cNvGrpSpPr/>
          <p:nvPr/>
        </p:nvGrpSpPr>
        <p:grpSpPr>
          <a:xfrm>
            <a:off x="802849" y="2425453"/>
            <a:ext cx="2040959" cy="1810378"/>
            <a:chOff x="323528" y="3645024"/>
            <a:chExt cx="3046151" cy="2527840"/>
          </a:xfrm>
        </p:grpSpPr>
        <p:sp>
          <p:nvSpPr>
            <p:cNvPr id="127" name="TextBox 126"/>
            <p:cNvSpPr txBox="1"/>
            <p:nvPr/>
          </p:nvSpPr>
          <p:spPr>
            <a:xfrm>
              <a:off x="1676127" y="3645024"/>
              <a:ext cx="555539" cy="42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is-IS" sz="1400" i="1" dirty="0">
                  <a:solidFill>
                    <a:srgbClr val="7D7D7D"/>
                  </a:solidFill>
                </a:rPr>
                <a:t>X</a:t>
              </a:r>
              <a:r>
                <a:rPr lang="is-IS" sz="1400" i="1" baseline="-25000" dirty="0">
                  <a:solidFill>
                    <a:srgbClr val="7D7D7D"/>
                  </a:solidFill>
                </a:rPr>
                <a:t>1</a:t>
              </a:r>
              <a:endParaRPr lang="en-US" sz="1400" i="1" dirty="0">
                <a:solidFill>
                  <a:srgbClr val="7D7D7D"/>
                </a:solidFill>
              </a:endParaRPr>
            </a:p>
          </p:txBody>
        </p:sp>
        <p:cxnSp>
          <p:nvCxnSpPr>
            <p:cNvPr id="128" name="Straight Arrow Connector 127"/>
            <p:cNvCxnSpPr>
              <a:stCxn id="190" idx="2"/>
            </p:cNvCxnSpPr>
            <p:nvPr/>
          </p:nvCxnSpPr>
          <p:spPr>
            <a:xfrm flipH="1">
              <a:off x="812254" y="4041307"/>
              <a:ext cx="1141640" cy="424148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90" idx="2"/>
            </p:cNvCxnSpPr>
            <p:nvPr/>
          </p:nvCxnSpPr>
          <p:spPr>
            <a:xfrm>
              <a:off x="1953894" y="4041307"/>
              <a:ext cx="899009" cy="452749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30"/>
            <p:cNvGrpSpPr/>
            <p:nvPr/>
          </p:nvGrpSpPr>
          <p:grpSpPr>
            <a:xfrm>
              <a:off x="323528" y="4409597"/>
              <a:ext cx="3046151" cy="628291"/>
              <a:chOff x="902794" y="3098489"/>
              <a:chExt cx="6117478" cy="1261774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4595537" y="3098489"/>
                <a:ext cx="981228" cy="101985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09531"/>
                <a:r>
                  <a:rPr lang="is-IS" sz="1600">
                    <a:solidFill>
                      <a:srgbClr val="7D7D7D"/>
                    </a:solidFill>
                  </a:rPr>
                  <a:t>…</a:t>
                </a:r>
                <a:endParaRPr lang="en-US" sz="1600" dirty="0">
                  <a:solidFill>
                    <a:srgbClr val="7D7D7D"/>
                  </a:solidFill>
                </a:endParaRPr>
              </a:p>
            </p:txBody>
          </p:sp>
          <p:grpSp>
            <p:nvGrpSpPr>
              <p:cNvPr id="12" name="Group 132"/>
              <p:cNvGrpSpPr/>
              <p:nvPr/>
            </p:nvGrpSpPr>
            <p:grpSpPr>
              <a:xfrm>
                <a:off x="902794" y="3268107"/>
                <a:ext cx="1580974" cy="1092156"/>
                <a:chOff x="902794" y="3849012"/>
                <a:chExt cx="1580974" cy="1092156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1586814" y="384901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1</a:t>
                  </a: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1121908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5</a:t>
                  </a: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2025154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2</a:t>
                  </a: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902794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2</a:t>
                  </a: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1337932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9</a:t>
                  </a: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1802838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6</a:t>
                  </a: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2267744" y="4725144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cxnSp>
              <p:nvCxnSpPr>
                <p:cNvPr id="173" name="Straight Connector 172"/>
                <p:cNvCxnSpPr/>
                <p:nvPr/>
              </p:nvCxnSpPr>
              <p:spPr>
                <a:xfrm flipH="1">
                  <a:off x="1306296" y="4033400"/>
                  <a:ext cx="312154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771202" y="4033400"/>
                  <a:ext cx="285588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endCxn id="180" idx="0"/>
                </p:cNvCxnSpPr>
                <p:nvPr/>
              </p:nvCxnSpPr>
              <p:spPr>
                <a:xfrm flipH="1">
                  <a:off x="1010806" y="4437005"/>
                  <a:ext cx="219114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181" idx="0"/>
                </p:cNvCxnSpPr>
                <p:nvPr/>
              </p:nvCxnSpPr>
              <p:spPr>
                <a:xfrm flipH="1" flipV="1">
                  <a:off x="1229920" y="4437006"/>
                  <a:ext cx="216024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>
                  <a:stCxn id="183" idx="0"/>
                </p:cNvCxnSpPr>
                <p:nvPr/>
              </p:nvCxnSpPr>
              <p:spPr>
                <a:xfrm flipH="1" flipV="1">
                  <a:off x="2133166" y="4437006"/>
                  <a:ext cx="242590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H="1">
                  <a:off x="1910850" y="4437005"/>
                  <a:ext cx="222317" cy="28813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33"/>
              <p:cNvGrpSpPr/>
              <p:nvPr/>
            </p:nvGrpSpPr>
            <p:grpSpPr>
              <a:xfrm>
                <a:off x="2849176" y="3268107"/>
                <a:ext cx="1580974" cy="1087894"/>
                <a:chOff x="2849176" y="3849012"/>
                <a:chExt cx="1580974" cy="1087894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3533196" y="384901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4</a:t>
                  </a:r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3068290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2</a:t>
                  </a:r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3971536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2849176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6</a:t>
                  </a:r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3284314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8</a:t>
                  </a:r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3749220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9</a:t>
                  </a:r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4214126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3</a:t>
                  </a:r>
                </a:p>
              </p:txBody>
            </p:sp>
            <p:cxnSp>
              <p:nvCxnSpPr>
                <p:cNvPr id="158" name="Straight Connector 157"/>
                <p:cNvCxnSpPr/>
                <p:nvPr/>
              </p:nvCxnSpPr>
              <p:spPr>
                <a:xfrm flipH="1">
                  <a:off x="3252678" y="4033400"/>
                  <a:ext cx="312154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3717584" y="4033400"/>
                  <a:ext cx="285588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>
                  <a:stCxn id="168" idx="0"/>
                  <a:endCxn id="165" idx="4"/>
                </p:cNvCxnSpPr>
                <p:nvPr/>
              </p:nvCxnSpPr>
              <p:spPr>
                <a:xfrm flipH="1" flipV="1">
                  <a:off x="3176302" y="4437006"/>
                  <a:ext cx="21602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>
                  <a:stCxn id="166" idx="4"/>
                  <a:endCxn id="169" idx="0"/>
                </p:cNvCxnSpPr>
                <p:nvPr/>
              </p:nvCxnSpPr>
              <p:spPr>
                <a:xfrm flipH="1">
                  <a:off x="3857232" y="4437006"/>
                  <a:ext cx="222316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>
                  <a:stCxn id="170" idx="0"/>
                  <a:endCxn id="166" idx="4"/>
                </p:cNvCxnSpPr>
                <p:nvPr/>
              </p:nvCxnSpPr>
              <p:spPr>
                <a:xfrm flipH="1" flipV="1">
                  <a:off x="4079548" y="4437006"/>
                  <a:ext cx="242590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stCxn id="165" idx="4"/>
                  <a:endCxn id="167" idx="0"/>
                </p:cNvCxnSpPr>
                <p:nvPr/>
              </p:nvCxnSpPr>
              <p:spPr>
                <a:xfrm flipH="1">
                  <a:off x="2957188" y="4437006"/>
                  <a:ext cx="21911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4"/>
              <p:cNvGrpSpPr/>
              <p:nvPr/>
            </p:nvGrpSpPr>
            <p:grpSpPr>
              <a:xfrm>
                <a:off x="5439298" y="3268107"/>
                <a:ext cx="1580974" cy="1087894"/>
                <a:chOff x="5439298" y="3849012"/>
                <a:chExt cx="1580974" cy="1087894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6123318" y="384901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1</a:t>
                  </a: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5658412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6561658" y="42209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6</a:t>
                  </a: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5439298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3</a:t>
                  </a: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5874436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9</a:t>
                  </a:r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6339342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5</a:t>
                  </a:r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6804248" y="4720882"/>
                  <a:ext cx="216024" cy="216024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31"/>
                  <a:r>
                    <a:rPr lang="en-US" sz="400" dirty="0">
                      <a:solidFill>
                        <a:srgbClr val="EAEAEA">
                          <a:lumMod val="10000"/>
                        </a:srgbClr>
                      </a:solidFill>
                    </a:rPr>
                    <a:t>7</a:t>
                  </a:r>
                </a:p>
              </p:txBody>
            </p:sp>
            <p:cxnSp>
              <p:nvCxnSpPr>
                <p:cNvPr id="143" name="Straight Connector 142"/>
                <p:cNvCxnSpPr/>
                <p:nvPr/>
              </p:nvCxnSpPr>
              <p:spPr>
                <a:xfrm flipH="1">
                  <a:off x="5842800" y="4033400"/>
                  <a:ext cx="312154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6307706" y="4033400"/>
                  <a:ext cx="285588" cy="2192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>
                  <a:stCxn id="152" idx="4"/>
                  <a:endCxn id="154" idx="0"/>
                </p:cNvCxnSpPr>
                <p:nvPr/>
              </p:nvCxnSpPr>
              <p:spPr>
                <a:xfrm flipH="1">
                  <a:off x="5547310" y="4437006"/>
                  <a:ext cx="21911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>
                  <a:stCxn id="155" idx="0"/>
                  <a:endCxn id="152" idx="4"/>
                </p:cNvCxnSpPr>
                <p:nvPr/>
              </p:nvCxnSpPr>
              <p:spPr>
                <a:xfrm flipH="1" flipV="1">
                  <a:off x="5766424" y="4437006"/>
                  <a:ext cx="216024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>
                  <a:stCxn id="153" idx="4"/>
                  <a:endCxn id="156" idx="0"/>
                </p:cNvCxnSpPr>
                <p:nvPr/>
              </p:nvCxnSpPr>
              <p:spPr>
                <a:xfrm flipH="1">
                  <a:off x="6447354" y="4437006"/>
                  <a:ext cx="222316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>
                  <a:stCxn id="157" idx="0"/>
                  <a:endCxn id="153" idx="4"/>
                </p:cNvCxnSpPr>
                <p:nvPr/>
              </p:nvCxnSpPr>
              <p:spPr>
                <a:xfrm flipH="1" flipV="1">
                  <a:off x="6669670" y="4437006"/>
                  <a:ext cx="242590" cy="2838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1" name="Straight Arrow Connector 180"/>
            <p:cNvCxnSpPr/>
            <p:nvPr/>
          </p:nvCxnSpPr>
          <p:spPr>
            <a:xfrm>
              <a:off x="1939353" y="5617613"/>
              <a:ext cx="5365" cy="242452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1100774" y="5108531"/>
              <a:ext cx="208746" cy="227585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H="1">
              <a:off x="2594534" y="5099514"/>
              <a:ext cx="188832" cy="236602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85"/>
            <p:cNvGrpSpPr/>
            <p:nvPr/>
          </p:nvGrpSpPr>
          <p:grpSpPr>
            <a:xfrm>
              <a:off x="1309520" y="5367463"/>
              <a:ext cx="1341507" cy="180000"/>
              <a:chOff x="1719753" y="5555114"/>
              <a:chExt cx="1341507" cy="1800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1719753" y="5555114"/>
                <a:ext cx="180000" cy="180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85000" lnSpcReduction="20000"/>
              </a:bodyPr>
              <a:lstStyle/>
              <a:p>
                <a:pPr algn="ctr" defTabSz="609531"/>
                <a:r>
                  <a:rPr lang="en-US" sz="400" dirty="0">
                    <a:solidFill>
                      <a:srgbClr val="EAEAEA">
                        <a:lumMod val="25000"/>
                      </a:srgbClr>
                    </a:solidFill>
                  </a:rPr>
                  <a:t>P1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889228" y="555511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85000" lnSpcReduction="20000"/>
              </a:bodyPr>
              <a:lstStyle/>
              <a:p>
                <a:pPr algn="ctr" defTabSz="609531"/>
                <a:r>
                  <a:rPr lang="en-US" sz="400" dirty="0">
                    <a:solidFill>
                      <a:srgbClr val="EAEAEA">
                        <a:lumMod val="25000"/>
                      </a:srgbClr>
                    </a:solidFill>
                  </a:rPr>
                  <a:t>P2</a:t>
                </a: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881260" y="5555114"/>
                <a:ext cx="180000" cy="180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85000" lnSpcReduction="20000"/>
              </a:bodyPr>
              <a:lstStyle/>
              <a:p>
                <a:pPr algn="ctr" defTabSz="609531"/>
                <a:r>
                  <a:rPr lang="en-US" sz="400" dirty="0" err="1">
                    <a:solidFill>
                      <a:srgbClr val="EAEAEA">
                        <a:lumMod val="25000"/>
                      </a:srgbClr>
                    </a:solidFill>
                  </a:rPr>
                  <a:t>Pn</a:t>
                </a:r>
                <a:endParaRPr lang="en-US" sz="400" dirty="0">
                  <a:solidFill>
                    <a:srgbClr val="EAEAEA">
                      <a:lumMod val="25000"/>
                    </a:srgbClr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072374" y="5555114"/>
                <a:ext cx="811173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 anchorCtr="0">
                <a:noAutofit/>
              </a:bodyPr>
              <a:lstStyle/>
              <a:p>
                <a:pPr algn="ctr" defTabSz="609531"/>
                <a:r>
                  <a:rPr lang="is-IS" sz="800">
                    <a:solidFill>
                      <a:srgbClr val="EAEAEA">
                        <a:lumMod val="25000"/>
                      </a:srgbClr>
                    </a:solidFill>
                  </a:rPr>
                  <a:t>…</a:t>
                </a:r>
                <a:endParaRPr lang="en-US" sz="800" dirty="0">
                  <a:solidFill>
                    <a:srgbClr val="EAEAEA">
                      <a:lumMod val="25000"/>
                    </a:srgbClr>
                  </a:solidFill>
                </a:endParaRPr>
              </a:p>
            </p:txBody>
          </p:sp>
        </p:grpSp>
        <p:sp>
          <p:nvSpPr>
            <p:cNvPr id="269" name="TextBox 268"/>
            <p:cNvSpPr txBox="1"/>
            <p:nvPr/>
          </p:nvSpPr>
          <p:spPr>
            <a:xfrm>
              <a:off x="1694868" y="5726683"/>
              <a:ext cx="798777" cy="44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is-IS" sz="1333" dirty="0">
                  <a:solidFill>
                    <a:srgbClr val="7D7D7D"/>
                  </a:solidFill>
                </a:rPr>
                <a:t>y</a:t>
              </a:r>
              <a:r>
                <a:rPr lang="is-IS" sz="1333" baseline="-25000" dirty="0">
                  <a:solidFill>
                    <a:srgbClr val="7D7D7D"/>
                  </a:solidFill>
                </a:rPr>
                <a:t>1</a:t>
              </a:r>
              <a:r>
                <a:rPr lang="is-IS" sz="1333" baseline="30000" dirty="0">
                  <a:solidFill>
                    <a:srgbClr val="7D7D7D"/>
                  </a:solidFill>
                </a:rPr>
                <a:t>OOB</a:t>
              </a:r>
              <a:endParaRPr lang="en-US" sz="1333" dirty="0">
                <a:solidFill>
                  <a:srgbClr val="7D7D7D"/>
                </a:solidFill>
              </a:endParaRPr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6EFB0E04-410C-2647-B5BF-6E601588E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03" y="2296083"/>
            <a:ext cx="3282714" cy="2250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0" name="Footer Placeholder 4">
            <a:extLst>
              <a:ext uri="{FF2B5EF4-FFF2-40B4-BE49-F238E27FC236}">
                <a16:creationId xmlns:a16="http://schemas.microsoft.com/office/drawing/2014/main" id="{F2EFE1F0-7A41-41BD-A71B-630E55D9C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2893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C32A-E679-4F68-ABEA-11EF7EB7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353BF-1A99-46BA-B3E2-750DA379AA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41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992C7F5-D5B8-464D-ADD0-ACB247423B2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1" y="900000"/>
                <a:ext cx="4962276" cy="4307679"/>
              </a:xfrm>
            </p:spPr>
            <p:txBody>
              <a:bodyPr/>
              <a:lstStyle/>
              <a:p>
                <a:r>
                  <a:rPr lang="en-US" dirty="0"/>
                  <a:t>Bag of decision trees, with an extra element of randomization </a:t>
                </a:r>
              </a:p>
              <a:p>
                <a:endParaRPr lang="en-US" dirty="0"/>
              </a:p>
              <a:p>
                <a:r>
                  <a:rPr lang="en-US" dirty="0"/>
                  <a:t>Each node in the decision tree only “sees” a subset of the input </a:t>
                </a:r>
                <a:r>
                  <a:rPr lang="en-US" dirty="0" smtClean="0"/>
                  <a:t>features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Random </a:t>
                </a:r>
                <a:r>
                  <a:rPr lang="en-US" b="1" i="1" dirty="0">
                    <a:sym typeface="Wingdings" panose="05000000000000000000" pitchFamily="2" charset="2"/>
                  </a:rPr>
                  <a:t>Subspace Selection</a:t>
                </a:r>
              </a:p>
              <a:p>
                <a:endParaRPr lang="en-US" b="1" i="1" dirty="0"/>
              </a:p>
              <a:p>
                <a:r>
                  <a:rPr lang="en-US" dirty="0"/>
                  <a:t>typically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to pick from</a:t>
                </a:r>
              </a:p>
              <a:p>
                <a:endParaRPr lang="en-US" dirty="0"/>
              </a:p>
              <a:p>
                <a:r>
                  <a:rPr lang="en-US" dirty="0"/>
                  <a:t>Random forests tend to be very robust </a:t>
                </a:r>
                <a:r>
                  <a:rPr lang="en-US" dirty="0" err="1"/>
                  <a:t>w.r.t.</a:t>
                </a:r>
                <a:r>
                  <a:rPr lang="en-US" dirty="0"/>
                  <a:t> overfitting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992C7F5-D5B8-464D-ADD0-ACB247423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1" y="900000"/>
                <a:ext cx="4962276" cy="4307679"/>
              </a:xfrm>
              <a:blipFill>
                <a:blip r:embed="rId2"/>
                <a:stretch>
                  <a:fillRect l="-307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22B22-0BB8-44A7-85C9-B2A9DBBD9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A40FA-C37D-42C4-8F95-19A02819E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172" y="1388410"/>
            <a:ext cx="3021327" cy="30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AA2C-3EC7-4075-8FAB-1A1CD92B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de-DE" dirty="0"/>
              <a:t>AdaBoost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D42F8-4CBD-458A-8BE9-7044620D6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56830-AF7F-45F8-B459-377AC7BB8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8653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CB2E-4A0D-4420-AB18-8AFC8B2F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AdaBoost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E26B32-9FB2-4FD5-A4E4-0CC6E4D959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C409D-E76E-488D-BC97-34E0E2224C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Freund &amp; </a:t>
            </a:r>
            <a:r>
              <a:rPr lang="en-GB" b="0" i="0" u="none" strike="noStrike" baseline="0" dirty="0" err="1"/>
              <a:t>Schapire</a:t>
            </a:r>
            <a:r>
              <a:rPr lang="en-GB" b="0" i="0" u="none" strike="noStrike" baseline="0" dirty="0"/>
              <a:t> (1995)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AB is a linear classification algorithm</a:t>
            </a:r>
          </a:p>
          <a:p>
            <a:r>
              <a:rPr lang="en-GB" b="0" i="0" u="none" strike="noStrike" baseline="0" dirty="0"/>
              <a:t>AB has good generalization </a:t>
            </a:r>
            <a:r>
              <a:rPr lang="en-GB" b="0" i="0" u="none" strike="noStrike" baseline="0" dirty="0" smtClean="0"/>
              <a:t>properties</a:t>
            </a:r>
            <a:br>
              <a:rPr lang="en-GB" b="0" i="0" u="none" strike="noStrike" baseline="0" dirty="0" smtClean="0"/>
            </a:b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GB" b="0" i="0" u="none" strike="noStrike" baseline="0" dirty="0" smtClean="0"/>
              <a:t>(Avoids </a:t>
            </a:r>
            <a:r>
              <a:rPr lang="en-GB" b="0" i="0" u="none" strike="noStrike" baseline="0" dirty="0"/>
              <a:t>overfitting as long as the training data is not too noisy)</a:t>
            </a:r>
          </a:p>
          <a:p>
            <a:pPr algn="l"/>
            <a:r>
              <a:rPr lang="en-GB" b="0" i="0" u="none" strike="noStrike" baseline="0" dirty="0"/>
              <a:t>AB is a feature selector</a:t>
            </a:r>
            <a:endParaRPr lang="en-GB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AC9FA-3169-411F-A662-7AD68AF05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7919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1761-6479-4097-9284-6A367AE7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E4D972-5B68-4599-ABF1-2BA835AD17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09E761D-37CD-4F0A-882D-7BF892AF32DD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3540370"/>
                <a:ext cx="8378825" cy="1667310"/>
              </a:xfrm>
            </p:spPr>
            <p:txBody>
              <a:bodyPr/>
              <a:lstStyle/>
              <a:p>
                <a:r>
                  <a:rPr lang="en-US" dirty="0"/>
                  <a:t>AdaBoost classifier: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Where a weak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weighted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steps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Misclassified data points are weighted more in subsequent steps</a:t>
                </a:r>
              </a:p>
              <a:p>
                <a:r>
                  <a:rPr lang="en-US" dirty="0"/>
                  <a:t>Classification result: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09E761D-37CD-4F0A-882D-7BF892AF32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3540370"/>
                <a:ext cx="8378825" cy="1667310"/>
              </a:xfrm>
              <a:blipFill>
                <a:blip r:embed="rId3"/>
                <a:stretch>
                  <a:fillRect l="-1818" t="-31868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3E47-84CA-460E-804E-A753428C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pSp>
        <p:nvGrpSpPr>
          <p:cNvPr id="6" name="Group 5"/>
          <p:cNvGrpSpPr/>
          <p:nvPr/>
        </p:nvGrpSpPr>
        <p:grpSpPr>
          <a:xfrm>
            <a:off x="1564698" y="704997"/>
            <a:ext cx="5969428" cy="2602513"/>
            <a:chOff x="1226252" y="704998"/>
            <a:chExt cx="5969428" cy="2602513"/>
          </a:xfrm>
        </p:grpSpPr>
        <p:pic>
          <p:nvPicPr>
            <p:cNvPr id="9" name="Picture 8" descr="Diagram, box and whisker chart&#10;&#10;Description automatically generated">
              <a:extLst>
                <a:ext uri="{FF2B5EF4-FFF2-40B4-BE49-F238E27FC236}">
                  <a16:creationId xmlns:a16="http://schemas.microsoft.com/office/drawing/2014/main" id="{E307D9A8-8DA7-4136-B8F2-14911CDED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6252" y="2407488"/>
              <a:ext cx="5969428" cy="900023"/>
            </a:xfrm>
            <a:prstGeom prst="rect">
              <a:avLst/>
            </a:prstGeom>
          </p:spPr>
        </p:pic>
        <p:pic>
          <p:nvPicPr>
            <p:cNvPr id="7" name="Picture 6" descr="Chart, scatter chart, bubble chart&#10;&#10;Description automatically generated">
              <a:extLst>
                <a:ext uri="{FF2B5EF4-FFF2-40B4-BE49-F238E27FC236}">
                  <a16:creationId xmlns:a16="http://schemas.microsoft.com/office/drawing/2014/main" id="{B7C26A34-0EEC-4974-A171-69825D84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7353" y="704998"/>
              <a:ext cx="5827227" cy="1823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9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554D-948C-4008-B2A7-15355743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AdaBoost: Terminology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61231-D199-456A-930B-1039B0FA9D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45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E4582E3-8ADF-45D6-8AF7-FA9A5F4D613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Strong Classifier: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is a base classifier weighted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Classification result: </a:t>
                </a:r>
                <a:endParaRPr lang="de-DE" dirty="0" smtClean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E4582E3-8ADF-45D6-8AF7-FA9A5F4D6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2B175-FC53-4DA8-BF20-E058DEF40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5673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80B0-F920-4E3F-8CC2-343A8A39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67A4C-E823-457C-98B0-3ECFF72EB4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46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BDA3BFE-919F-4FA2-A75B-E178946CD7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Initially, all data points are given the same </a:t>
                </a:r>
                <a:r>
                  <a:rPr lang="en-US" dirty="0" smtClean="0"/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 classifier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calculated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given by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’s are updated as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BDA3BFE-919F-4FA2-A75B-E178946CD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C6620-4F6C-4E56-83FE-86DCF6C5D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EFB120-EFA1-4F2B-B0BF-B1D3EEB97CEA}"/>
                  </a:ext>
                </a:extLst>
              </p:cNvPr>
              <p:cNvSpPr txBox="1"/>
              <p:nvPr/>
            </p:nvSpPr>
            <p:spPr>
              <a:xfrm>
                <a:off x="3223847" y="1719510"/>
                <a:ext cx="2056332" cy="6915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ln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EFB120-EFA1-4F2B-B0BF-B1D3EEB97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847" y="1719510"/>
                <a:ext cx="2056332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89D2FC-7EB7-4023-B801-E28D98BBB10E}"/>
                  </a:ext>
                </a:extLst>
              </p:cNvPr>
              <p:cNvSpPr txBox="1"/>
              <p:nvPr/>
            </p:nvSpPr>
            <p:spPr>
              <a:xfrm>
                <a:off x="3025203" y="2964375"/>
                <a:ext cx="2453620" cy="679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89D2FC-7EB7-4023-B801-E28D98BBB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03" y="2964375"/>
                <a:ext cx="2453620" cy="679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B70086-7162-4DA0-B7B4-63E1F72D9BE2}"/>
                  </a:ext>
                </a:extLst>
              </p:cNvPr>
              <p:cNvSpPr txBox="1"/>
              <p:nvPr/>
            </p:nvSpPr>
            <p:spPr>
              <a:xfrm>
                <a:off x="2567861" y="4201885"/>
                <a:ext cx="4008277" cy="7278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B70086-7162-4DA0-B7B4-63E1F72D9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61" y="4201885"/>
                <a:ext cx="4008277" cy="727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1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3193-74E0-4BAC-8573-B33B8ED3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Adaboost pseudo-code Overview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6999E-75EF-4FEE-BB0F-D606BA5C65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47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50ECB-EC10-4989-A936-4FE0C9F2D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38" y="1379259"/>
            <a:ext cx="6491568" cy="30436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E36A7-8718-44E5-8054-5D0905654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523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3193-74E0-4BAC-8573-B33B8ED3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Adaboost pseudo-code Overview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6999E-75EF-4FEE-BB0F-D606BA5C65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E36A7-8718-44E5-8054-5D0905654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71A68-7962-4D33-A798-5B19EDA7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44" y="2311593"/>
            <a:ext cx="6837830" cy="1454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3E25E8-4F3A-44F7-8E56-80B4E8ED4E3D}"/>
                  </a:ext>
                </a:extLst>
              </p:cNvPr>
              <p:cNvSpPr txBox="1"/>
              <p:nvPr/>
            </p:nvSpPr>
            <p:spPr>
              <a:xfrm>
                <a:off x="1438836" y="4165678"/>
                <a:ext cx="206620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de-DE" sz="20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Make sure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de-DE" sz="20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&lt;0.5</m:t>
                    </m:r>
                  </m:oMath>
                </a14:m>
                <a:endParaRPr lang="en-GB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3E25E8-4F3A-44F7-8E56-80B4E8ED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36" y="4165678"/>
                <a:ext cx="2066207" cy="307777"/>
              </a:xfrm>
              <a:prstGeom prst="rect">
                <a:avLst/>
              </a:prstGeom>
              <a:blipFill>
                <a:blip r:embed="rId3"/>
                <a:stretch>
                  <a:fillRect l="-7375" t="-23529" r="-3540" b="-50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09C1CC1-D280-4C41-A7AD-E25F2D6167F3}"/>
              </a:ext>
            </a:extLst>
          </p:cNvPr>
          <p:cNvSpPr/>
          <p:nvPr/>
        </p:nvSpPr>
        <p:spPr>
          <a:xfrm>
            <a:off x="3045759" y="3304615"/>
            <a:ext cx="245409" cy="2689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F07B57-EBE9-41B1-B7BE-97F78670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38" y="1403222"/>
            <a:ext cx="6491568" cy="3019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F43193-74E0-4BAC-8573-B33B8ED3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Adaboost pseudo-code Overview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6999E-75EF-4FEE-BB0F-D606BA5C65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E36A7-8718-44E5-8054-5D0905654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B38BB3-8CD9-4DEA-9A03-C15B13A04647}"/>
              </a:ext>
            </a:extLst>
          </p:cNvPr>
          <p:cNvSpPr/>
          <p:nvPr/>
        </p:nvSpPr>
        <p:spPr>
          <a:xfrm>
            <a:off x="1519518" y="2595282"/>
            <a:ext cx="4514850" cy="8538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15A4-61CD-404A-9348-D40F7654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C3C2D6-F2AF-4830-9314-01E5250FA4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FB55C-2F43-4B50-9164-3B2FA47DF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General idea: take advantage of the “wisdom of the crowd”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Training of many weak classifiers (or regression models)</a:t>
            </a:r>
          </a:p>
          <a:p>
            <a:r>
              <a:rPr lang="en-US" dirty="0"/>
              <a:t>Combining them to construct a classifier (regression model) more accurate than any of the individual ones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Leads to a more accurate and robust model</a:t>
            </a:r>
          </a:p>
          <a:p>
            <a:r>
              <a:rPr lang="en-US" dirty="0"/>
              <a:t>Interpretation of an ensemble learning model is difficult</a:t>
            </a:r>
          </a:p>
          <a:p>
            <a:pPr lvl="1"/>
            <a:r>
              <a:rPr lang="en-US" dirty="0"/>
              <a:t>Since it consists of many models!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B06EC-8A35-41DC-88AA-F93062E32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7D0EC8-FD0A-400D-83CF-1F7B1C2C52B5}"/>
              </a:ext>
            </a:extLst>
          </p:cNvPr>
          <p:cNvSpPr/>
          <p:nvPr/>
        </p:nvSpPr>
        <p:spPr>
          <a:xfrm>
            <a:off x="554691" y="2006974"/>
            <a:ext cx="7584141" cy="1371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2146-D7BC-49DC-8AD8-905B9D55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AdaBoost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EF558-6995-49EE-850F-E25926B327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3895F22-16AA-41B9-A0EE-0AB92A8A84D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de-DE" dirty="0"/>
                  <a:t>Update of weights of Training Samples</a:t>
                </a:r>
              </a:p>
              <a:p>
                <a:pPr marL="6350" indent="0">
                  <a:buNone/>
                </a:pPr>
                <a:endParaRPr lang="de-DE" dirty="0"/>
              </a:p>
              <a:p>
                <a:r>
                  <a:rPr lang="en-GB" dirty="0"/>
                  <a:t>Update weights and normalize them:</a:t>
                </a:r>
              </a:p>
              <a:p>
                <a:endParaRPr lang="en-GB" sz="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⁡(−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6350" indent="0">
                  <a:buNone/>
                </a:pPr>
                <a:endParaRPr lang="en-GB" sz="800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⁡(−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6350" indent="0">
                  <a:buNone/>
                </a:pPr>
                <a:endParaRPr lang="en-GB" sz="800" dirty="0"/>
              </a:p>
              <a:p>
                <a:pPr algn="l"/>
                <a:r>
                  <a:rPr lang="en-GB" sz="1800" b="0" i="0" u="none" strike="noStrike" baseline="0" dirty="0"/>
                  <a:t>Weight of correct classified examples is decreased</a:t>
                </a:r>
              </a:p>
              <a:p>
                <a:pPr algn="l"/>
                <a:r>
                  <a:rPr lang="en-GB" sz="1800" b="0" i="0" u="none" strike="noStrike" baseline="0" dirty="0"/>
                  <a:t>Weight of incorrect classified examples is increased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3895F22-16AA-41B9-A0EE-0AB92A8A8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AD3D1-F21D-43B6-8D33-0BA732D56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42774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B978-4576-446F-99E0-597F90F7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AdaBoost: Why does it work?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361E5-87EA-4807-9C50-9364FE5D16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51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25190BE-BEA6-4045-AABF-AD51010617C2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:r>
                  <a:rPr lang="en-GB" b="1" i="0" u="none" strike="noStrike" baseline="0" dirty="0" smtClean="0">
                    <a:solidFill>
                      <a:schemeClr val="tx1">
                        <a:lumMod val="75000"/>
                      </a:schemeClr>
                    </a:solidFill>
                  </a:rPr>
                  <a:t>Weighting the base learners </a:t>
                </a:r>
                <a:r>
                  <a:rPr lang="en-GB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“Upper-Bound Theorem”</a:t>
                </a:r>
              </a:p>
              <a:p>
                <a:pPr algn="l"/>
                <a:r>
                  <a:rPr lang="en-GB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Primary goal is to minimize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𝑡𝑟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d>
                      <m:r>
                        <a:rPr lang="de-DE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  <m:r>
                        <a:rPr lang="de-DE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de-DE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  <m:r>
                                <a:rPr lang="de-DE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r>
                                <a:rPr lang="de-DE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b="0" i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6350" indent="0">
                  <a:buNone/>
                </a:pPr>
                <a:endParaRPr lang="en-GB" b="0" i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l"/>
                <a:r>
                  <a:rPr lang="en-GB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Global error is bounded by</a:t>
                </a:r>
              </a:p>
              <a:p>
                <a:pPr algn="l"/>
                <a:endParaRPr lang="en-GB" b="0" i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63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𝑡𝑟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d>
                      <m:r>
                        <a:rPr lang="de-DE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de-DE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…, </m:t>
                      </m:r>
                      <m:r>
                        <a:rPr lang="de-DE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de-DE" b="0" dirty="0">
                  <a:solidFill>
                    <a:schemeClr val="tx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6350" indent="0" algn="l">
                  <a:buNone/>
                </a:pPr>
                <a:endParaRPr lang="de-DE" b="0" dirty="0">
                  <a:solidFill>
                    <a:schemeClr val="tx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635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b="0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de-DE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de-DE" b="0" dirty="0">
                  <a:solidFill>
                    <a:schemeClr val="tx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6350" indent="0" algn="l">
                  <a:buNone/>
                </a:pPr>
                <a:endParaRPr lang="en-GB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6350" indent="0" algn="l">
                  <a:buNone/>
                </a:pPr>
                <a:endParaRPr lang="en-GB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25190BE-BEA6-4045-AABF-AD5101061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4C4A9-7A93-4533-996A-77B4DA7A2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7542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B978-4576-446F-99E0-597F90F7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AdaBoost: Why does it work?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361E5-87EA-4807-9C50-9364FE5D16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52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25190BE-BEA6-4045-AABF-AD51010617C2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:r>
                  <a:rPr lang="en-GB" b="1" i="0" u="none" strike="noStrike" baseline="0" dirty="0"/>
                  <a:t>Weighting the base learners</a:t>
                </a:r>
              </a:p>
              <a:p>
                <a:pPr algn="l"/>
                <a:endParaRPr lang="en-GB" sz="800" b="0" i="0" u="none" strike="noStrike" baseline="0" dirty="0">
                  <a:solidFill>
                    <a:srgbClr val="0000CD"/>
                  </a:solidFill>
                </a:endParaRPr>
              </a:p>
              <a:p>
                <a:pPr algn="l"/>
                <a:r>
                  <a:rPr lang="en-GB" b="0" i="0" u="none" strike="noStrike" baseline="0" dirty="0" smtClean="0">
                    <a:solidFill>
                      <a:schemeClr val="tx1">
                        <a:lumMod val="75000"/>
                      </a:schemeClr>
                    </a:solidFill>
                  </a:rPr>
                  <a:t>That’s why</a:t>
                </a:r>
              </a:p>
              <a:p>
                <a:pPr algn="l"/>
                <a:r>
                  <a:rPr lang="en-GB" b="0" i="0" u="none" strike="noStrike" baseline="0" dirty="0" smtClean="0">
                    <a:solidFill>
                      <a:schemeClr val="tx1">
                        <a:lumMod val="75000"/>
                      </a:schemeClr>
                    </a:solidFill>
                  </a:rPr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de-DE" b="0" i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de-DE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GB" i="1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GB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results in a minimization of the global error</a:t>
                </a:r>
              </a:p>
              <a:p>
                <a:pPr algn="l"/>
                <a:endParaRPr lang="en-GB" sz="800" b="0" i="0" u="none" strike="noStrike" baseline="0" dirty="0" smtClean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l"/>
                <a:endParaRPr lang="en-GB" sz="800" b="0" i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l"/>
                <a:r>
                  <a:rPr lang="en-GB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Upper-Bound can be minimized by ...</a:t>
                </a:r>
              </a:p>
              <a:p>
                <a:pPr marL="609600" lvl="1" indent="-342900">
                  <a:buFont typeface="+mj-lt"/>
                  <a:buAutoNum type="arabicPeriod"/>
                </a:pPr>
                <a:r>
                  <a:rPr lang="en-GB" sz="1600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Choosing the optimal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600" b="0" i="1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GB" sz="1600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...</a:t>
                </a:r>
              </a:p>
              <a:p>
                <a:pPr marL="609600" lvl="1" indent="-342900">
                  <a:buFont typeface="+mj-lt"/>
                  <a:buAutoNum type="arabicPeriod"/>
                </a:pPr>
                <a:r>
                  <a:rPr lang="en-GB" sz="1600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... with an optimal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sz="1600" b="0" i="1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609600" lvl="1" indent="-342900">
                  <a:buFont typeface="+mj-lt"/>
                  <a:buAutoNum type="arabicPeriod"/>
                </a:pPr>
                <a:endParaRPr lang="en-GB" sz="800" b="0" i="1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r>
                  <a:rPr lang="de-DE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b="0" i="1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de-DE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results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DE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de-DE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25190BE-BEA6-4045-AABF-AD5101061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4C4A9-7A93-4533-996A-77B4DA7A2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1194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3D7F-D924-43F6-8AA3-702C3C1F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C00477-808C-4DFF-A11F-E8A2D79514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AF5D7-8BF0-412B-8274-D8FCC2DE41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Very simple to implement</a:t>
            </a:r>
          </a:p>
          <a:p>
            <a:r>
              <a:rPr lang="en-US" dirty="0"/>
              <a:t>Feature selection on very large features spaces</a:t>
            </a:r>
          </a:p>
          <a:p>
            <a:r>
              <a:rPr lang="en-US" dirty="0"/>
              <a:t>Fairly good generalization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dirty="0"/>
              <a:t>Disadvantages</a:t>
            </a:r>
          </a:p>
          <a:p>
            <a:r>
              <a:rPr lang="en-US" dirty="0"/>
              <a:t>Can overfit in presence of noise</a:t>
            </a:r>
          </a:p>
          <a:p>
            <a:r>
              <a:rPr lang="en-US" dirty="0"/>
              <a:t>Unclear which weak-learning algorithm fits best for a given problem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7A4A9-44CC-4EEF-AB9B-307A70F4C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5149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8565-3A39-4864-983E-FC351E59A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de-DE" dirty="0"/>
              <a:t>Gradient Boosted Trees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1849E-057B-4632-B40A-28CE7E050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3E463-8996-4F42-9B45-F0FA6F798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0305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7EC5-A407-457F-B418-BA17677D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- Idea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F0004-76AD-456E-B61E-852272553C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37440-6697-4318-8486-974E21373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Starts with a single tree built from the data</a:t>
            </a:r>
          </a:p>
          <a:p>
            <a:r>
              <a:rPr lang="en-US" dirty="0"/>
              <a:t>Fits a tree to residual errors from the previous model to refine the model sequentially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1B565-D9B2-4BF4-AD88-E845F9B17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18186-276F-4AC0-8296-3BB510DF9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3404" b="6504"/>
          <a:stretch/>
        </p:blipFill>
        <p:spPr>
          <a:xfrm>
            <a:off x="1030405" y="2272084"/>
            <a:ext cx="1396350" cy="1333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9AB8F-A1FC-4708-A450-944070C1B7BF}"/>
              </a:ext>
            </a:extLst>
          </p:cNvPr>
          <p:cNvSpPr txBox="1"/>
          <p:nvPr/>
        </p:nvSpPr>
        <p:spPr>
          <a:xfrm>
            <a:off x="5489651" y="267352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1"/>
            <a:r>
              <a:rPr lang="is-IS" sz="2400" dirty="0">
                <a:solidFill>
                  <a:srgbClr val="7D7D7D"/>
                </a:solidFill>
              </a:rPr>
              <a:t>…</a:t>
            </a:r>
            <a:endParaRPr lang="en-US" sz="2400" dirty="0">
              <a:solidFill>
                <a:srgbClr val="7D7D7D"/>
              </a:solidFill>
            </a:endParaRPr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7C7638ED-77F6-4F4B-BB3E-1F6673BFB6CC}"/>
              </a:ext>
            </a:extLst>
          </p:cNvPr>
          <p:cNvGrpSpPr/>
          <p:nvPr/>
        </p:nvGrpSpPr>
        <p:grpSpPr>
          <a:xfrm>
            <a:off x="1203379" y="4436017"/>
            <a:ext cx="1053983" cy="730214"/>
            <a:chOff x="438973" y="4797152"/>
            <a:chExt cx="1580974" cy="109532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3D11F3-64B2-42ED-B407-D74957F3C23C}"/>
                </a:ext>
              </a:extLst>
            </p:cNvPr>
            <p:cNvSpPr/>
            <p:nvPr/>
          </p:nvSpPr>
          <p:spPr>
            <a:xfrm>
              <a:off x="1122993" y="479715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231E049-6196-4618-A25F-0803220E8D06}"/>
                </a:ext>
              </a:extLst>
            </p:cNvPr>
            <p:cNvSpPr/>
            <p:nvPr/>
          </p:nvSpPr>
          <p:spPr>
            <a:xfrm>
              <a:off x="658087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3073D0-D03D-48AF-A919-0E5536682079}"/>
                </a:ext>
              </a:extLst>
            </p:cNvPr>
            <p:cNvSpPr/>
            <p:nvPr/>
          </p:nvSpPr>
          <p:spPr>
            <a:xfrm>
              <a:off x="1561333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47FE97-6C86-4B8A-8401-A8FC776B4107}"/>
                </a:ext>
              </a:extLst>
            </p:cNvPr>
            <p:cNvSpPr/>
            <p:nvPr/>
          </p:nvSpPr>
          <p:spPr>
            <a:xfrm>
              <a:off x="438973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7D94464-78CC-44D8-BFE0-54A82EDE19FD}"/>
                </a:ext>
              </a:extLst>
            </p:cNvPr>
            <p:cNvSpPr/>
            <p:nvPr/>
          </p:nvSpPr>
          <p:spPr>
            <a:xfrm>
              <a:off x="874111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9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4B513F-7A9D-45D9-A3BD-7FEBEA17D1EE}"/>
                </a:ext>
              </a:extLst>
            </p:cNvPr>
            <p:cNvSpPr/>
            <p:nvPr/>
          </p:nvSpPr>
          <p:spPr>
            <a:xfrm>
              <a:off x="1339017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6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9032B8-F47D-4654-A092-DB8051C7AC63}"/>
                </a:ext>
              </a:extLst>
            </p:cNvPr>
            <p:cNvSpPr/>
            <p:nvPr/>
          </p:nvSpPr>
          <p:spPr>
            <a:xfrm>
              <a:off x="1803923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7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AA780C-0DB8-49A6-A1F6-54B660212EE4}"/>
                </a:ext>
              </a:extLst>
            </p:cNvPr>
            <p:cNvCxnSpPr>
              <a:stCxn id="9" idx="3"/>
              <a:endCxn id="10" idx="7"/>
            </p:cNvCxnSpPr>
            <p:nvPr/>
          </p:nvCxnSpPr>
          <p:spPr>
            <a:xfrm flipH="1">
              <a:off x="842475" y="4981540"/>
              <a:ext cx="312154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BCF728-F589-4A9A-94CC-8F9852C9164A}"/>
                </a:ext>
              </a:extLst>
            </p:cNvPr>
            <p:cNvCxnSpPr>
              <a:stCxn id="9" idx="5"/>
              <a:endCxn id="11" idx="1"/>
            </p:cNvCxnSpPr>
            <p:nvPr/>
          </p:nvCxnSpPr>
          <p:spPr>
            <a:xfrm>
              <a:off x="1307381" y="4981540"/>
              <a:ext cx="285588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9BA323-A3FD-459C-AAF6-31A4157DCC84}"/>
                </a:ext>
              </a:extLst>
            </p:cNvPr>
            <p:cNvCxnSpPr>
              <a:stCxn id="10" idx="4"/>
              <a:endCxn id="12" idx="0"/>
            </p:cNvCxnSpPr>
            <p:nvPr/>
          </p:nvCxnSpPr>
          <p:spPr>
            <a:xfrm flipH="1">
              <a:off x="546985" y="5385146"/>
              <a:ext cx="21911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DFA4E0-9B4F-4AB3-B93E-05E621325C44}"/>
                </a:ext>
              </a:extLst>
            </p:cNvPr>
            <p:cNvCxnSpPr>
              <a:stCxn id="13" idx="0"/>
              <a:endCxn id="10" idx="4"/>
            </p:cNvCxnSpPr>
            <p:nvPr/>
          </p:nvCxnSpPr>
          <p:spPr>
            <a:xfrm flipH="1" flipV="1">
              <a:off x="766099" y="5385146"/>
              <a:ext cx="21602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876BB4-D269-4257-B0DF-62D6E72EF38B}"/>
                </a:ext>
              </a:extLst>
            </p:cNvPr>
            <p:cNvCxnSpPr>
              <a:stCxn id="11" idx="4"/>
              <a:endCxn id="14" idx="0"/>
            </p:cNvCxnSpPr>
            <p:nvPr/>
          </p:nvCxnSpPr>
          <p:spPr>
            <a:xfrm flipH="1">
              <a:off x="1447029" y="5385146"/>
              <a:ext cx="222316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8F22E3-E198-4A81-B7B2-C45829373B79}"/>
                </a:ext>
              </a:extLst>
            </p:cNvPr>
            <p:cNvCxnSpPr>
              <a:stCxn id="15" idx="0"/>
              <a:endCxn id="11" idx="4"/>
            </p:cNvCxnSpPr>
            <p:nvPr/>
          </p:nvCxnSpPr>
          <p:spPr>
            <a:xfrm flipH="1" flipV="1">
              <a:off x="1669345" y="5385146"/>
              <a:ext cx="242590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58">
            <a:extLst>
              <a:ext uri="{FF2B5EF4-FFF2-40B4-BE49-F238E27FC236}">
                <a16:creationId xmlns:a16="http://schemas.microsoft.com/office/drawing/2014/main" id="{05E4DB3E-BEF2-49E5-9E9A-FC1A305218EE}"/>
              </a:ext>
            </a:extLst>
          </p:cNvPr>
          <p:cNvGrpSpPr/>
          <p:nvPr/>
        </p:nvGrpSpPr>
        <p:grpSpPr>
          <a:xfrm>
            <a:off x="3327440" y="4436017"/>
            <a:ext cx="1053983" cy="730214"/>
            <a:chOff x="2849176" y="4797152"/>
            <a:chExt cx="1580974" cy="109532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3EE3E6F-FC4C-45D0-A91B-3490FFEDC23D}"/>
                </a:ext>
              </a:extLst>
            </p:cNvPr>
            <p:cNvSpPr/>
            <p:nvPr/>
          </p:nvSpPr>
          <p:spPr>
            <a:xfrm>
              <a:off x="3533196" y="479715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4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5334A9-6A75-488F-B514-931090A0B20C}"/>
                </a:ext>
              </a:extLst>
            </p:cNvPr>
            <p:cNvSpPr/>
            <p:nvPr/>
          </p:nvSpPr>
          <p:spPr>
            <a:xfrm>
              <a:off x="3068290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5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AE44EF-B18F-46B2-86DA-12E8FEC8C581}"/>
                </a:ext>
              </a:extLst>
            </p:cNvPr>
            <p:cNvSpPr/>
            <p:nvPr/>
          </p:nvSpPr>
          <p:spPr>
            <a:xfrm>
              <a:off x="3971536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7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4B05C3-748B-454E-B8A6-DE542438F1EB}"/>
                </a:ext>
              </a:extLst>
            </p:cNvPr>
            <p:cNvSpPr/>
            <p:nvPr/>
          </p:nvSpPr>
          <p:spPr>
            <a:xfrm>
              <a:off x="2849176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EEF7405-07C0-453D-A043-8BBE1A07B578}"/>
                </a:ext>
              </a:extLst>
            </p:cNvPr>
            <p:cNvSpPr/>
            <p:nvPr/>
          </p:nvSpPr>
          <p:spPr>
            <a:xfrm>
              <a:off x="3284314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FA4386A-84DF-41F8-8674-4FC8A65F3595}"/>
                </a:ext>
              </a:extLst>
            </p:cNvPr>
            <p:cNvSpPr/>
            <p:nvPr/>
          </p:nvSpPr>
          <p:spPr>
            <a:xfrm>
              <a:off x="3749220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9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8A780E-A589-4828-8FC0-04F49F5B2DD1}"/>
                </a:ext>
              </a:extLst>
            </p:cNvPr>
            <p:cNvSpPr/>
            <p:nvPr/>
          </p:nvSpPr>
          <p:spPr>
            <a:xfrm>
              <a:off x="4214126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3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B3A1971-E8BF-40DC-85D6-4D9C0A275938}"/>
                </a:ext>
              </a:extLst>
            </p:cNvPr>
            <p:cNvCxnSpPr>
              <a:stCxn id="23" idx="3"/>
              <a:endCxn id="24" idx="7"/>
            </p:cNvCxnSpPr>
            <p:nvPr/>
          </p:nvCxnSpPr>
          <p:spPr>
            <a:xfrm flipH="1">
              <a:off x="3252678" y="4981540"/>
              <a:ext cx="312154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21CC6B-542C-4260-8B8D-7DB247736546}"/>
                </a:ext>
              </a:extLst>
            </p:cNvPr>
            <p:cNvCxnSpPr>
              <a:stCxn id="23" idx="5"/>
              <a:endCxn id="25" idx="1"/>
            </p:cNvCxnSpPr>
            <p:nvPr/>
          </p:nvCxnSpPr>
          <p:spPr>
            <a:xfrm>
              <a:off x="3717584" y="4981540"/>
              <a:ext cx="285588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1ACEA25-4A12-4FB9-BE43-0B758CD834AE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>
            <a:xfrm flipH="1">
              <a:off x="2957188" y="5385146"/>
              <a:ext cx="21911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4CAC7DA-B224-4A58-803F-51C0D5E287CF}"/>
                </a:ext>
              </a:extLst>
            </p:cNvPr>
            <p:cNvCxnSpPr>
              <a:stCxn id="27" idx="0"/>
              <a:endCxn id="24" idx="4"/>
            </p:cNvCxnSpPr>
            <p:nvPr/>
          </p:nvCxnSpPr>
          <p:spPr>
            <a:xfrm flipH="1" flipV="1">
              <a:off x="3176302" y="5385146"/>
              <a:ext cx="21602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52ED8B-D515-4618-B626-029224C5A260}"/>
                </a:ext>
              </a:extLst>
            </p:cNvPr>
            <p:cNvCxnSpPr>
              <a:stCxn id="25" idx="4"/>
              <a:endCxn id="28" idx="0"/>
            </p:cNvCxnSpPr>
            <p:nvPr/>
          </p:nvCxnSpPr>
          <p:spPr>
            <a:xfrm flipH="1">
              <a:off x="3857232" y="5385146"/>
              <a:ext cx="222316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99F978-9A26-4EBE-BF4F-6DE2D95F6747}"/>
                </a:ext>
              </a:extLst>
            </p:cNvPr>
            <p:cNvCxnSpPr>
              <a:stCxn id="29" idx="0"/>
              <a:endCxn id="25" idx="4"/>
            </p:cNvCxnSpPr>
            <p:nvPr/>
          </p:nvCxnSpPr>
          <p:spPr>
            <a:xfrm flipH="1" flipV="1">
              <a:off x="4079548" y="5385146"/>
              <a:ext cx="242590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87">
            <a:extLst>
              <a:ext uri="{FF2B5EF4-FFF2-40B4-BE49-F238E27FC236}">
                <a16:creationId xmlns:a16="http://schemas.microsoft.com/office/drawing/2014/main" id="{C45C9EEC-D6C0-430B-8086-9950476D9E1A}"/>
              </a:ext>
            </a:extLst>
          </p:cNvPr>
          <p:cNvGrpSpPr/>
          <p:nvPr/>
        </p:nvGrpSpPr>
        <p:grpSpPr>
          <a:xfrm>
            <a:off x="7024677" y="4436017"/>
            <a:ext cx="1053983" cy="730214"/>
            <a:chOff x="6705775" y="4797152"/>
            <a:chExt cx="1580974" cy="109532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63E5DB-E57C-42EE-9475-F55F2CE9D5DE}"/>
                </a:ext>
              </a:extLst>
            </p:cNvPr>
            <p:cNvSpPr/>
            <p:nvPr/>
          </p:nvSpPr>
          <p:spPr>
            <a:xfrm>
              <a:off x="7389795" y="479715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1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457CACD-09C5-400B-B026-DB8D9E8DE8A9}"/>
                </a:ext>
              </a:extLst>
            </p:cNvPr>
            <p:cNvSpPr/>
            <p:nvPr/>
          </p:nvSpPr>
          <p:spPr>
            <a:xfrm>
              <a:off x="6924889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7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6AE60E-61E3-47F0-A7D0-F7D9596EFAF5}"/>
                </a:ext>
              </a:extLst>
            </p:cNvPr>
            <p:cNvSpPr/>
            <p:nvPr/>
          </p:nvSpPr>
          <p:spPr>
            <a:xfrm>
              <a:off x="7828135" y="5169122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C70134-1E14-4257-9CF1-94A1552CAF35}"/>
                </a:ext>
              </a:extLst>
            </p:cNvPr>
            <p:cNvSpPr/>
            <p:nvPr/>
          </p:nvSpPr>
          <p:spPr>
            <a:xfrm>
              <a:off x="6705775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3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27D4068-72F3-46F4-BC0E-7FBB89DA1964}"/>
                </a:ext>
              </a:extLst>
            </p:cNvPr>
            <p:cNvSpPr/>
            <p:nvPr/>
          </p:nvSpPr>
          <p:spPr>
            <a:xfrm>
              <a:off x="7140913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9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8FD5825-F630-423E-89E0-34EB9F6100E7}"/>
                </a:ext>
              </a:extLst>
            </p:cNvPr>
            <p:cNvSpPr/>
            <p:nvPr/>
          </p:nvSpPr>
          <p:spPr>
            <a:xfrm>
              <a:off x="7605819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42A9675-2027-4DE0-9569-896EA2DCBEA7}"/>
                </a:ext>
              </a:extLst>
            </p:cNvPr>
            <p:cNvSpPr/>
            <p:nvPr/>
          </p:nvSpPr>
          <p:spPr>
            <a:xfrm>
              <a:off x="8070725" y="5676449"/>
              <a:ext cx="216024" cy="21602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1"/>
              <a:r>
                <a:rPr lang="en-US" sz="533" dirty="0">
                  <a:solidFill>
                    <a:srgbClr val="EAEAEA">
                      <a:lumMod val="10000"/>
                    </a:srgbClr>
                  </a:solidFill>
                </a:rPr>
                <a:t>7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EE35A93-2F5A-4CC9-B801-8F59EA464B29}"/>
                </a:ext>
              </a:extLst>
            </p:cNvPr>
            <p:cNvCxnSpPr>
              <a:stCxn id="37" idx="3"/>
              <a:endCxn id="38" idx="7"/>
            </p:cNvCxnSpPr>
            <p:nvPr/>
          </p:nvCxnSpPr>
          <p:spPr>
            <a:xfrm flipH="1">
              <a:off x="7109277" y="4981540"/>
              <a:ext cx="312154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1FA8BAA-5E53-4B98-AB1F-96E4D5BDC8BF}"/>
                </a:ext>
              </a:extLst>
            </p:cNvPr>
            <p:cNvCxnSpPr>
              <a:stCxn id="37" idx="5"/>
              <a:endCxn id="39" idx="1"/>
            </p:cNvCxnSpPr>
            <p:nvPr/>
          </p:nvCxnSpPr>
          <p:spPr>
            <a:xfrm>
              <a:off x="7574183" y="4981540"/>
              <a:ext cx="285588" cy="219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6B83F2-9779-4015-9831-1FE395646252}"/>
                </a:ext>
              </a:extLst>
            </p:cNvPr>
            <p:cNvCxnSpPr>
              <a:stCxn id="38" idx="4"/>
              <a:endCxn id="40" idx="0"/>
            </p:cNvCxnSpPr>
            <p:nvPr/>
          </p:nvCxnSpPr>
          <p:spPr>
            <a:xfrm flipH="1">
              <a:off x="6813787" y="5385146"/>
              <a:ext cx="21911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C912F04-7E59-463C-908B-CDE6BAEDF5F9}"/>
                </a:ext>
              </a:extLst>
            </p:cNvPr>
            <p:cNvCxnSpPr>
              <a:stCxn id="41" idx="0"/>
              <a:endCxn id="38" idx="4"/>
            </p:cNvCxnSpPr>
            <p:nvPr/>
          </p:nvCxnSpPr>
          <p:spPr>
            <a:xfrm flipH="1" flipV="1">
              <a:off x="7032901" y="5385146"/>
              <a:ext cx="216024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28AA707-3930-4852-A26C-5ECF31815A6D}"/>
                </a:ext>
              </a:extLst>
            </p:cNvPr>
            <p:cNvCxnSpPr>
              <a:stCxn id="39" idx="4"/>
              <a:endCxn id="42" idx="0"/>
            </p:cNvCxnSpPr>
            <p:nvPr/>
          </p:nvCxnSpPr>
          <p:spPr>
            <a:xfrm flipH="1">
              <a:off x="7713831" y="5385146"/>
              <a:ext cx="222316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5322D6-A217-46F1-8E66-673FE3D3C1FD}"/>
                </a:ext>
              </a:extLst>
            </p:cNvPr>
            <p:cNvCxnSpPr>
              <a:stCxn id="43" idx="0"/>
              <a:endCxn id="39" idx="4"/>
            </p:cNvCxnSpPr>
            <p:nvPr/>
          </p:nvCxnSpPr>
          <p:spPr>
            <a:xfrm flipH="1" flipV="1">
              <a:off x="7936147" y="5385146"/>
              <a:ext cx="242590" cy="2913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8D53E10-B641-4FD6-9AC9-B88F84D523F0}"/>
              </a:ext>
            </a:extLst>
          </p:cNvPr>
          <p:cNvSpPr txBox="1"/>
          <p:nvPr/>
        </p:nvSpPr>
        <p:spPr>
          <a:xfrm>
            <a:off x="5492561" y="439926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1"/>
            <a:r>
              <a:rPr lang="is-IS" sz="2400">
                <a:solidFill>
                  <a:srgbClr val="7D7D7D"/>
                </a:solidFill>
              </a:rPr>
              <a:t>…</a:t>
            </a:r>
            <a:endParaRPr lang="en-US" sz="2400" dirty="0">
              <a:solidFill>
                <a:srgbClr val="7D7D7D"/>
              </a:solidFill>
            </a:endParaRPr>
          </a:p>
        </p:txBody>
      </p:sp>
      <p:grpSp>
        <p:nvGrpSpPr>
          <p:cNvPr id="51" name="Group 59">
            <a:extLst>
              <a:ext uri="{FF2B5EF4-FFF2-40B4-BE49-F238E27FC236}">
                <a16:creationId xmlns:a16="http://schemas.microsoft.com/office/drawing/2014/main" id="{911BEB26-9542-46DD-8C8F-66F018A911F7}"/>
              </a:ext>
            </a:extLst>
          </p:cNvPr>
          <p:cNvGrpSpPr/>
          <p:nvPr/>
        </p:nvGrpSpPr>
        <p:grpSpPr>
          <a:xfrm>
            <a:off x="3509357" y="3616232"/>
            <a:ext cx="723275" cy="819784"/>
            <a:chOff x="713327" y="3984323"/>
            <a:chExt cx="1084916" cy="1229676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DD4BBFD-37AA-44DB-8C43-BF8F0EEE600F}"/>
                </a:ext>
              </a:extLst>
            </p:cNvPr>
            <p:cNvCxnSpPr/>
            <p:nvPr/>
          </p:nvCxnSpPr>
          <p:spPr>
            <a:xfrm>
              <a:off x="1226775" y="3984323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BDC042E-ACD7-4549-87CF-3B91FD9B5BE1}"/>
                </a:ext>
              </a:extLst>
            </p:cNvPr>
            <p:cNvCxnSpPr/>
            <p:nvPr/>
          </p:nvCxnSpPr>
          <p:spPr>
            <a:xfrm>
              <a:off x="1230698" y="4761210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1B88F7-3B2F-4C5E-B5E5-A98AA9ACBB93}"/>
                </a:ext>
              </a:extLst>
            </p:cNvPr>
            <p:cNvSpPr txBox="1"/>
            <p:nvPr/>
          </p:nvSpPr>
          <p:spPr>
            <a:xfrm>
              <a:off x="713327" y="4437112"/>
              <a:ext cx="108491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en-US" sz="1000" dirty="0">
                  <a:solidFill>
                    <a:srgbClr val="7D7D7D"/>
                  </a:solidFill>
                </a:rPr>
                <a:t>Build tree</a:t>
              </a:r>
            </a:p>
          </p:txBody>
        </p:sp>
      </p:grpSp>
      <p:grpSp>
        <p:nvGrpSpPr>
          <p:cNvPr id="55" name="Group 94">
            <a:extLst>
              <a:ext uri="{FF2B5EF4-FFF2-40B4-BE49-F238E27FC236}">
                <a16:creationId xmlns:a16="http://schemas.microsoft.com/office/drawing/2014/main" id="{9144391E-126D-4F61-BD03-808AAAD6D4E1}"/>
              </a:ext>
            </a:extLst>
          </p:cNvPr>
          <p:cNvGrpSpPr/>
          <p:nvPr/>
        </p:nvGrpSpPr>
        <p:grpSpPr>
          <a:xfrm>
            <a:off x="7208735" y="3616232"/>
            <a:ext cx="723275" cy="819784"/>
            <a:chOff x="713331" y="3984323"/>
            <a:chExt cx="1084917" cy="1229676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555BE83-7BA0-4C4C-9967-89FB1B2FBE92}"/>
                </a:ext>
              </a:extLst>
            </p:cNvPr>
            <p:cNvCxnSpPr/>
            <p:nvPr/>
          </p:nvCxnSpPr>
          <p:spPr>
            <a:xfrm>
              <a:off x="1226775" y="3984323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C609D8A-4300-4529-9FBA-DDBD23CB8DB5}"/>
                </a:ext>
              </a:extLst>
            </p:cNvPr>
            <p:cNvCxnSpPr/>
            <p:nvPr/>
          </p:nvCxnSpPr>
          <p:spPr>
            <a:xfrm>
              <a:off x="1230698" y="4761210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A765DE-95FB-4EF5-9BED-7BA05C6A1638}"/>
                </a:ext>
              </a:extLst>
            </p:cNvPr>
            <p:cNvSpPr txBox="1"/>
            <p:nvPr/>
          </p:nvSpPr>
          <p:spPr>
            <a:xfrm>
              <a:off x="713331" y="4437112"/>
              <a:ext cx="108491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en-US" sz="1000" dirty="0">
                  <a:solidFill>
                    <a:srgbClr val="7D7D7D"/>
                  </a:solidFill>
                </a:rPr>
                <a:t>Build tree</a:t>
              </a:r>
            </a:p>
          </p:txBody>
        </p:sp>
      </p:grpSp>
      <p:grpSp>
        <p:nvGrpSpPr>
          <p:cNvPr id="59" name="Group 99">
            <a:extLst>
              <a:ext uri="{FF2B5EF4-FFF2-40B4-BE49-F238E27FC236}">
                <a16:creationId xmlns:a16="http://schemas.microsoft.com/office/drawing/2014/main" id="{42F63282-2749-4D00-9956-5DB0745E54CC}"/>
              </a:ext>
            </a:extLst>
          </p:cNvPr>
          <p:cNvGrpSpPr/>
          <p:nvPr/>
        </p:nvGrpSpPr>
        <p:grpSpPr>
          <a:xfrm>
            <a:off x="1386054" y="3616232"/>
            <a:ext cx="723275" cy="819784"/>
            <a:chOff x="713325" y="3984323"/>
            <a:chExt cx="1084912" cy="1229676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3374CA8-7DB9-4EEC-9B52-F655418EB728}"/>
                </a:ext>
              </a:extLst>
            </p:cNvPr>
            <p:cNvCxnSpPr/>
            <p:nvPr/>
          </p:nvCxnSpPr>
          <p:spPr>
            <a:xfrm>
              <a:off x="1226775" y="3984323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6778D1B-9785-4D02-851B-B4264AE0174C}"/>
                </a:ext>
              </a:extLst>
            </p:cNvPr>
            <p:cNvCxnSpPr/>
            <p:nvPr/>
          </p:nvCxnSpPr>
          <p:spPr>
            <a:xfrm>
              <a:off x="1230698" y="4761210"/>
              <a:ext cx="0" cy="452789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CE519C0-82C1-4170-8D17-FF02347167E1}"/>
                </a:ext>
              </a:extLst>
            </p:cNvPr>
            <p:cNvSpPr txBox="1"/>
            <p:nvPr/>
          </p:nvSpPr>
          <p:spPr>
            <a:xfrm>
              <a:off x="713325" y="4437112"/>
              <a:ext cx="108491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609531"/>
              <a:r>
                <a:rPr lang="en-US" sz="1000" dirty="0">
                  <a:solidFill>
                    <a:srgbClr val="7D7D7D"/>
                  </a:solidFill>
                </a:rPr>
                <a:t>Build tree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F0951C6-47E6-4CF0-A0FC-6D27BF3E1CC1}"/>
              </a:ext>
            </a:extLst>
          </p:cNvPr>
          <p:cNvSpPr txBox="1"/>
          <p:nvPr/>
        </p:nvSpPr>
        <p:spPr>
          <a:xfrm>
            <a:off x="3262871" y="2603930"/>
            <a:ext cx="117757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Residual errors </a:t>
            </a:r>
          </a:p>
          <a:p>
            <a:pPr algn="ctr"/>
            <a:r>
              <a:rPr lang="en-US" sz="1200" dirty="0"/>
              <a:t>from previous model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F7C202D-EFC1-427A-B7B0-684A0851EA96}"/>
              </a:ext>
            </a:extLst>
          </p:cNvPr>
          <p:cNvSpPr/>
          <p:nvPr/>
        </p:nvSpPr>
        <p:spPr>
          <a:xfrm>
            <a:off x="2244021" y="3361556"/>
            <a:ext cx="1001110" cy="1654319"/>
          </a:xfrm>
          <a:custGeom>
            <a:avLst/>
            <a:gdLst>
              <a:gd name="connsiteX0" fmla="*/ 0 w 1001110"/>
              <a:gd name="connsiteY0" fmla="*/ 2104697 h 2104697"/>
              <a:gd name="connsiteX1" fmla="*/ 331076 w 1001110"/>
              <a:gd name="connsiteY1" fmla="*/ 1757856 h 2104697"/>
              <a:gd name="connsiteX2" fmla="*/ 630620 w 1001110"/>
              <a:gd name="connsiteY2" fmla="*/ 465083 h 2104697"/>
              <a:gd name="connsiteX3" fmla="*/ 1001110 w 1001110"/>
              <a:gd name="connsiteY3" fmla="*/ 0 h 210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110" h="2104697">
                <a:moveTo>
                  <a:pt x="0" y="2104697"/>
                </a:moveTo>
                <a:cubicBezTo>
                  <a:pt x="112986" y="2067911"/>
                  <a:pt x="225973" y="2031125"/>
                  <a:pt x="331076" y="1757856"/>
                </a:cubicBezTo>
                <a:cubicBezTo>
                  <a:pt x="436179" y="1484587"/>
                  <a:pt x="518948" y="758059"/>
                  <a:pt x="630620" y="465083"/>
                </a:cubicBezTo>
                <a:cubicBezTo>
                  <a:pt x="742292" y="172107"/>
                  <a:pt x="859220" y="85396"/>
                  <a:pt x="1001110" y="0"/>
                </a:cubicBezTo>
              </a:path>
            </a:pathLst>
          </a:custGeom>
          <a:noFill/>
          <a:ln w="5715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35F4481-BFE4-4551-9CD2-B6D91F5BB64D}"/>
              </a:ext>
            </a:extLst>
          </p:cNvPr>
          <p:cNvSpPr/>
          <p:nvPr/>
        </p:nvSpPr>
        <p:spPr>
          <a:xfrm>
            <a:off x="4377632" y="3361556"/>
            <a:ext cx="1001110" cy="1654319"/>
          </a:xfrm>
          <a:custGeom>
            <a:avLst/>
            <a:gdLst>
              <a:gd name="connsiteX0" fmla="*/ 0 w 1001110"/>
              <a:gd name="connsiteY0" fmla="*/ 2104697 h 2104697"/>
              <a:gd name="connsiteX1" fmla="*/ 331076 w 1001110"/>
              <a:gd name="connsiteY1" fmla="*/ 1757856 h 2104697"/>
              <a:gd name="connsiteX2" fmla="*/ 630620 w 1001110"/>
              <a:gd name="connsiteY2" fmla="*/ 465083 h 2104697"/>
              <a:gd name="connsiteX3" fmla="*/ 1001110 w 1001110"/>
              <a:gd name="connsiteY3" fmla="*/ 0 h 210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110" h="2104697">
                <a:moveTo>
                  <a:pt x="0" y="2104697"/>
                </a:moveTo>
                <a:cubicBezTo>
                  <a:pt x="112986" y="2067911"/>
                  <a:pt x="225973" y="2031125"/>
                  <a:pt x="331076" y="1757856"/>
                </a:cubicBezTo>
                <a:cubicBezTo>
                  <a:pt x="436179" y="1484587"/>
                  <a:pt x="518948" y="758059"/>
                  <a:pt x="630620" y="465083"/>
                </a:cubicBezTo>
                <a:cubicBezTo>
                  <a:pt x="742292" y="172107"/>
                  <a:pt x="859220" y="85396"/>
                  <a:pt x="1001110" y="0"/>
                </a:cubicBezTo>
              </a:path>
            </a:pathLst>
          </a:custGeom>
          <a:noFill/>
          <a:ln w="5715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7F0E838-578A-4071-9FAB-7FFCC143E0A9}"/>
              </a:ext>
            </a:extLst>
          </p:cNvPr>
          <p:cNvSpPr txBox="1"/>
          <p:nvPr/>
        </p:nvSpPr>
        <p:spPr>
          <a:xfrm>
            <a:off x="6969589" y="2603930"/>
            <a:ext cx="117757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Residual errors </a:t>
            </a:r>
          </a:p>
          <a:p>
            <a:pPr algn="ctr"/>
            <a:r>
              <a:rPr lang="en-US" sz="1200" dirty="0"/>
              <a:t>from previous model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0A965FD-3115-43DC-A7EA-62779BDB1103}"/>
              </a:ext>
            </a:extLst>
          </p:cNvPr>
          <p:cNvSpPr/>
          <p:nvPr/>
        </p:nvSpPr>
        <p:spPr>
          <a:xfrm>
            <a:off x="5950739" y="3361556"/>
            <a:ext cx="1001110" cy="1654319"/>
          </a:xfrm>
          <a:custGeom>
            <a:avLst/>
            <a:gdLst>
              <a:gd name="connsiteX0" fmla="*/ 0 w 1001110"/>
              <a:gd name="connsiteY0" fmla="*/ 2104697 h 2104697"/>
              <a:gd name="connsiteX1" fmla="*/ 331076 w 1001110"/>
              <a:gd name="connsiteY1" fmla="*/ 1757856 h 2104697"/>
              <a:gd name="connsiteX2" fmla="*/ 630620 w 1001110"/>
              <a:gd name="connsiteY2" fmla="*/ 465083 h 2104697"/>
              <a:gd name="connsiteX3" fmla="*/ 1001110 w 1001110"/>
              <a:gd name="connsiteY3" fmla="*/ 0 h 210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110" h="2104697">
                <a:moveTo>
                  <a:pt x="0" y="2104697"/>
                </a:moveTo>
                <a:cubicBezTo>
                  <a:pt x="112986" y="2067911"/>
                  <a:pt x="225973" y="2031125"/>
                  <a:pt x="331076" y="1757856"/>
                </a:cubicBezTo>
                <a:cubicBezTo>
                  <a:pt x="436179" y="1484587"/>
                  <a:pt x="518948" y="758059"/>
                  <a:pt x="630620" y="465083"/>
                </a:cubicBezTo>
                <a:cubicBezTo>
                  <a:pt x="742292" y="172107"/>
                  <a:pt x="859220" y="85396"/>
                  <a:pt x="1001110" y="0"/>
                </a:cubicBezTo>
              </a:path>
            </a:pathLst>
          </a:custGeom>
          <a:noFill/>
          <a:ln w="5715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AFC7-F6DB-479C-93C1-5A275671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Boosted Trees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A154F-C37F-4A50-9A23-397B12C855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83CE5D7-FE40-4B38-9F09-B924536496D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dirty="0"/>
                  <a:t>A shallow tree (depth 4 or less) is built at each step</a:t>
                </a:r>
              </a:p>
              <a:p>
                <a:r>
                  <a:rPr lang="en-US" dirty="0"/>
                  <a:t>To fit residual errors from the previous step</a:t>
                </a:r>
              </a:p>
              <a:p>
                <a:r>
                  <a:rPr lang="en-US" dirty="0"/>
                  <a:t>Resulting in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6350" indent="0">
                  <a:buNone/>
                </a:pPr>
                <a:r>
                  <a:rPr lang="en-US" dirty="0"/>
                  <a:t>The resulting tree is added to the latest model to update</a:t>
                </a:r>
              </a:p>
              <a:p>
                <a:pPr marL="380985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380985" lvl="1" indent="0" algn="ctr">
                  <a:buNone/>
                </a:pPr>
                <a:endParaRPr lang="en-US" sz="1800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model from the previous step</a:t>
                </a:r>
              </a:p>
              <a:p>
                <a:r>
                  <a:rPr lang="en-US" dirty="0"/>
                  <a:t>The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chosen to minimize the loss function</a:t>
                </a:r>
              </a:p>
              <a:p>
                <a:pPr lvl="1"/>
                <a:r>
                  <a:rPr lang="en-US" dirty="0"/>
                  <a:t>Loss function: quantifies the difference between model predictions and data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83CE5D7-FE40-4B38-9F09-B92453649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A4634-1A80-4228-A167-43A4715C3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320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6E21-0A5A-4AAF-9531-0FEA6EDF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Boosted Trees Example – Regression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8016E-3231-49A4-83B4-7DAF17A714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E9413-3099-4EB1-AE86-CDEFF2F49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44EB7F-3F8A-4207-8E66-2F95EC2B6AF2}"/>
              </a:ext>
            </a:extLst>
          </p:cNvPr>
          <p:cNvGrpSpPr/>
          <p:nvPr/>
        </p:nvGrpSpPr>
        <p:grpSpPr>
          <a:xfrm>
            <a:off x="179512" y="960929"/>
            <a:ext cx="2971800" cy="2057400"/>
            <a:chOff x="179512" y="845179"/>
            <a:chExt cx="2971800" cy="2057400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3016392-4AF3-4792-BFC3-815AD4EC8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845179"/>
              <a:ext cx="2971800" cy="2057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B9C75A-C777-4115-9ECE-5F0E45281AAA}"/>
                </a:ext>
              </a:extLst>
            </p:cNvPr>
            <p:cNvSpPr txBox="1"/>
            <p:nvPr/>
          </p:nvSpPr>
          <p:spPr>
            <a:xfrm>
              <a:off x="1613847" y="1612269"/>
              <a:ext cx="14407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B69210"/>
                  </a:solidFill>
                  <a:sym typeface="Wingdings" panose="05000000000000000000" pitchFamily="2" charset="2"/>
                </a:rPr>
                <a:t>Regression tree with depth 1</a:t>
              </a:r>
              <a:endParaRPr lang="en-US" sz="1400" dirty="0">
                <a:solidFill>
                  <a:srgbClr val="B69210"/>
                </a:solidFill>
              </a:endParaRPr>
            </a:p>
          </p:txBody>
        </p:sp>
      </p:grp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E58146-7EDD-4B3D-8943-40A6017E7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5532"/>
            <a:ext cx="2971800" cy="20574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C0AB60-67B0-41B0-8615-0EAF75E16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34" y="960929"/>
            <a:ext cx="2971800" cy="20574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A7BF51-0E78-4CC4-9672-7A54E7F18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56" y="960929"/>
            <a:ext cx="2971800" cy="205740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A7D233-8AE6-4BE8-AA47-D5BFF756F5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34" y="3145532"/>
            <a:ext cx="2971800" cy="2057400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08E3CAF3-407C-489D-8C6E-A992A06F9F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96" y="3145532"/>
            <a:ext cx="2971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Boosted Trees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5982D7-98CE-8347-BACD-B6F5C8145C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Can be used for classification and regression</a:t>
            </a:r>
          </a:p>
          <a:p>
            <a:endParaRPr lang="en-US" sz="2000" dirty="0"/>
          </a:p>
          <a:p>
            <a:r>
              <a:rPr lang="en-US" sz="2000" dirty="0"/>
              <a:t>Large number of iterations – prone to overfitting</a:t>
            </a:r>
          </a:p>
          <a:p>
            <a:pPr lvl="1"/>
            <a:r>
              <a:rPr lang="en-US" sz="1600" dirty="0"/>
              <a:t>~100 iterations are sufficient</a:t>
            </a:r>
          </a:p>
          <a:p>
            <a:pPr lvl="1"/>
            <a:endParaRPr lang="en-US" sz="1600" dirty="0"/>
          </a:p>
          <a:p>
            <a:r>
              <a:rPr lang="en-US" sz="2000" dirty="0"/>
              <a:t>Can introduce randomness in choice of data subsets (“stochastic gradient boosting”) and choice of input features</a:t>
            </a:r>
          </a:p>
          <a:p>
            <a:pPr marL="635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FE1F0-7A41-41BD-A71B-630E55D9C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0023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Practical Examples with KNIME Analytics Platform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374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Wisdom of the Crowd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4104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6C44-7165-4BC5-A3A6-D8415813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Ensemble, Random Forest, and Gradient Boosted Tree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467EA-BC41-47F2-85CB-4A8847C3A6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5CE7A-2B21-481F-BB28-51374A60C8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4314092"/>
            <a:ext cx="8378825" cy="893587"/>
          </a:xfrm>
        </p:spPr>
        <p:txBody>
          <a:bodyPr/>
          <a:lstStyle/>
          <a:p>
            <a:r>
              <a:rPr lang="en-US" dirty="0"/>
              <a:t>Tree Ensemble, Random Forest, and Gradient Boosted Tree applied to the adult dataset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A7ED5-0D6A-4FA9-962F-1277F2DE0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81" y="930442"/>
            <a:ext cx="4296838" cy="3212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4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26F9-B704-CF47-9C92-9A399FF23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Thank you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27DE70-E7D1-8D48-B541-596C4E2E7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For any questions please contact: education@knime.com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36D0D-E716-DB4C-AAB9-03483DC77E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28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3944-B179-46BF-AD8B-3D7B3EA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Wisdom of the Crowd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7D44B-AC9B-48F1-9B3A-B677B30C1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BD7A3-BA76-4F8E-ABC2-E2068CFC3F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587" y="4183008"/>
            <a:ext cx="8378825" cy="1156753"/>
          </a:xfrm>
        </p:spPr>
        <p:txBody>
          <a:bodyPr/>
          <a:lstStyle/>
          <a:p>
            <a:pPr algn="l"/>
            <a:r>
              <a:rPr lang="en-GB" sz="1800" b="0" i="0" u="none" strike="noStrike" baseline="0" dirty="0"/>
              <a:t>The </a:t>
            </a:r>
            <a:r>
              <a:rPr lang="en-GB" sz="1800" b="1" i="0" u="none" strike="noStrike" baseline="0" dirty="0"/>
              <a:t>collective knowledge </a:t>
            </a:r>
            <a:r>
              <a:rPr lang="en-GB" sz="1800" b="0" i="0" u="none" strike="noStrike" baseline="0" dirty="0"/>
              <a:t>of a </a:t>
            </a:r>
            <a:r>
              <a:rPr lang="en-GB" sz="1800" b="0" i="1" u="none" strike="noStrike" baseline="0" dirty="0"/>
              <a:t>diverse </a:t>
            </a:r>
            <a:r>
              <a:rPr lang="en-GB" sz="1800" b="0" i="0" u="none" strike="noStrike" baseline="0" dirty="0"/>
              <a:t>and </a:t>
            </a:r>
            <a:r>
              <a:rPr lang="en-GB" sz="1800" b="0" i="1" u="none" strike="noStrike" baseline="0" dirty="0"/>
              <a:t>independent </a:t>
            </a:r>
            <a:r>
              <a:rPr lang="en-GB" sz="1800" b="0" i="0" u="none" strike="noStrike" baseline="0" dirty="0"/>
              <a:t>body of people typically </a:t>
            </a:r>
            <a:r>
              <a:rPr lang="en-GB" sz="1800" b="1" i="0" u="none" strike="noStrike" baseline="0" dirty="0"/>
              <a:t>exceeds </a:t>
            </a:r>
            <a:r>
              <a:rPr lang="en-GB" sz="1800" b="0" i="0" u="none" strike="noStrike" baseline="0" dirty="0"/>
              <a:t>the knowledge of </a:t>
            </a:r>
            <a:r>
              <a:rPr lang="en-GB" sz="1800" b="1" i="0" u="none" strike="noStrike" baseline="0" dirty="0"/>
              <a:t>any single individual </a:t>
            </a:r>
            <a:r>
              <a:rPr lang="en-GB" sz="1800" b="0" i="0" u="none" strike="noStrike" baseline="0" dirty="0"/>
              <a:t>and can be harnessed by voting.</a:t>
            </a:r>
          </a:p>
          <a:p>
            <a:pPr algn="l"/>
            <a:r>
              <a:rPr lang="en-GB" sz="1200" b="0" i="0" u="none" strike="noStrike" baseline="0" dirty="0">
                <a:hlinkClick r:id="rId2"/>
              </a:rPr>
              <a:t>http://www.csc.kth.se/utbildning/kth/kurser/DD2431/ml11/schedule/07-ensamble.pdf</a:t>
            </a:r>
            <a:r>
              <a:rPr lang="en-GB" sz="1200" b="0" i="0" u="none" strike="noStrike" baseline="0" dirty="0"/>
              <a:t> </a:t>
            </a:r>
            <a:endParaRPr lang="en-GB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1E0B0-C647-4B99-A58C-B9FF4553B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7C931-B2D3-48F9-9003-951657B96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49" y="807413"/>
            <a:ext cx="4729848" cy="3223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515FFF-30D3-49FD-B2E8-7DC699051F22}"/>
              </a:ext>
            </a:extLst>
          </p:cNvPr>
          <p:cNvSpPr txBox="1"/>
          <p:nvPr/>
        </p:nvSpPr>
        <p:spPr>
          <a:xfrm>
            <a:off x="6205817" y="2530305"/>
            <a:ext cx="259541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sz="1600" b="1" i="0" u="none" strike="noStrike" baseline="0" dirty="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 </a:t>
            </a:r>
            <a:r>
              <a:rPr lang="en-GB" sz="1600" b="0" i="0" u="none" strike="noStrike" baseline="0" dirty="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wiser than </a:t>
            </a:r>
            <a:r>
              <a:rPr lang="en-GB" sz="1600" b="1" i="0" u="none" strike="noStrike" baseline="0" dirty="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individual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which questions?</a:t>
            </a:r>
            <a:endParaRPr lang="en-GB" sz="1600" dirty="0">
              <a:solidFill>
                <a:srgbClr val="003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6303-A8D5-4799-844D-B8453063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Wisdom of the Crowd: Scenario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8E6C1-412D-4F71-999A-868CDBB1DE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B5BBF-E1E0-4AB9-A66E-F86AC8BBE1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1" y="900000"/>
            <a:ext cx="5156656" cy="4307679"/>
          </a:xfrm>
        </p:spPr>
        <p:txBody>
          <a:bodyPr/>
          <a:lstStyle/>
          <a:p>
            <a:pPr algn="l"/>
            <a:r>
              <a:rPr lang="en-GB" sz="1800" b="0" i="0" u="none" strike="noStrike" baseline="0" dirty="0">
                <a:solidFill>
                  <a:srgbClr val="00386C"/>
                </a:solidFill>
              </a:rPr>
              <a:t>Ask each person in the crowd:</a:t>
            </a:r>
          </a:p>
          <a:p>
            <a:pPr algn="l"/>
            <a:r>
              <a:rPr lang="en-GB" sz="1800" b="0" i="0" u="none" strike="noStrike" baseline="0" dirty="0">
                <a:solidFill>
                  <a:srgbClr val="0000C0"/>
                </a:solidFill>
              </a:rPr>
              <a:t>Will Mr. X win the general election in country Y?</a:t>
            </a:r>
          </a:p>
          <a:p>
            <a:pPr algn="l"/>
            <a:endParaRPr lang="en-GB" sz="1800" b="0" i="0" u="none" strike="noStrike" baseline="0" dirty="0">
              <a:solidFill>
                <a:srgbClr val="0000C0"/>
              </a:solidFill>
            </a:endParaRPr>
          </a:p>
          <a:p>
            <a:pPr algn="l"/>
            <a:endParaRPr lang="en-GB" sz="1800" b="0" i="0" u="none" strike="noStrike" baseline="0" dirty="0">
              <a:solidFill>
                <a:srgbClr val="0000C0"/>
              </a:solidFill>
            </a:endParaRPr>
          </a:p>
          <a:p>
            <a:pPr algn="l"/>
            <a:r>
              <a:rPr lang="en-GB" sz="1800" b="1" i="0" u="none" strike="noStrike" baseline="0" dirty="0"/>
              <a:t>The Crowd’s prediction:</a:t>
            </a:r>
          </a:p>
          <a:p>
            <a:pPr algn="l"/>
            <a:r>
              <a:rPr lang="en-GB" sz="1800" b="0" i="0" u="none" strike="noStrike" baseline="0" dirty="0"/>
              <a:t>MAJORITY answer.</a:t>
            </a:r>
          </a:p>
          <a:p>
            <a:pPr algn="l"/>
            <a:r>
              <a:rPr lang="en-GB" sz="1800" b="0" i="0" u="none" strike="noStrike" baseline="0" dirty="0"/>
              <a:t>This crowd predicts </a:t>
            </a:r>
            <a:r>
              <a:rPr lang="en-GB" sz="1800" b="1" i="0" u="none" strike="noStrike" baseline="0" dirty="0"/>
              <a:t>No</a:t>
            </a:r>
            <a:r>
              <a:rPr lang="en-GB" sz="1800" b="0" i="0" u="none" strike="noStrike" baseline="0" dirty="0"/>
              <a:t>. (Mr. X will not win the election.)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6C184-8556-49E9-ADA3-4BCEA9486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596A1-6E70-4B03-9720-256B93A1D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662" y="1303180"/>
            <a:ext cx="3139163" cy="35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08408D-59DF-47B6-B19B-92F6C340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118" y="1260543"/>
            <a:ext cx="2809707" cy="3227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76303-A8D5-4799-844D-B8453063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Wisdom of the Crowd: Scenario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8E6C1-412D-4F71-999A-868CDBB1DE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DEB5BBF-E1E0-4AB9-A66E-F86AC8BBE14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1" y="900000"/>
                <a:ext cx="5156656" cy="4307679"/>
              </a:xfrm>
            </p:spPr>
            <p:txBody>
              <a:bodyPr/>
              <a:lstStyle/>
              <a:p>
                <a:pPr algn="l"/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Has the crowd made a good prediction?</a:t>
                </a:r>
              </a:p>
              <a:p>
                <a:pPr algn="l"/>
                <a:endParaRPr lang="en-GB" sz="1800" dirty="0">
                  <a:solidFill>
                    <a:srgbClr val="00386C"/>
                  </a:solidFill>
                </a:endParaRPr>
              </a:p>
              <a:p>
                <a:pPr algn="l"/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Composition of crowd:</a:t>
                </a:r>
              </a:p>
              <a:p>
                <a:pPr lvl="1"/>
                <a:r>
                  <a:rPr lang="en-GB" sz="1800" b="0" i="0" u="none" strike="noStrike" baseline="0" dirty="0">
                    <a:solidFill>
                      <a:srgbClr val="C00000"/>
                    </a:solidFill>
                  </a:rPr>
                  <a:t>30% EXPERTS.</a:t>
                </a:r>
              </a:p>
              <a:p>
                <a:pPr lvl="1"/>
                <a:r>
                  <a:rPr lang="en-GB" sz="1800" b="0" i="0" u="none" strike="noStrike" baseline="0" dirty="0">
                    <a:solidFill>
                      <a:srgbClr val="0000C0"/>
                    </a:solidFill>
                  </a:rPr>
                  <a:t>70% NON-EXPERTS.</a:t>
                </a:r>
              </a:p>
              <a:p>
                <a:pPr algn="l"/>
                <a:endParaRPr lang="en-GB" sz="1800" b="0" i="0" u="none" strike="noStrike" baseline="0" dirty="0">
                  <a:solidFill>
                    <a:srgbClr val="00386C"/>
                  </a:solidFill>
                </a:endParaRPr>
              </a:p>
              <a:p>
                <a:pPr algn="l"/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and their level of expertise:</a:t>
                </a:r>
              </a:p>
              <a:p>
                <a:pPr lvl="1"/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P(correct </a:t>
                </a:r>
                <a:r>
                  <a:rPr lang="en-GB" sz="1800" b="0" i="0" u="none" strike="noStrike" baseline="0" dirty="0" err="1">
                    <a:solidFill>
                      <a:srgbClr val="00386C"/>
                    </a:solidFill>
                  </a:rPr>
                  <a:t>predict|expert</a:t>
                </a:r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u="none" strike="noStrike" baseline="0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u="none" strike="noStrike" baseline="0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u="none" strike="noStrike" baseline="0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sz="1800" b="0" i="1" u="none" strike="noStrike" baseline="0" dirty="0">
                  <a:solidFill>
                    <a:srgbClr val="00386C"/>
                  </a:solidFill>
                </a:endParaRPr>
              </a:p>
              <a:p>
                <a:pPr lvl="1"/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P(correct </a:t>
                </a:r>
                <a:r>
                  <a:rPr lang="en-GB" sz="1800" b="0" i="0" u="none" strike="noStrike" baseline="0" dirty="0" err="1">
                    <a:solidFill>
                      <a:srgbClr val="00386C"/>
                    </a:solidFill>
                  </a:rPr>
                  <a:t>predict|non-expert</a:t>
                </a:r>
                <a:r>
                  <a:rPr lang="en-GB" sz="1800" b="0" i="0" u="none" strike="noStrike" baseline="0" dirty="0">
                    <a:solidFill>
                      <a:srgbClr val="00386C"/>
                    </a:solidFill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u="none" strike="noStrike" baseline="0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u="none" strike="noStrike" baseline="0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u="none" strike="noStrike" baseline="0" smtClean="0">
                            <a:solidFill>
                              <a:srgbClr val="00386C"/>
                            </a:solidFill>
                            <a:latin typeface="Cambria Math" panose="02040503050406030204" pitchFamily="18" charset="0"/>
                          </a:rPr>
                          <m:t>𝑛𝑒</m:t>
                        </m:r>
                      </m:sub>
                    </m:sSub>
                  </m:oMath>
                </a14:m>
                <a:endParaRPr lang="en-GB" sz="1800" b="0" i="0" u="none" strike="noStrike" baseline="0" dirty="0">
                  <a:solidFill>
                    <a:srgbClr val="00386C"/>
                  </a:solidFill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DEB5BBF-E1E0-4AB9-A66E-F86AC8BBE1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1" y="900000"/>
                <a:ext cx="5156656" cy="4307679"/>
              </a:xfrm>
              <a:blipFill>
                <a:blip r:embed="rId3"/>
                <a:stretch>
                  <a:fillRect l="-2600" t="-1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6C184-8556-49E9-ADA3-4BCEA9486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028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XFNKNFZNA3JN-2102554853-637656</_dlc_DocId>
    <_dlc_DocIdUrl xmlns="a1d3deca-49d0-46fa-a3f9-6e0c4e618558">
      <Url>https://knime.sharepoint.com/_layouts/15/DocIdRedir.aspx?ID=XFNKNFZNA3JN-2102554853-637656</Url>
      <Description>XFNKNFZNA3JN-2102554853-637656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10D915-E0FF-457E-9692-5D1ECC737C2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F8758C8-266C-4133-9BA4-3457DC9070CA}"/>
</file>

<file path=customXml/itemProps3.xml><?xml version="1.0" encoding="utf-8"?>
<ds:datastoreItem xmlns:ds="http://schemas.openxmlformats.org/officeDocument/2006/customXml" ds:itemID="{B81D2E89-54BC-4C51-B8C0-54C7A17D0D86}">
  <ds:schemaRefs>
    <ds:schemaRef ds:uri="http://www.w3.org/XML/1998/namespace"/>
    <ds:schemaRef ds:uri="http://schemas.microsoft.com/office/2006/documentManagement/types"/>
    <ds:schemaRef ds:uri="32a7ba11-dde9-4cf2-a6ac-8f31dc36ce67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a1d3deca-49d0-46fa-a3f9-6e0c4e618558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6936</TotalTime>
  <Words>3970</Words>
  <Application>Microsoft Office PowerPoint</Application>
  <PresentationFormat>On-screen Show (16:10)</PresentationFormat>
  <Paragraphs>822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Geneva</vt:lpstr>
      <vt:lpstr>Wingdings</vt:lpstr>
      <vt:lpstr>Cambria Math</vt:lpstr>
      <vt:lpstr>Roboto Light</vt:lpstr>
      <vt:lpstr>Roboto</vt:lpstr>
      <vt:lpstr>Symbol</vt:lpstr>
      <vt:lpstr>Master Guide to Intelligent Data Science</vt:lpstr>
      <vt:lpstr>Ensemble Learning</vt:lpstr>
      <vt:lpstr>Summary of this lesson</vt:lpstr>
      <vt:lpstr>Content of this lesson</vt:lpstr>
      <vt:lpstr>Datasets</vt:lpstr>
      <vt:lpstr>Ensemble Models</vt:lpstr>
      <vt:lpstr>Wisdom of the Crowd</vt:lpstr>
      <vt:lpstr>Wisdom of the Crowd</vt:lpstr>
      <vt:lpstr>Wisdom of the Crowd: Scenario</vt:lpstr>
      <vt:lpstr>Wisdom of the Crowd: Scenario</vt:lpstr>
      <vt:lpstr>Wisdom of the Crowd: Scenario</vt:lpstr>
      <vt:lpstr>Wisdom of the Crowd: Scenario</vt:lpstr>
      <vt:lpstr>Wisdom of the Crowd</vt:lpstr>
      <vt:lpstr>But ...</vt:lpstr>
      <vt:lpstr>For a random crowd</vt:lpstr>
      <vt:lpstr>For a random crowd</vt:lpstr>
      <vt:lpstr>What makes a crowd wise?</vt:lpstr>
      <vt:lpstr>The crowd must be careful</vt:lpstr>
      <vt:lpstr>... Back to Ensemble Models</vt:lpstr>
      <vt:lpstr>Back to Machine Learning</vt:lpstr>
      <vt:lpstr>Why Do Ensemble Methods Work?</vt:lpstr>
      <vt:lpstr>Basic Terms</vt:lpstr>
      <vt:lpstr>Ensemble Learning for Algorithm Recommendation</vt:lpstr>
      <vt:lpstr>Combining base-learners: Categories</vt:lpstr>
      <vt:lpstr>Bagging and Boosting</vt:lpstr>
      <vt:lpstr>Bagging and Boosting</vt:lpstr>
      <vt:lpstr>Bagging</vt:lpstr>
      <vt:lpstr>Boosting</vt:lpstr>
      <vt:lpstr>Boosting</vt:lpstr>
      <vt:lpstr>Stacking and Cascade Generalization</vt:lpstr>
      <vt:lpstr>Stacking</vt:lpstr>
      <vt:lpstr>Cascade Generalization</vt:lpstr>
      <vt:lpstr>Cascading and Delegating</vt:lpstr>
      <vt:lpstr>Cascading and Delegating</vt:lpstr>
      <vt:lpstr>Cascading</vt:lpstr>
      <vt:lpstr>Delegating</vt:lpstr>
      <vt:lpstr>Tree Ensembles and Random Forest</vt:lpstr>
      <vt:lpstr>Bagging - Idea</vt:lpstr>
      <vt:lpstr>Example for Bagging</vt:lpstr>
      <vt:lpstr>Bagging - Idea</vt:lpstr>
      <vt:lpstr>An Extra Benefit of Bagging: Out of Bag Estimation</vt:lpstr>
      <vt:lpstr>Random Forest</vt:lpstr>
      <vt:lpstr>AdaBoost</vt:lpstr>
      <vt:lpstr>AdaBoost</vt:lpstr>
      <vt:lpstr>AdaBoost</vt:lpstr>
      <vt:lpstr>AdaBoost: Terminology</vt:lpstr>
      <vt:lpstr>AdaBoost</vt:lpstr>
      <vt:lpstr>Adaboost pseudo-code Overview</vt:lpstr>
      <vt:lpstr>Adaboost pseudo-code Overview</vt:lpstr>
      <vt:lpstr>Adaboost pseudo-code Overview</vt:lpstr>
      <vt:lpstr>AdaBoost</vt:lpstr>
      <vt:lpstr>AdaBoost: Why does it work?</vt:lpstr>
      <vt:lpstr>AdaBoost: Why does it work?</vt:lpstr>
      <vt:lpstr>AdaBoost</vt:lpstr>
      <vt:lpstr>Gradient Boosted Trees</vt:lpstr>
      <vt:lpstr>Boosting - Idea</vt:lpstr>
      <vt:lpstr>Gradient Boosted Trees</vt:lpstr>
      <vt:lpstr>Gradient Boosted Trees Example – Regression</vt:lpstr>
      <vt:lpstr>Gradient Boosted Trees</vt:lpstr>
      <vt:lpstr>Practical Examples with KNIME Analytics Platform</vt:lpstr>
      <vt:lpstr>Tree Ensemble, Random Forest, and Gradient Boosted Tree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Emilio Silvestri</cp:lastModifiedBy>
  <cp:revision>194</cp:revision>
  <cp:lastPrinted>2019-02-14T13:33:55Z</cp:lastPrinted>
  <dcterms:created xsi:type="dcterms:W3CDTF">2019-02-27T15:40:41Z</dcterms:created>
  <dcterms:modified xsi:type="dcterms:W3CDTF">2021-02-13T00:29:38Z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7a1c0f4f-e890-47d0-a89c-f36db0ef4562</vt:lpwstr>
  </property>
  <property fmtid="{D5CDD505-2E9C-101B-9397-08002B2CF9AE}" pid="4" name="MediaServiceImageTags">
    <vt:lpwstr/>
  </property>
</Properties>
</file>